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6" r:id="rId2"/>
    <p:sldId id="299" r:id="rId3"/>
    <p:sldId id="274" r:id="rId4"/>
    <p:sldId id="300" r:id="rId5"/>
    <p:sldId id="301" r:id="rId6"/>
    <p:sldId id="334" r:id="rId7"/>
    <p:sldId id="303" r:id="rId8"/>
    <p:sldId id="275" r:id="rId9"/>
    <p:sldId id="304" r:id="rId10"/>
    <p:sldId id="335" r:id="rId11"/>
    <p:sldId id="276" r:id="rId12"/>
    <p:sldId id="305" r:id="rId13"/>
    <p:sldId id="277" r:id="rId14"/>
    <p:sldId id="306" r:id="rId15"/>
    <p:sldId id="278" r:id="rId16"/>
    <p:sldId id="307" r:id="rId17"/>
    <p:sldId id="336" r:id="rId18"/>
    <p:sldId id="279" r:id="rId19"/>
    <p:sldId id="280" r:id="rId20"/>
    <p:sldId id="281" r:id="rId21"/>
    <p:sldId id="257" r:id="rId22"/>
    <p:sldId id="258" r:id="rId23"/>
    <p:sldId id="259" r:id="rId24"/>
    <p:sldId id="260" r:id="rId25"/>
    <p:sldId id="262" r:id="rId26"/>
    <p:sldId id="263" r:id="rId27"/>
    <p:sldId id="265" r:id="rId28"/>
    <p:sldId id="266" r:id="rId29"/>
    <p:sldId id="267" r:id="rId30"/>
    <p:sldId id="268" r:id="rId31"/>
    <p:sldId id="283" r:id="rId32"/>
    <p:sldId id="270" r:id="rId33"/>
    <p:sldId id="271" r:id="rId34"/>
    <p:sldId id="261" r:id="rId35"/>
    <p:sldId id="264" r:id="rId36"/>
    <p:sldId id="285" r:id="rId37"/>
    <p:sldId id="287" r:id="rId38"/>
    <p:sldId id="297" r:id="rId39"/>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8" d="100"/>
          <a:sy n="68" d="100"/>
        </p:scale>
        <p:origin x="9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5A5BF1-F5D0-4F18-ABE8-2C074E8CDEF3}"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C0A24AD7-6272-4177-95A2-ADB0FF4567F1}">
      <dgm:prSet/>
      <dgm:spPr/>
      <dgm:t>
        <a:bodyPr/>
        <a:lstStyle/>
        <a:p>
          <a:r>
            <a:rPr lang="es-ES" b="0" i="0" dirty="0"/>
            <a:t>Una vez que la buena pro ha quedado consentida o administrativamente firme, tanto la Entidad como el o los postores ganadores, están obligados a contratar.</a:t>
          </a:r>
          <a:endParaRPr lang="es-PE" dirty="0"/>
        </a:p>
      </dgm:t>
    </dgm:pt>
    <dgm:pt modelId="{2A8C441D-910E-4C99-A3CA-CAD5DF63D40D}" type="parTrans" cxnId="{AFDC40B2-70D7-48F1-87A5-D613CB54467F}">
      <dgm:prSet/>
      <dgm:spPr/>
      <dgm:t>
        <a:bodyPr/>
        <a:lstStyle/>
        <a:p>
          <a:endParaRPr lang="es-PE"/>
        </a:p>
      </dgm:t>
    </dgm:pt>
    <dgm:pt modelId="{6C2D4C03-48F9-41E6-9474-3198404BC2F8}" type="sibTrans" cxnId="{AFDC40B2-70D7-48F1-87A5-D613CB54467F}">
      <dgm:prSet/>
      <dgm:spPr/>
      <dgm:t>
        <a:bodyPr/>
        <a:lstStyle/>
        <a:p>
          <a:endParaRPr lang="es-PE"/>
        </a:p>
      </dgm:t>
    </dgm:pt>
    <dgm:pt modelId="{238BB47B-AB6F-40CB-8488-BFA118C9010E}">
      <dgm:prSet/>
      <dgm:spPr/>
      <dgm:t>
        <a:bodyPr/>
        <a:lstStyle/>
        <a:p>
          <a:r>
            <a:rPr lang="es-ES" b="0" i="0" dirty="0"/>
            <a:t>La Entidad no puede negarse a contratar, salvo</a:t>
          </a:r>
          <a:endParaRPr lang="es-PE" dirty="0"/>
        </a:p>
      </dgm:t>
    </dgm:pt>
    <dgm:pt modelId="{7E7FDB07-E9CD-4757-9194-81CCDE14F50D}" type="parTrans" cxnId="{86B1F9C7-B2F4-4FBD-89D3-5848377B1CC5}">
      <dgm:prSet/>
      <dgm:spPr/>
      <dgm:t>
        <a:bodyPr/>
        <a:lstStyle/>
        <a:p>
          <a:endParaRPr lang="es-PE"/>
        </a:p>
      </dgm:t>
    </dgm:pt>
    <dgm:pt modelId="{F1838DA2-0ED0-49AE-AB91-178086BEF3CB}" type="sibTrans" cxnId="{86B1F9C7-B2F4-4FBD-89D3-5848377B1CC5}">
      <dgm:prSet/>
      <dgm:spPr/>
      <dgm:t>
        <a:bodyPr/>
        <a:lstStyle/>
        <a:p>
          <a:endParaRPr lang="es-PE"/>
        </a:p>
      </dgm:t>
    </dgm:pt>
    <dgm:pt modelId="{FB491223-1F89-4034-982D-1A9CDE113B23}">
      <dgm:prSet/>
      <dgm:spPr/>
      <dgm:t>
        <a:bodyPr/>
        <a:lstStyle/>
        <a:p>
          <a:r>
            <a:rPr lang="es-ES" b="0" i="0" dirty="0"/>
            <a:t>En caso que el o los postores ganadores de la buena pro se nieguen a suscribir el contrato, son pasibles de sanción.</a:t>
          </a:r>
          <a:endParaRPr lang="es-PE" dirty="0"/>
        </a:p>
      </dgm:t>
    </dgm:pt>
    <dgm:pt modelId="{4B1AAE82-737A-4E1D-B0B4-8180887414D3}" type="parTrans" cxnId="{D7F55FA7-B193-49A8-8ACE-5142BB4F1BAD}">
      <dgm:prSet/>
      <dgm:spPr/>
      <dgm:t>
        <a:bodyPr/>
        <a:lstStyle/>
        <a:p>
          <a:endParaRPr lang="es-PE"/>
        </a:p>
      </dgm:t>
    </dgm:pt>
    <dgm:pt modelId="{482AC833-5E82-4B13-B5DC-B23526E32353}" type="sibTrans" cxnId="{D7F55FA7-B193-49A8-8ACE-5142BB4F1BAD}">
      <dgm:prSet/>
      <dgm:spPr/>
      <dgm:t>
        <a:bodyPr/>
        <a:lstStyle/>
        <a:p>
          <a:endParaRPr lang="es-PE"/>
        </a:p>
      </dgm:t>
    </dgm:pt>
    <dgm:pt modelId="{DF4565C7-FED4-4F66-9BE3-BB58F4D20DC8}">
      <dgm:prSet/>
      <dgm:spPr/>
      <dgm:t>
        <a:bodyPr/>
        <a:lstStyle/>
        <a:p>
          <a:r>
            <a:rPr lang="es-ES" b="0" i="0" dirty="0"/>
            <a:t> Por razones de recorte presupuestal correspondiente al objeto materia del procedimiento de selección</a:t>
          </a:r>
          <a:endParaRPr lang="es-PE" dirty="0"/>
        </a:p>
      </dgm:t>
    </dgm:pt>
    <dgm:pt modelId="{9A63EC92-2C3D-4AD2-99CD-0DA6002BB3E0}" type="parTrans" cxnId="{64BEB602-4051-4B02-A209-CA0B597E3259}">
      <dgm:prSet/>
      <dgm:spPr/>
      <dgm:t>
        <a:bodyPr/>
        <a:lstStyle/>
        <a:p>
          <a:endParaRPr lang="es-PE"/>
        </a:p>
      </dgm:t>
    </dgm:pt>
    <dgm:pt modelId="{C82D0A58-FF40-4141-ADD9-FC47B2838F0D}" type="sibTrans" cxnId="{64BEB602-4051-4B02-A209-CA0B597E3259}">
      <dgm:prSet/>
      <dgm:spPr/>
      <dgm:t>
        <a:bodyPr/>
        <a:lstStyle/>
        <a:p>
          <a:endParaRPr lang="es-PE"/>
        </a:p>
      </dgm:t>
    </dgm:pt>
    <dgm:pt modelId="{C6493E2E-026E-497B-8288-D2513920B327}">
      <dgm:prSet/>
      <dgm:spPr/>
      <dgm:t>
        <a:bodyPr/>
        <a:lstStyle/>
        <a:p>
          <a:r>
            <a:rPr lang="es-ES" b="0" i="0" dirty="0"/>
            <a:t>Por norma expresa</a:t>
          </a:r>
          <a:endParaRPr lang="es-PE" dirty="0"/>
        </a:p>
      </dgm:t>
    </dgm:pt>
    <dgm:pt modelId="{4518F4FA-1DA9-4469-AD91-61530C467FAF}" type="parTrans" cxnId="{71751B3C-560F-4F61-99EC-B7F6E982DF80}">
      <dgm:prSet/>
      <dgm:spPr/>
      <dgm:t>
        <a:bodyPr/>
        <a:lstStyle/>
        <a:p>
          <a:endParaRPr lang="es-PE"/>
        </a:p>
      </dgm:t>
    </dgm:pt>
    <dgm:pt modelId="{8F875E74-23FB-4FB8-B773-3A3D2ED738D7}" type="sibTrans" cxnId="{71751B3C-560F-4F61-99EC-B7F6E982DF80}">
      <dgm:prSet/>
      <dgm:spPr/>
      <dgm:t>
        <a:bodyPr/>
        <a:lstStyle/>
        <a:p>
          <a:endParaRPr lang="es-PE"/>
        </a:p>
      </dgm:t>
    </dgm:pt>
    <dgm:pt modelId="{A5A7BA23-6902-48AB-ACE7-156305EAE770}">
      <dgm:prSet/>
      <dgm:spPr/>
      <dgm:t>
        <a:bodyPr/>
        <a:lstStyle/>
        <a:p>
          <a:r>
            <a:rPr lang="es-ES" b="0" i="0" dirty="0"/>
            <a:t>Por desaparición de la necesidad, debidamente acreditada. </a:t>
          </a:r>
          <a:endParaRPr lang="es-PE" dirty="0"/>
        </a:p>
      </dgm:t>
    </dgm:pt>
    <dgm:pt modelId="{BB74C0F7-2DA8-4CEF-BCB0-3FD0EF315EED}" type="parTrans" cxnId="{6ECA9948-298F-41F9-8624-EBFA631EE665}">
      <dgm:prSet/>
      <dgm:spPr/>
      <dgm:t>
        <a:bodyPr/>
        <a:lstStyle/>
        <a:p>
          <a:endParaRPr lang="es-PE"/>
        </a:p>
      </dgm:t>
    </dgm:pt>
    <dgm:pt modelId="{1E18A274-F5BF-4352-9566-51DFBABD10B7}" type="sibTrans" cxnId="{6ECA9948-298F-41F9-8624-EBFA631EE665}">
      <dgm:prSet/>
      <dgm:spPr/>
      <dgm:t>
        <a:bodyPr/>
        <a:lstStyle/>
        <a:p>
          <a:endParaRPr lang="es-PE"/>
        </a:p>
      </dgm:t>
    </dgm:pt>
    <dgm:pt modelId="{F06B6D68-F05F-4F27-AA5E-C2A5CBCDCC7F}" type="pres">
      <dgm:prSet presAssocID="{AC5A5BF1-F5D0-4F18-ABE8-2C074E8CDEF3}" presName="hierChild1" presStyleCnt="0">
        <dgm:presLayoutVars>
          <dgm:orgChart val="1"/>
          <dgm:chPref val="1"/>
          <dgm:dir/>
          <dgm:animOne val="branch"/>
          <dgm:animLvl val="lvl"/>
          <dgm:resizeHandles/>
        </dgm:presLayoutVars>
      </dgm:prSet>
      <dgm:spPr/>
    </dgm:pt>
    <dgm:pt modelId="{FDB46925-3070-4864-B8E4-6636643028F0}" type="pres">
      <dgm:prSet presAssocID="{C0A24AD7-6272-4177-95A2-ADB0FF4567F1}" presName="hierRoot1" presStyleCnt="0">
        <dgm:presLayoutVars>
          <dgm:hierBranch val="init"/>
        </dgm:presLayoutVars>
      </dgm:prSet>
      <dgm:spPr/>
    </dgm:pt>
    <dgm:pt modelId="{09CDD0A9-14A6-4030-8364-CC2C7CDBDD3B}" type="pres">
      <dgm:prSet presAssocID="{C0A24AD7-6272-4177-95A2-ADB0FF4567F1}" presName="rootComposite1" presStyleCnt="0"/>
      <dgm:spPr/>
    </dgm:pt>
    <dgm:pt modelId="{8D176F27-FCE6-4A6B-B477-9FCF0B9F9D21}" type="pres">
      <dgm:prSet presAssocID="{C0A24AD7-6272-4177-95A2-ADB0FF4567F1}" presName="rootText1" presStyleLbl="node0" presStyleIdx="0" presStyleCnt="1">
        <dgm:presLayoutVars>
          <dgm:chPref val="3"/>
        </dgm:presLayoutVars>
      </dgm:prSet>
      <dgm:spPr/>
    </dgm:pt>
    <dgm:pt modelId="{D6B9087B-4112-4D05-BEA7-B07A59132BDA}" type="pres">
      <dgm:prSet presAssocID="{C0A24AD7-6272-4177-95A2-ADB0FF4567F1}" presName="rootConnector1" presStyleLbl="node1" presStyleIdx="0" presStyleCnt="0"/>
      <dgm:spPr/>
    </dgm:pt>
    <dgm:pt modelId="{3347F6A4-A179-47D6-8CC7-94C7C38E5EB5}" type="pres">
      <dgm:prSet presAssocID="{C0A24AD7-6272-4177-95A2-ADB0FF4567F1}" presName="hierChild2" presStyleCnt="0"/>
      <dgm:spPr/>
    </dgm:pt>
    <dgm:pt modelId="{EC015569-D3F5-475C-8073-C9D79938290D}" type="pres">
      <dgm:prSet presAssocID="{7E7FDB07-E9CD-4757-9194-81CCDE14F50D}" presName="Name64" presStyleLbl="parChTrans1D2" presStyleIdx="0" presStyleCnt="2"/>
      <dgm:spPr/>
    </dgm:pt>
    <dgm:pt modelId="{7AA6FC35-AC95-4CD1-9708-5274ED2B8D6E}" type="pres">
      <dgm:prSet presAssocID="{238BB47B-AB6F-40CB-8488-BFA118C9010E}" presName="hierRoot2" presStyleCnt="0">
        <dgm:presLayoutVars>
          <dgm:hierBranch val="init"/>
        </dgm:presLayoutVars>
      </dgm:prSet>
      <dgm:spPr/>
    </dgm:pt>
    <dgm:pt modelId="{BD81D97B-D9B1-4A03-B729-0924C07BF91D}" type="pres">
      <dgm:prSet presAssocID="{238BB47B-AB6F-40CB-8488-BFA118C9010E}" presName="rootComposite" presStyleCnt="0"/>
      <dgm:spPr/>
    </dgm:pt>
    <dgm:pt modelId="{306ADD0A-0B2E-4C7E-9B5A-40CBB8223064}" type="pres">
      <dgm:prSet presAssocID="{238BB47B-AB6F-40CB-8488-BFA118C9010E}" presName="rootText" presStyleLbl="node2" presStyleIdx="0" presStyleCnt="2">
        <dgm:presLayoutVars>
          <dgm:chPref val="3"/>
        </dgm:presLayoutVars>
      </dgm:prSet>
      <dgm:spPr/>
    </dgm:pt>
    <dgm:pt modelId="{CFEE9FA9-6409-4A73-A283-AD8DA417965B}" type="pres">
      <dgm:prSet presAssocID="{238BB47B-AB6F-40CB-8488-BFA118C9010E}" presName="rootConnector" presStyleLbl="node2" presStyleIdx="0" presStyleCnt="2"/>
      <dgm:spPr/>
    </dgm:pt>
    <dgm:pt modelId="{B834DF46-8CBE-4C9A-A970-3204ABD8DA0F}" type="pres">
      <dgm:prSet presAssocID="{238BB47B-AB6F-40CB-8488-BFA118C9010E}" presName="hierChild4" presStyleCnt="0"/>
      <dgm:spPr/>
    </dgm:pt>
    <dgm:pt modelId="{3CEDEAC7-AECD-4181-B5DD-EA2BAE8E1072}" type="pres">
      <dgm:prSet presAssocID="{9A63EC92-2C3D-4AD2-99CD-0DA6002BB3E0}" presName="Name64" presStyleLbl="parChTrans1D3" presStyleIdx="0" presStyleCnt="3"/>
      <dgm:spPr/>
    </dgm:pt>
    <dgm:pt modelId="{64DEFB4D-1E82-4267-B8CA-65C4DED5F063}" type="pres">
      <dgm:prSet presAssocID="{DF4565C7-FED4-4F66-9BE3-BB58F4D20DC8}" presName="hierRoot2" presStyleCnt="0">
        <dgm:presLayoutVars>
          <dgm:hierBranch val="init"/>
        </dgm:presLayoutVars>
      </dgm:prSet>
      <dgm:spPr/>
    </dgm:pt>
    <dgm:pt modelId="{FCF04611-FD46-4FE5-9B54-01B5B5E57B29}" type="pres">
      <dgm:prSet presAssocID="{DF4565C7-FED4-4F66-9BE3-BB58F4D20DC8}" presName="rootComposite" presStyleCnt="0"/>
      <dgm:spPr/>
    </dgm:pt>
    <dgm:pt modelId="{1A06B2BE-7B18-4718-86BA-9AEAF86CE846}" type="pres">
      <dgm:prSet presAssocID="{DF4565C7-FED4-4F66-9BE3-BB58F4D20DC8}" presName="rootText" presStyleLbl="node3" presStyleIdx="0" presStyleCnt="3">
        <dgm:presLayoutVars>
          <dgm:chPref val="3"/>
        </dgm:presLayoutVars>
      </dgm:prSet>
      <dgm:spPr/>
    </dgm:pt>
    <dgm:pt modelId="{94D96E57-93B1-4D7A-AA2F-4B41F7174A36}" type="pres">
      <dgm:prSet presAssocID="{DF4565C7-FED4-4F66-9BE3-BB58F4D20DC8}" presName="rootConnector" presStyleLbl="node3" presStyleIdx="0" presStyleCnt="3"/>
      <dgm:spPr/>
    </dgm:pt>
    <dgm:pt modelId="{677D01AF-6754-4C8F-8C4D-5C5AC416D2A8}" type="pres">
      <dgm:prSet presAssocID="{DF4565C7-FED4-4F66-9BE3-BB58F4D20DC8}" presName="hierChild4" presStyleCnt="0"/>
      <dgm:spPr/>
    </dgm:pt>
    <dgm:pt modelId="{4FD7B6AB-2827-4E73-AD99-D8E8128F4835}" type="pres">
      <dgm:prSet presAssocID="{DF4565C7-FED4-4F66-9BE3-BB58F4D20DC8}" presName="hierChild5" presStyleCnt="0"/>
      <dgm:spPr/>
    </dgm:pt>
    <dgm:pt modelId="{EF287134-6A99-4CDE-8C68-C0005FA37579}" type="pres">
      <dgm:prSet presAssocID="{4518F4FA-1DA9-4469-AD91-61530C467FAF}" presName="Name64" presStyleLbl="parChTrans1D3" presStyleIdx="1" presStyleCnt="3"/>
      <dgm:spPr/>
    </dgm:pt>
    <dgm:pt modelId="{838A2DD7-98C7-469D-B4AF-0A4424E9BD4A}" type="pres">
      <dgm:prSet presAssocID="{C6493E2E-026E-497B-8288-D2513920B327}" presName="hierRoot2" presStyleCnt="0">
        <dgm:presLayoutVars>
          <dgm:hierBranch val="init"/>
        </dgm:presLayoutVars>
      </dgm:prSet>
      <dgm:spPr/>
    </dgm:pt>
    <dgm:pt modelId="{DD94DE2A-BF28-4CE9-B541-CB7BDE36C27A}" type="pres">
      <dgm:prSet presAssocID="{C6493E2E-026E-497B-8288-D2513920B327}" presName="rootComposite" presStyleCnt="0"/>
      <dgm:spPr/>
    </dgm:pt>
    <dgm:pt modelId="{8B219863-32A7-4FFA-8AC8-86F5144C1AE3}" type="pres">
      <dgm:prSet presAssocID="{C6493E2E-026E-497B-8288-D2513920B327}" presName="rootText" presStyleLbl="node3" presStyleIdx="1" presStyleCnt="3">
        <dgm:presLayoutVars>
          <dgm:chPref val="3"/>
        </dgm:presLayoutVars>
      </dgm:prSet>
      <dgm:spPr/>
    </dgm:pt>
    <dgm:pt modelId="{A13E2729-8C37-40DA-9DAF-B45368984D90}" type="pres">
      <dgm:prSet presAssocID="{C6493E2E-026E-497B-8288-D2513920B327}" presName="rootConnector" presStyleLbl="node3" presStyleIdx="1" presStyleCnt="3"/>
      <dgm:spPr/>
    </dgm:pt>
    <dgm:pt modelId="{05A51C8F-99F2-4290-A10B-7D74CAFEFD6A}" type="pres">
      <dgm:prSet presAssocID="{C6493E2E-026E-497B-8288-D2513920B327}" presName="hierChild4" presStyleCnt="0"/>
      <dgm:spPr/>
    </dgm:pt>
    <dgm:pt modelId="{E6EA6C6B-7F76-45DD-9A12-BB6C5CA27ACF}" type="pres">
      <dgm:prSet presAssocID="{C6493E2E-026E-497B-8288-D2513920B327}" presName="hierChild5" presStyleCnt="0"/>
      <dgm:spPr/>
    </dgm:pt>
    <dgm:pt modelId="{B17F111F-2ECC-498E-87FE-2E019BF5DA02}" type="pres">
      <dgm:prSet presAssocID="{BB74C0F7-2DA8-4CEF-BCB0-3FD0EF315EED}" presName="Name64" presStyleLbl="parChTrans1D3" presStyleIdx="2" presStyleCnt="3"/>
      <dgm:spPr/>
    </dgm:pt>
    <dgm:pt modelId="{7E27656C-D749-4C9B-888E-EB08854FE9F4}" type="pres">
      <dgm:prSet presAssocID="{A5A7BA23-6902-48AB-ACE7-156305EAE770}" presName="hierRoot2" presStyleCnt="0">
        <dgm:presLayoutVars>
          <dgm:hierBranch val="init"/>
        </dgm:presLayoutVars>
      </dgm:prSet>
      <dgm:spPr/>
    </dgm:pt>
    <dgm:pt modelId="{C645B589-67C7-4C11-9724-21D109065680}" type="pres">
      <dgm:prSet presAssocID="{A5A7BA23-6902-48AB-ACE7-156305EAE770}" presName="rootComposite" presStyleCnt="0"/>
      <dgm:spPr/>
    </dgm:pt>
    <dgm:pt modelId="{3B77E5F3-2E84-41A6-AC21-5B2E7EEAC99B}" type="pres">
      <dgm:prSet presAssocID="{A5A7BA23-6902-48AB-ACE7-156305EAE770}" presName="rootText" presStyleLbl="node3" presStyleIdx="2" presStyleCnt="3">
        <dgm:presLayoutVars>
          <dgm:chPref val="3"/>
        </dgm:presLayoutVars>
      </dgm:prSet>
      <dgm:spPr/>
    </dgm:pt>
    <dgm:pt modelId="{FD470688-D317-4661-AC6F-85F675BBFD19}" type="pres">
      <dgm:prSet presAssocID="{A5A7BA23-6902-48AB-ACE7-156305EAE770}" presName="rootConnector" presStyleLbl="node3" presStyleIdx="2" presStyleCnt="3"/>
      <dgm:spPr/>
    </dgm:pt>
    <dgm:pt modelId="{31BB0289-8A9C-4043-9FE1-DD2AABBFE408}" type="pres">
      <dgm:prSet presAssocID="{A5A7BA23-6902-48AB-ACE7-156305EAE770}" presName="hierChild4" presStyleCnt="0"/>
      <dgm:spPr/>
    </dgm:pt>
    <dgm:pt modelId="{CA356816-342E-4895-A934-C4A57C149D80}" type="pres">
      <dgm:prSet presAssocID="{A5A7BA23-6902-48AB-ACE7-156305EAE770}" presName="hierChild5" presStyleCnt="0"/>
      <dgm:spPr/>
    </dgm:pt>
    <dgm:pt modelId="{AF9B7BEC-2A7E-472F-8773-164814AC7DF5}" type="pres">
      <dgm:prSet presAssocID="{238BB47B-AB6F-40CB-8488-BFA118C9010E}" presName="hierChild5" presStyleCnt="0"/>
      <dgm:spPr/>
    </dgm:pt>
    <dgm:pt modelId="{7A552187-8D68-4EC9-95F7-3B11E7C6467B}" type="pres">
      <dgm:prSet presAssocID="{4B1AAE82-737A-4E1D-B0B4-8180887414D3}" presName="Name64" presStyleLbl="parChTrans1D2" presStyleIdx="1" presStyleCnt="2"/>
      <dgm:spPr/>
    </dgm:pt>
    <dgm:pt modelId="{52D3B907-C248-45F9-A4FC-A818D346B1BD}" type="pres">
      <dgm:prSet presAssocID="{FB491223-1F89-4034-982D-1A9CDE113B23}" presName="hierRoot2" presStyleCnt="0">
        <dgm:presLayoutVars>
          <dgm:hierBranch val="init"/>
        </dgm:presLayoutVars>
      </dgm:prSet>
      <dgm:spPr/>
    </dgm:pt>
    <dgm:pt modelId="{9A93F8B3-6401-43FA-8F9A-2DD6895D630C}" type="pres">
      <dgm:prSet presAssocID="{FB491223-1F89-4034-982D-1A9CDE113B23}" presName="rootComposite" presStyleCnt="0"/>
      <dgm:spPr/>
    </dgm:pt>
    <dgm:pt modelId="{708DA370-5DC3-485E-9AF9-5B6B3079AC3E}" type="pres">
      <dgm:prSet presAssocID="{FB491223-1F89-4034-982D-1A9CDE113B23}" presName="rootText" presStyleLbl="node2" presStyleIdx="1" presStyleCnt="2">
        <dgm:presLayoutVars>
          <dgm:chPref val="3"/>
        </dgm:presLayoutVars>
      </dgm:prSet>
      <dgm:spPr/>
    </dgm:pt>
    <dgm:pt modelId="{4038FFD0-DF19-4D0D-9D26-4ED0105FECC4}" type="pres">
      <dgm:prSet presAssocID="{FB491223-1F89-4034-982D-1A9CDE113B23}" presName="rootConnector" presStyleLbl="node2" presStyleIdx="1" presStyleCnt="2"/>
      <dgm:spPr/>
    </dgm:pt>
    <dgm:pt modelId="{C9B499F0-5C93-404D-82F6-8C5583BA5563}" type="pres">
      <dgm:prSet presAssocID="{FB491223-1F89-4034-982D-1A9CDE113B23}" presName="hierChild4" presStyleCnt="0"/>
      <dgm:spPr/>
    </dgm:pt>
    <dgm:pt modelId="{14C906BF-C617-422D-B0CE-C3D5DE14A012}" type="pres">
      <dgm:prSet presAssocID="{FB491223-1F89-4034-982D-1A9CDE113B23}" presName="hierChild5" presStyleCnt="0"/>
      <dgm:spPr/>
    </dgm:pt>
    <dgm:pt modelId="{04165588-964F-434B-8167-DD2382240AC2}" type="pres">
      <dgm:prSet presAssocID="{C0A24AD7-6272-4177-95A2-ADB0FF4567F1}" presName="hierChild3" presStyleCnt="0"/>
      <dgm:spPr/>
    </dgm:pt>
  </dgm:ptLst>
  <dgm:cxnLst>
    <dgm:cxn modelId="{64BEB602-4051-4B02-A209-CA0B597E3259}" srcId="{238BB47B-AB6F-40CB-8488-BFA118C9010E}" destId="{DF4565C7-FED4-4F66-9BE3-BB58F4D20DC8}" srcOrd="0" destOrd="0" parTransId="{9A63EC92-2C3D-4AD2-99CD-0DA6002BB3E0}" sibTransId="{C82D0A58-FF40-4141-ADD9-FC47B2838F0D}"/>
    <dgm:cxn modelId="{BD3BFD03-0800-404D-AB43-8120E74F7BDE}" type="presOf" srcId="{C6493E2E-026E-497B-8288-D2513920B327}" destId="{8B219863-32A7-4FFA-8AC8-86F5144C1AE3}" srcOrd="0" destOrd="0" presId="urn:microsoft.com/office/officeart/2009/3/layout/HorizontalOrganizationChart"/>
    <dgm:cxn modelId="{96F00E0E-3C8B-4FEF-AA7E-EB267D1D1A76}" type="presOf" srcId="{FB491223-1F89-4034-982D-1A9CDE113B23}" destId="{708DA370-5DC3-485E-9AF9-5B6B3079AC3E}" srcOrd="0" destOrd="0" presId="urn:microsoft.com/office/officeart/2009/3/layout/HorizontalOrganizationChart"/>
    <dgm:cxn modelId="{F153AF12-1E94-4015-AC72-611EAC112CF9}" type="presOf" srcId="{A5A7BA23-6902-48AB-ACE7-156305EAE770}" destId="{FD470688-D317-4661-AC6F-85F675BBFD19}" srcOrd="1" destOrd="0" presId="urn:microsoft.com/office/officeart/2009/3/layout/HorizontalOrganizationChart"/>
    <dgm:cxn modelId="{7FA1DC19-3EF2-47DE-8E1D-26041AD29B0C}" type="presOf" srcId="{DF4565C7-FED4-4F66-9BE3-BB58F4D20DC8}" destId="{94D96E57-93B1-4D7A-AA2F-4B41F7174A36}" srcOrd="1" destOrd="0" presId="urn:microsoft.com/office/officeart/2009/3/layout/HorizontalOrganizationChart"/>
    <dgm:cxn modelId="{DBC3AA29-D63F-4231-9256-7B743D8BABDF}" type="presOf" srcId="{AC5A5BF1-F5D0-4F18-ABE8-2C074E8CDEF3}" destId="{F06B6D68-F05F-4F27-AA5E-C2A5CBCDCC7F}" srcOrd="0" destOrd="0" presId="urn:microsoft.com/office/officeart/2009/3/layout/HorizontalOrganizationChart"/>
    <dgm:cxn modelId="{71751B3C-560F-4F61-99EC-B7F6E982DF80}" srcId="{238BB47B-AB6F-40CB-8488-BFA118C9010E}" destId="{C6493E2E-026E-497B-8288-D2513920B327}" srcOrd="1" destOrd="0" parTransId="{4518F4FA-1DA9-4469-AD91-61530C467FAF}" sibTransId="{8F875E74-23FB-4FB8-B773-3A3D2ED738D7}"/>
    <dgm:cxn modelId="{A285B044-6999-49F8-8C51-E626AE700951}" type="presOf" srcId="{C0A24AD7-6272-4177-95A2-ADB0FF4567F1}" destId="{8D176F27-FCE6-4A6B-B477-9FCF0B9F9D21}" srcOrd="0" destOrd="0" presId="urn:microsoft.com/office/officeart/2009/3/layout/HorizontalOrganizationChart"/>
    <dgm:cxn modelId="{2D3D3A48-C02E-439C-9FCB-7220D089AB91}" type="presOf" srcId="{C0A24AD7-6272-4177-95A2-ADB0FF4567F1}" destId="{D6B9087B-4112-4D05-BEA7-B07A59132BDA}" srcOrd="1" destOrd="0" presId="urn:microsoft.com/office/officeart/2009/3/layout/HorizontalOrganizationChart"/>
    <dgm:cxn modelId="{6ECA9948-298F-41F9-8624-EBFA631EE665}" srcId="{238BB47B-AB6F-40CB-8488-BFA118C9010E}" destId="{A5A7BA23-6902-48AB-ACE7-156305EAE770}" srcOrd="2" destOrd="0" parTransId="{BB74C0F7-2DA8-4CEF-BCB0-3FD0EF315EED}" sibTransId="{1E18A274-F5BF-4352-9566-51DFBABD10B7}"/>
    <dgm:cxn modelId="{686C0773-EC81-4F29-BDB0-34AA3B2D7EB8}" type="presOf" srcId="{4B1AAE82-737A-4E1D-B0B4-8180887414D3}" destId="{7A552187-8D68-4EC9-95F7-3B11E7C6467B}" srcOrd="0" destOrd="0" presId="urn:microsoft.com/office/officeart/2009/3/layout/HorizontalOrganizationChart"/>
    <dgm:cxn modelId="{80D74D7F-E8CF-4013-A165-8F25A6AE0972}" type="presOf" srcId="{238BB47B-AB6F-40CB-8488-BFA118C9010E}" destId="{CFEE9FA9-6409-4A73-A283-AD8DA417965B}" srcOrd="1" destOrd="0" presId="urn:microsoft.com/office/officeart/2009/3/layout/HorizontalOrganizationChart"/>
    <dgm:cxn modelId="{4E68F781-0966-41C0-8B01-A45DAECB2E90}" type="presOf" srcId="{7E7FDB07-E9CD-4757-9194-81CCDE14F50D}" destId="{EC015569-D3F5-475C-8073-C9D79938290D}" srcOrd="0" destOrd="0" presId="urn:microsoft.com/office/officeart/2009/3/layout/HorizontalOrganizationChart"/>
    <dgm:cxn modelId="{D7F55FA7-B193-49A8-8ACE-5142BB4F1BAD}" srcId="{C0A24AD7-6272-4177-95A2-ADB0FF4567F1}" destId="{FB491223-1F89-4034-982D-1A9CDE113B23}" srcOrd="1" destOrd="0" parTransId="{4B1AAE82-737A-4E1D-B0B4-8180887414D3}" sibTransId="{482AC833-5E82-4B13-B5DC-B23526E32353}"/>
    <dgm:cxn modelId="{14DE57AE-0BB3-45EC-AFB6-240A8C53305C}" type="presOf" srcId="{A5A7BA23-6902-48AB-ACE7-156305EAE770}" destId="{3B77E5F3-2E84-41A6-AC21-5B2E7EEAC99B}" srcOrd="0" destOrd="0" presId="urn:microsoft.com/office/officeart/2009/3/layout/HorizontalOrganizationChart"/>
    <dgm:cxn modelId="{AFDC40B2-70D7-48F1-87A5-D613CB54467F}" srcId="{AC5A5BF1-F5D0-4F18-ABE8-2C074E8CDEF3}" destId="{C0A24AD7-6272-4177-95A2-ADB0FF4567F1}" srcOrd="0" destOrd="0" parTransId="{2A8C441D-910E-4C99-A3CA-CAD5DF63D40D}" sibTransId="{6C2D4C03-48F9-41E6-9474-3198404BC2F8}"/>
    <dgm:cxn modelId="{AD9E99BE-95CC-494E-9A30-BA075B943DB4}" type="presOf" srcId="{C6493E2E-026E-497B-8288-D2513920B327}" destId="{A13E2729-8C37-40DA-9DAF-B45368984D90}" srcOrd="1" destOrd="0" presId="urn:microsoft.com/office/officeart/2009/3/layout/HorizontalOrganizationChart"/>
    <dgm:cxn modelId="{CE0116C0-601D-4F2B-B026-19C748981E2E}" type="presOf" srcId="{BB74C0F7-2DA8-4CEF-BCB0-3FD0EF315EED}" destId="{B17F111F-2ECC-498E-87FE-2E019BF5DA02}" srcOrd="0" destOrd="0" presId="urn:microsoft.com/office/officeart/2009/3/layout/HorizontalOrganizationChart"/>
    <dgm:cxn modelId="{C15EF7C0-9100-4CBC-B747-D64CA14B6E2D}" type="presOf" srcId="{9A63EC92-2C3D-4AD2-99CD-0DA6002BB3E0}" destId="{3CEDEAC7-AECD-4181-B5DD-EA2BAE8E1072}" srcOrd="0" destOrd="0" presId="urn:microsoft.com/office/officeart/2009/3/layout/HorizontalOrganizationChart"/>
    <dgm:cxn modelId="{86B1F9C7-B2F4-4FBD-89D3-5848377B1CC5}" srcId="{C0A24AD7-6272-4177-95A2-ADB0FF4567F1}" destId="{238BB47B-AB6F-40CB-8488-BFA118C9010E}" srcOrd="0" destOrd="0" parTransId="{7E7FDB07-E9CD-4757-9194-81CCDE14F50D}" sibTransId="{F1838DA2-0ED0-49AE-AB91-178086BEF3CB}"/>
    <dgm:cxn modelId="{DC5F97C8-E70D-4669-B79A-5D1E88ECDE55}" type="presOf" srcId="{238BB47B-AB6F-40CB-8488-BFA118C9010E}" destId="{306ADD0A-0B2E-4C7E-9B5A-40CBB8223064}" srcOrd="0" destOrd="0" presId="urn:microsoft.com/office/officeart/2009/3/layout/HorizontalOrganizationChart"/>
    <dgm:cxn modelId="{D5C7C1CF-6DFD-4489-B192-F2ABD916BD21}" type="presOf" srcId="{4518F4FA-1DA9-4469-AD91-61530C467FAF}" destId="{EF287134-6A99-4CDE-8C68-C0005FA37579}" srcOrd="0" destOrd="0" presId="urn:microsoft.com/office/officeart/2009/3/layout/HorizontalOrganizationChart"/>
    <dgm:cxn modelId="{88B96BD2-48FC-482B-9835-3F4AFAB833EF}" type="presOf" srcId="{DF4565C7-FED4-4F66-9BE3-BB58F4D20DC8}" destId="{1A06B2BE-7B18-4718-86BA-9AEAF86CE846}" srcOrd="0" destOrd="0" presId="urn:microsoft.com/office/officeart/2009/3/layout/HorizontalOrganizationChart"/>
    <dgm:cxn modelId="{C060E7F1-FFE2-4900-BEB0-BFB2BD4DC1C5}" type="presOf" srcId="{FB491223-1F89-4034-982D-1A9CDE113B23}" destId="{4038FFD0-DF19-4D0D-9D26-4ED0105FECC4}" srcOrd="1" destOrd="0" presId="urn:microsoft.com/office/officeart/2009/3/layout/HorizontalOrganizationChart"/>
    <dgm:cxn modelId="{74DD5FFB-365F-4290-909C-EBF8541655FC}" type="presParOf" srcId="{F06B6D68-F05F-4F27-AA5E-C2A5CBCDCC7F}" destId="{FDB46925-3070-4864-B8E4-6636643028F0}" srcOrd="0" destOrd="0" presId="urn:microsoft.com/office/officeart/2009/3/layout/HorizontalOrganizationChart"/>
    <dgm:cxn modelId="{E1A66C84-C927-4CED-BC75-006F71D395EB}" type="presParOf" srcId="{FDB46925-3070-4864-B8E4-6636643028F0}" destId="{09CDD0A9-14A6-4030-8364-CC2C7CDBDD3B}" srcOrd="0" destOrd="0" presId="urn:microsoft.com/office/officeart/2009/3/layout/HorizontalOrganizationChart"/>
    <dgm:cxn modelId="{FE740E3C-C140-4F9E-8FFD-7E686B35AABC}" type="presParOf" srcId="{09CDD0A9-14A6-4030-8364-CC2C7CDBDD3B}" destId="{8D176F27-FCE6-4A6B-B477-9FCF0B9F9D21}" srcOrd="0" destOrd="0" presId="urn:microsoft.com/office/officeart/2009/3/layout/HorizontalOrganizationChart"/>
    <dgm:cxn modelId="{8EA27007-E6FB-4415-B17B-C5BE93065481}" type="presParOf" srcId="{09CDD0A9-14A6-4030-8364-CC2C7CDBDD3B}" destId="{D6B9087B-4112-4D05-BEA7-B07A59132BDA}" srcOrd="1" destOrd="0" presId="urn:microsoft.com/office/officeart/2009/3/layout/HorizontalOrganizationChart"/>
    <dgm:cxn modelId="{B01115E1-AA38-4836-AC08-576430000CC4}" type="presParOf" srcId="{FDB46925-3070-4864-B8E4-6636643028F0}" destId="{3347F6A4-A179-47D6-8CC7-94C7C38E5EB5}" srcOrd="1" destOrd="0" presId="urn:microsoft.com/office/officeart/2009/3/layout/HorizontalOrganizationChart"/>
    <dgm:cxn modelId="{17A05B91-D444-4A61-B4E8-3235CD1ABAAA}" type="presParOf" srcId="{3347F6A4-A179-47D6-8CC7-94C7C38E5EB5}" destId="{EC015569-D3F5-475C-8073-C9D79938290D}" srcOrd="0" destOrd="0" presId="urn:microsoft.com/office/officeart/2009/3/layout/HorizontalOrganizationChart"/>
    <dgm:cxn modelId="{6240FD36-039C-4152-8BFB-A0FB51E4A112}" type="presParOf" srcId="{3347F6A4-A179-47D6-8CC7-94C7C38E5EB5}" destId="{7AA6FC35-AC95-4CD1-9708-5274ED2B8D6E}" srcOrd="1" destOrd="0" presId="urn:microsoft.com/office/officeart/2009/3/layout/HorizontalOrganizationChart"/>
    <dgm:cxn modelId="{E072669C-A700-4A4D-9445-A946DBAC0505}" type="presParOf" srcId="{7AA6FC35-AC95-4CD1-9708-5274ED2B8D6E}" destId="{BD81D97B-D9B1-4A03-B729-0924C07BF91D}" srcOrd="0" destOrd="0" presId="urn:microsoft.com/office/officeart/2009/3/layout/HorizontalOrganizationChart"/>
    <dgm:cxn modelId="{5865139F-7524-47A3-BBC2-9418D63DECCE}" type="presParOf" srcId="{BD81D97B-D9B1-4A03-B729-0924C07BF91D}" destId="{306ADD0A-0B2E-4C7E-9B5A-40CBB8223064}" srcOrd="0" destOrd="0" presId="urn:microsoft.com/office/officeart/2009/3/layout/HorizontalOrganizationChart"/>
    <dgm:cxn modelId="{30D008E7-9488-486C-B113-933B4CEF6D2F}" type="presParOf" srcId="{BD81D97B-D9B1-4A03-B729-0924C07BF91D}" destId="{CFEE9FA9-6409-4A73-A283-AD8DA417965B}" srcOrd="1" destOrd="0" presId="urn:microsoft.com/office/officeart/2009/3/layout/HorizontalOrganizationChart"/>
    <dgm:cxn modelId="{4E3770B7-CDFD-4226-A325-7379A75EBB00}" type="presParOf" srcId="{7AA6FC35-AC95-4CD1-9708-5274ED2B8D6E}" destId="{B834DF46-8CBE-4C9A-A970-3204ABD8DA0F}" srcOrd="1" destOrd="0" presId="urn:microsoft.com/office/officeart/2009/3/layout/HorizontalOrganizationChart"/>
    <dgm:cxn modelId="{B865AC9E-2D00-4FAC-93D2-E243DC82445D}" type="presParOf" srcId="{B834DF46-8CBE-4C9A-A970-3204ABD8DA0F}" destId="{3CEDEAC7-AECD-4181-B5DD-EA2BAE8E1072}" srcOrd="0" destOrd="0" presId="urn:microsoft.com/office/officeart/2009/3/layout/HorizontalOrganizationChart"/>
    <dgm:cxn modelId="{8694A286-5A4A-4179-B90E-33F26BE0E6B6}" type="presParOf" srcId="{B834DF46-8CBE-4C9A-A970-3204ABD8DA0F}" destId="{64DEFB4D-1E82-4267-B8CA-65C4DED5F063}" srcOrd="1" destOrd="0" presId="urn:microsoft.com/office/officeart/2009/3/layout/HorizontalOrganizationChart"/>
    <dgm:cxn modelId="{71AC961C-EBB6-4417-AF0A-5F7714FE9D60}" type="presParOf" srcId="{64DEFB4D-1E82-4267-B8CA-65C4DED5F063}" destId="{FCF04611-FD46-4FE5-9B54-01B5B5E57B29}" srcOrd="0" destOrd="0" presId="urn:microsoft.com/office/officeart/2009/3/layout/HorizontalOrganizationChart"/>
    <dgm:cxn modelId="{00D41153-5E86-4BD8-83B5-A83339DCEB96}" type="presParOf" srcId="{FCF04611-FD46-4FE5-9B54-01B5B5E57B29}" destId="{1A06B2BE-7B18-4718-86BA-9AEAF86CE846}" srcOrd="0" destOrd="0" presId="urn:microsoft.com/office/officeart/2009/3/layout/HorizontalOrganizationChart"/>
    <dgm:cxn modelId="{FE096470-C70E-4A3A-8591-C3548F47F971}" type="presParOf" srcId="{FCF04611-FD46-4FE5-9B54-01B5B5E57B29}" destId="{94D96E57-93B1-4D7A-AA2F-4B41F7174A36}" srcOrd="1" destOrd="0" presId="urn:microsoft.com/office/officeart/2009/3/layout/HorizontalOrganizationChart"/>
    <dgm:cxn modelId="{691E9D31-5DA6-4B2B-9D3E-1FF91D05E41D}" type="presParOf" srcId="{64DEFB4D-1E82-4267-B8CA-65C4DED5F063}" destId="{677D01AF-6754-4C8F-8C4D-5C5AC416D2A8}" srcOrd="1" destOrd="0" presId="urn:microsoft.com/office/officeart/2009/3/layout/HorizontalOrganizationChart"/>
    <dgm:cxn modelId="{E9E4AD5D-B75F-4F7E-A658-17E7875968C4}" type="presParOf" srcId="{64DEFB4D-1E82-4267-B8CA-65C4DED5F063}" destId="{4FD7B6AB-2827-4E73-AD99-D8E8128F4835}" srcOrd="2" destOrd="0" presId="urn:microsoft.com/office/officeart/2009/3/layout/HorizontalOrganizationChart"/>
    <dgm:cxn modelId="{3F5C26C2-32F3-41EC-B9BA-B2DBC0DD8545}" type="presParOf" srcId="{B834DF46-8CBE-4C9A-A970-3204ABD8DA0F}" destId="{EF287134-6A99-4CDE-8C68-C0005FA37579}" srcOrd="2" destOrd="0" presId="urn:microsoft.com/office/officeart/2009/3/layout/HorizontalOrganizationChart"/>
    <dgm:cxn modelId="{18D4540C-7D65-4AA1-8BE5-5F04D7BA01BE}" type="presParOf" srcId="{B834DF46-8CBE-4C9A-A970-3204ABD8DA0F}" destId="{838A2DD7-98C7-469D-B4AF-0A4424E9BD4A}" srcOrd="3" destOrd="0" presId="urn:microsoft.com/office/officeart/2009/3/layout/HorizontalOrganizationChart"/>
    <dgm:cxn modelId="{1397D5DB-665A-4545-96CB-4BA3FB7102E1}" type="presParOf" srcId="{838A2DD7-98C7-469D-B4AF-0A4424E9BD4A}" destId="{DD94DE2A-BF28-4CE9-B541-CB7BDE36C27A}" srcOrd="0" destOrd="0" presId="urn:microsoft.com/office/officeart/2009/3/layout/HorizontalOrganizationChart"/>
    <dgm:cxn modelId="{14CCDC85-E58C-482A-A71F-7C014F357755}" type="presParOf" srcId="{DD94DE2A-BF28-4CE9-B541-CB7BDE36C27A}" destId="{8B219863-32A7-4FFA-8AC8-86F5144C1AE3}" srcOrd="0" destOrd="0" presId="urn:microsoft.com/office/officeart/2009/3/layout/HorizontalOrganizationChart"/>
    <dgm:cxn modelId="{AC708C45-F5E5-417B-B54B-B7D39590A398}" type="presParOf" srcId="{DD94DE2A-BF28-4CE9-B541-CB7BDE36C27A}" destId="{A13E2729-8C37-40DA-9DAF-B45368984D90}" srcOrd="1" destOrd="0" presId="urn:microsoft.com/office/officeart/2009/3/layout/HorizontalOrganizationChart"/>
    <dgm:cxn modelId="{721FFE1F-EF5F-48E3-8F35-8B794381114D}" type="presParOf" srcId="{838A2DD7-98C7-469D-B4AF-0A4424E9BD4A}" destId="{05A51C8F-99F2-4290-A10B-7D74CAFEFD6A}" srcOrd="1" destOrd="0" presId="urn:microsoft.com/office/officeart/2009/3/layout/HorizontalOrganizationChart"/>
    <dgm:cxn modelId="{E66648B0-3F7B-49F5-B0E4-EFC70A950AE0}" type="presParOf" srcId="{838A2DD7-98C7-469D-B4AF-0A4424E9BD4A}" destId="{E6EA6C6B-7F76-45DD-9A12-BB6C5CA27ACF}" srcOrd="2" destOrd="0" presId="urn:microsoft.com/office/officeart/2009/3/layout/HorizontalOrganizationChart"/>
    <dgm:cxn modelId="{2BB29C80-1331-4077-A98B-6C330A39B2FF}" type="presParOf" srcId="{B834DF46-8CBE-4C9A-A970-3204ABD8DA0F}" destId="{B17F111F-2ECC-498E-87FE-2E019BF5DA02}" srcOrd="4" destOrd="0" presId="urn:microsoft.com/office/officeart/2009/3/layout/HorizontalOrganizationChart"/>
    <dgm:cxn modelId="{9DFB0B73-51F9-459F-B36F-D370716E0B10}" type="presParOf" srcId="{B834DF46-8CBE-4C9A-A970-3204ABD8DA0F}" destId="{7E27656C-D749-4C9B-888E-EB08854FE9F4}" srcOrd="5" destOrd="0" presId="urn:microsoft.com/office/officeart/2009/3/layout/HorizontalOrganizationChart"/>
    <dgm:cxn modelId="{C7D4EC2B-E535-4A7B-BD90-739A6702EB44}" type="presParOf" srcId="{7E27656C-D749-4C9B-888E-EB08854FE9F4}" destId="{C645B589-67C7-4C11-9724-21D109065680}" srcOrd="0" destOrd="0" presId="urn:microsoft.com/office/officeart/2009/3/layout/HorizontalOrganizationChart"/>
    <dgm:cxn modelId="{86806C10-2294-4558-83F7-9E6E02D24871}" type="presParOf" srcId="{C645B589-67C7-4C11-9724-21D109065680}" destId="{3B77E5F3-2E84-41A6-AC21-5B2E7EEAC99B}" srcOrd="0" destOrd="0" presId="urn:microsoft.com/office/officeart/2009/3/layout/HorizontalOrganizationChart"/>
    <dgm:cxn modelId="{5F8645E6-974A-4C7F-B0C8-BEC68EB4DEFB}" type="presParOf" srcId="{C645B589-67C7-4C11-9724-21D109065680}" destId="{FD470688-D317-4661-AC6F-85F675BBFD19}" srcOrd="1" destOrd="0" presId="urn:microsoft.com/office/officeart/2009/3/layout/HorizontalOrganizationChart"/>
    <dgm:cxn modelId="{E2EAB906-EC27-4E30-89DD-A93DF9D54EF9}" type="presParOf" srcId="{7E27656C-D749-4C9B-888E-EB08854FE9F4}" destId="{31BB0289-8A9C-4043-9FE1-DD2AABBFE408}" srcOrd="1" destOrd="0" presId="urn:microsoft.com/office/officeart/2009/3/layout/HorizontalOrganizationChart"/>
    <dgm:cxn modelId="{BAB5A7A3-7531-47F7-BB26-34E21F8914E0}" type="presParOf" srcId="{7E27656C-D749-4C9B-888E-EB08854FE9F4}" destId="{CA356816-342E-4895-A934-C4A57C149D80}" srcOrd="2" destOrd="0" presId="urn:microsoft.com/office/officeart/2009/3/layout/HorizontalOrganizationChart"/>
    <dgm:cxn modelId="{6FBAB68B-9DD3-4CD7-AE26-B3DB244FDD1F}" type="presParOf" srcId="{7AA6FC35-AC95-4CD1-9708-5274ED2B8D6E}" destId="{AF9B7BEC-2A7E-472F-8773-164814AC7DF5}" srcOrd="2" destOrd="0" presId="urn:microsoft.com/office/officeart/2009/3/layout/HorizontalOrganizationChart"/>
    <dgm:cxn modelId="{3516FB48-5387-45B4-B5A5-B2C0C01143E0}" type="presParOf" srcId="{3347F6A4-A179-47D6-8CC7-94C7C38E5EB5}" destId="{7A552187-8D68-4EC9-95F7-3B11E7C6467B}" srcOrd="2" destOrd="0" presId="urn:microsoft.com/office/officeart/2009/3/layout/HorizontalOrganizationChart"/>
    <dgm:cxn modelId="{811E5A51-8404-4116-9558-267E21F0560C}" type="presParOf" srcId="{3347F6A4-A179-47D6-8CC7-94C7C38E5EB5}" destId="{52D3B907-C248-45F9-A4FC-A818D346B1BD}" srcOrd="3" destOrd="0" presId="urn:microsoft.com/office/officeart/2009/3/layout/HorizontalOrganizationChart"/>
    <dgm:cxn modelId="{33431CBD-9D5A-441E-A8EA-04856351981C}" type="presParOf" srcId="{52D3B907-C248-45F9-A4FC-A818D346B1BD}" destId="{9A93F8B3-6401-43FA-8F9A-2DD6895D630C}" srcOrd="0" destOrd="0" presId="urn:microsoft.com/office/officeart/2009/3/layout/HorizontalOrganizationChart"/>
    <dgm:cxn modelId="{4937AC89-3738-48F4-8724-7450EAB5F68E}" type="presParOf" srcId="{9A93F8B3-6401-43FA-8F9A-2DD6895D630C}" destId="{708DA370-5DC3-485E-9AF9-5B6B3079AC3E}" srcOrd="0" destOrd="0" presId="urn:microsoft.com/office/officeart/2009/3/layout/HorizontalOrganizationChart"/>
    <dgm:cxn modelId="{B5EF9045-B7B5-417D-AA2B-0990DD101B64}" type="presParOf" srcId="{9A93F8B3-6401-43FA-8F9A-2DD6895D630C}" destId="{4038FFD0-DF19-4D0D-9D26-4ED0105FECC4}" srcOrd="1" destOrd="0" presId="urn:microsoft.com/office/officeart/2009/3/layout/HorizontalOrganizationChart"/>
    <dgm:cxn modelId="{D1F02209-99C5-4C58-999F-4EE7669B4FD1}" type="presParOf" srcId="{52D3B907-C248-45F9-A4FC-A818D346B1BD}" destId="{C9B499F0-5C93-404D-82F6-8C5583BA5563}" srcOrd="1" destOrd="0" presId="urn:microsoft.com/office/officeart/2009/3/layout/HorizontalOrganizationChart"/>
    <dgm:cxn modelId="{92ACC933-FC69-48FC-8F49-488638C53949}" type="presParOf" srcId="{52D3B907-C248-45F9-A4FC-A818D346B1BD}" destId="{14C906BF-C617-422D-B0CE-C3D5DE14A012}" srcOrd="2" destOrd="0" presId="urn:microsoft.com/office/officeart/2009/3/layout/HorizontalOrganizationChart"/>
    <dgm:cxn modelId="{5C02A976-E54C-4EB0-A76B-B9DEC6EB0529}" type="presParOf" srcId="{FDB46925-3070-4864-B8E4-6636643028F0}" destId="{04165588-964F-434B-8167-DD2382240AC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8E2318F-DBB0-419A-B19A-4CD90BCE3A51}" type="doc">
      <dgm:prSet loTypeId="urn:microsoft.com/office/officeart/2005/8/layout/vProcess5" loCatId="process" qsTypeId="urn:microsoft.com/office/officeart/2005/8/quickstyle/simple3" qsCatId="simple" csTypeId="urn:microsoft.com/office/officeart/2005/8/colors/accent0_1" csCatId="mainScheme" phldr="1"/>
      <dgm:spPr/>
      <dgm:t>
        <a:bodyPr/>
        <a:lstStyle/>
        <a:p>
          <a:endParaRPr lang="es-PE"/>
        </a:p>
      </dgm:t>
    </dgm:pt>
    <dgm:pt modelId="{1A4B14ED-6041-4F76-B617-FEB931E290A4}">
      <dgm:prSet/>
      <dgm:spPr/>
      <dgm:t>
        <a:bodyPr/>
        <a:lstStyle/>
        <a:p>
          <a:r>
            <a:rPr lang="es-ES" b="0" i="0"/>
            <a:t>El contratista puede subcontratar, previa autorización de la Entidad, la ejecución de determinadas prestaciones del contrato.</a:t>
          </a:r>
          <a:endParaRPr lang="es-PE"/>
        </a:p>
      </dgm:t>
    </dgm:pt>
    <dgm:pt modelId="{30BB77E1-E635-4570-86E1-262E2780BB9A}" type="parTrans" cxnId="{E7E5338D-635A-41E0-B620-BF6471C21724}">
      <dgm:prSet/>
      <dgm:spPr/>
      <dgm:t>
        <a:bodyPr/>
        <a:lstStyle/>
        <a:p>
          <a:endParaRPr lang="es-PE"/>
        </a:p>
      </dgm:t>
    </dgm:pt>
    <dgm:pt modelId="{2C603D9C-C2D5-46DF-9737-1AF33CA3DEA6}" type="sibTrans" cxnId="{E7E5338D-635A-41E0-B620-BF6471C21724}">
      <dgm:prSet/>
      <dgm:spPr/>
      <dgm:t>
        <a:bodyPr/>
        <a:lstStyle/>
        <a:p>
          <a:endParaRPr lang="es-PE"/>
        </a:p>
      </dgm:t>
    </dgm:pt>
    <dgm:pt modelId="{1FD47116-90C5-4A2D-81F3-4CC6041814B5}">
      <dgm:prSet/>
      <dgm:spPr/>
      <dgm:t>
        <a:bodyPr/>
        <a:lstStyle/>
        <a:p>
          <a:r>
            <a:rPr lang="es-ES" b="0" i="0" dirty="0"/>
            <a:t>Se puede subcontratar por un máximo del 40% del monto del contrato original, salvo prohibición expresa contenida en los documentos del procedimiento de selección o cuando se trate de prestaciones esenciales del contrato vinculadas a los aspectos que determinaron la selección del contratista.</a:t>
          </a:r>
          <a:endParaRPr lang="es-PE" dirty="0"/>
        </a:p>
      </dgm:t>
    </dgm:pt>
    <dgm:pt modelId="{51E07FCA-B74A-4DBD-A408-72F4928B6882}" type="parTrans" cxnId="{372A63E8-3CDD-4CDA-B181-C98E1A41E295}">
      <dgm:prSet/>
      <dgm:spPr/>
      <dgm:t>
        <a:bodyPr/>
        <a:lstStyle/>
        <a:p>
          <a:endParaRPr lang="es-PE"/>
        </a:p>
      </dgm:t>
    </dgm:pt>
    <dgm:pt modelId="{8EDCF93C-E599-44EE-A8D9-3F95B18E7853}" type="sibTrans" cxnId="{372A63E8-3CDD-4CDA-B181-C98E1A41E295}">
      <dgm:prSet/>
      <dgm:spPr/>
      <dgm:t>
        <a:bodyPr/>
        <a:lstStyle/>
        <a:p>
          <a:endParaRPr lang="es-PE"/>
        </a:p>
      </dgm:t>
    </dgm:pt>
    <dgm:pt modelId="{D25D64B5-8EE5-4DD7-9F43-B03033EBBC5D}">
      <dgm:prSet/>
      <dgm:spPr/>
      <dgm:t>
        <a:bodyPr/>
        <a:lstStyle/>
        <a:p>
          <a:r>
            <a:rPr lang="es-ES" b="0" i="0" dirty="0"/>
            <a:t>La Entidad aprueba la subcontratación por escrito y de manera previa, dentro de los 5 días hábiles de formulado el pedido. Si transcurrido dicho plazo la Entidad no comunica su respuesta, se considera que el pedido ha sido rechazado.</a:t>
          </a:r>
          <a:endParaRPr lang="es-PE" dirty="0"/>
        </a:p>
      </dgm:t>
    </dgm:pt>
    <dgm:pt modelId="{E6964577-F81C-4FCC-A16B-530D88B97895}" type="parTrans" cxnId="{BF677282-6D13-480D-9F17-192ED98A94E8}">
      <dgm:prSet/>
      <dgm:spPr/>
      <dgm:t>
        <a:bodyPr/>
        <a:lstStyle/>
        <a:p>
          <a:endParaRPr lang="es-PE"/>
        </a:p>
      </dgm:t>
    </dgm:pt>
    <dgm:pt modelId="{F9037A7D-EE24-4794-9AE8-437C28D669F5}" type="sibTrans" cxnId="{BF677282-6D13-480D-9F17-192ED98A94E8}">
      <dgm:prSet/>
      <dgm:spPr/>
      <dgm:t>
        <a:bodyPr/>
        <a:lstStyle/>
        <a:p>
          <a:endParaRPr lang="es-PE"/>
        </a:p>
      </dgm:t>
    </dgm:pt>
    <dgm:pt modelId="{B6371D2D-D551-4386-B6B7-32D0D7A428CF}" type="pres">
      <dgm:prSet presAssocID="{D8E2318F-DBB0-419A-B19A-4CD90BCE3A51}" presName="outerComposite" presStyleCnt="0">
        <dgm:presLayoutVars>
          <dgm:chMax val="5"/>
          <dgm:dir/>
          <dgm:resizeHandles val="exact"/>
        </dgm:presLayoutVars>
      </dgm:prSet>
      <dgm:spPr/>
    </dgm:pt>
    <dgm:pt modelId="{BD558487-6B8A-4009-9289-19A0501BB449}" type="pres">
      <dgm:prSet presAssocID="{D8E2318F-DBB0-419A-B19A-4CD90BCE3A51}" presName="dummyMaxCanvas" presStyleCnt="0">
        <dgm:presLayoutVars/>
      </dgm:prSet>
      <dgm:spPr/>
    </dgm:pt>
    <dgm:pt modelId="{6DB8D2BB-27C2-4047-AADD-7A0D110538EF}" type="pres">
      <dgm:prSet presAssocID="{D8E2318F-DBB0-419A-B19A-4CD90BCE3A51}" presName="ThreeNodes_1" presStyleLbl="node1" presStyleIdx="0" presStyleCnt="3">
        <dgm:presLayoutVars>
          <dgm:bulletEnabled val="1"/>
        </dgm:presLayoutVars>
      </dgm:prSet>
      <dgm:spPr/>
    </dgm:pt>
    <dgm:pt modelId="{36803298-4910-4DE6-BC4C-63B264A91325}" type="pres">
      <dgm:prSet presAssocID="{D8E2318F-DBB0-419A-B19A-4CD90BCE3A51}" presName="ThreeNodes_2" presStyleLbl="node1" presStyleIdx="1" presStyleCnt="3">
        <dgm:presLayoutVars>
          <dgm:bulletEnabled val="1"/>
        </dgm:presLayoutVars>
      </dgm:prSet>
      <dgm:spPr/>
    </dgm:pt>
    <dgm:pt modelId="{E57C4CCE-1FE4-4B4E-941A-53C385A098C1}" type="pres">
      <dgm:prSet presAssocID="{D8E2318F-DBB0-419A-B19A-4CD90BCE3A51}" presName="ThreeNodes_3" presStyleLbl="node1" presStyleIdx="2" presStyleCnt="3">
        <dgm:presLayoutVars>
          <dgm:bulletEnabled val="1"/>
        </dgm:presLayoutVars>
      </dgm:prSet>
      <dgm:spPr/>
    </dgm:pt>
    <dgm:pt modelId="{840C7123-DBDE-48C3-8334-A0EA33E90490}" type="pres">
      <dgm:prSet presAssocID="{D8E2318F-DBB0-419A-B19A-4CD90BCE3A51}" presName="ThreeConn_1-2" presStyleLbl="fgAccFollowNode1" presStyleIdx="0" presStyleCnt="2">
        <dgm:presLayoutVars>
          <dgm:bulletEnabled val="1"/>
        </dgm:presLayoutVars>
      </dgm:prSet>
      <dgm:spPr/>
    </dgm:pt>
    <dgm:pt modelId="{0DEF8CF9-494E-4A4B-8D0F-AE22819293E2}" type="pres">
      <dgm:prSet presAssocID="{D8E2318F-DBB0-419A-B19A-4CD90BCE3A51}" presName="ThreeConn_2-3" presStyleLbl="fgAccFollowNode1" presStyleIdx="1" presStyleCnt="2">
        <dgm:presLayoutVars>
          <dgm:bulletEnabled val="1"/>
        </dgm:presLayoutVars>
      </dgm:prSet>
      <dgm:spPr/>
    </dgm:pt>
    <dgm:pt modelId="{9C289B2F-2A5F-47B6-9EAD-E9B5159D60A1}" type="pres">
      <dgm:prSet presAssocID="{D8E2318F-DBB0-419A-B19A-4CD90BCE3A51}" presName="ThreeNodes_1_text" presStyleLbl="node1" presStyleIdx="2" presStyleCnt="3">
        <dgm:presLayoutVars>
          <dgm:bulletEnabled val="1"/>
        </dgm:presLayoutVars>
      </dgm:prSet>
      <dgm:spPr/>
    </dgm:pt>
    <dgm:pt modelId="{C7A829FB-9A8D-47DB-A46D-8F790BB594C8}" type="pres">
      <dgm:prSet presAssocID="{D8E2318F-DBB0-419A-B19A-4CD90BCE3A51}" presName="ThreeNodes_2_text" presStyleLbl="node1" presStyleIdx="2" presStyleCnt="3">
        <dgm:presLayoutVars>
          <dgm:bulletEnabled val="1"/>
        </dgm:presLayoutVars>
      </dgm:prSet>
      <dgm:spPr/>
    </dgm:pt>
    <dgm:pt modelId="{6CD68937-A8BC-4C7D-A004-44A239E61109}" type="pres">
      <dgm:prSet presAssocID="{D8E2318F-DBB0-419A-B19A-4CD90BCE3A51}" presName="ThreeNodes_3_text" presStyleLbl="node1" presStyleIdx="2" presStyleCnt="3">
        <dgm:presLayoutVars>
          <dgm:bulletEnabled val="1"/>
        </dgm:presLayoutVars>
      </dgm:prSet>
      <dgm:spPr/>
    </dgm:pt>
  </dgm:ptLst>
  <dgm:cxnLst>
    <dgm:cxn modelId="{3632AA04-BC64-48E0-A847-B959B5EB61DC}" type="presOf" srcId="{8EDCF93C-E599-44EE-A8D9-3F95B18E7853}" destId="{0DEF8CF9-494E-4A4B-8D0F-AE22819293E2}" srcOrd="0" destOrd="0" presId="urn:microsoft.com/office/officeart/2005/8/layout/vProcess5"/>
    <dgm:cxn modelId="{ADFA760B-E9F0-415C-8E48-A196420D7398}" type="presOf" srcId="{1A4B14ED-6041-4F76-B617-FEB931E290A4}" destId="{9C289B2F-2A5F-47B6-9EAD-E9B5159D60A1}" srcOrd="1" destOrd="0" presId="urn:microsoft.com/office/officeart/2005/8/layout/vProcess5"/>
    <dgm:cxn modelId="{178FD90C-B4EE-4F00-8486-6D40DBAC74D6}" type="presOf" srcId="{D25D64B5-8EE5-4DD7-9F43-B03033EBBC5D}" destId="{6CD68937-A8BC-4C7D-A004-44A239E61109}" srcOrd="1" destOrd="0" presId="urn:microsoft.com/office/officeart/2005/8/layout/vProcess5"/>
    <dgm:cxn modelId="{E8068A7C-C47C-41E6-87AD-906ECC2C20C0}" type="presOf" srcId="{2C603D9C-C2D5-46DF-9737-1AF33CA3DEA6}" destId="{840C7123-DBDE-48C3-8334-A0EA33E90490}" srcOrd="0" destOrd="0" presId="urn:microsoft.com/office/officeart/2005/8/layout/vProcess5"/>
    <dgm:cxn modelId="{BF677282-6D13-480D-9F17-192ED98A94E8}" srcId="{D8E2318F-DBB0-419A-B19A-4CD90BCE3A51}" destId="{D25D64B5-8EE5-4DD7-9F43-B03033EBBC5D}" srcOrd="2" destOrd="0" parTransId="{E6964577-F81C-4FCC-A16B-530D88B97895}" sibTransId="{F9037A7D-EE24-4794-9AE8-437C28D669F5}"/>
    <dgm:cxn modelId="{AAEE2185-5446-4854-A488-715873642BCA}" type="presOf" srcId="{1FD47116-90C5-4A2D-81F3-4CC6041814B5}" destId="{C7A829FB-9A8D-47DB-A46D-8F790BB594C8}" srcOrd="1" destOrd="0" presId="urn:microsoft.com/office/officeart/2005/8/layout/vProcess5"/>
    <dgm:cxn modelId="{E7E5338D-635A-41E0-B620-BF6471C21724}" srcId="{D8E2318F-DBB0-419A-B19A-4CD90BCE3A51}" destId="{1A4B14ED-6041-4F76-B617-FEB931E290A4}" srcOrd="0" destOrd="0" parTransId="{30BB77E1-E635-4570-86E1-262E2780BB9A}" sibTransId="{2C603D9C-C2D5-46DF-9737-1AF33CA3DEA6}"/>
    <dgm:cxn modelId="{6B5BEDA6-E319-43BD-BBFE-85811E1F379D}" type="presOf" srcId="{1A4B14ED-6041-4F76-B617-FEB931E290A4}" destId="{6DB8D2BB-27C2-4047-AADD-7A0D110538EF}" srcOrd="0" destOrd="0" presId="urn:microsoft.com/office/officeart/2005/8/layout/vProcess5"/>
    <dgm:cxn modelId="{9CC940AD-36EA-444D-A555-1FA083D16E25}" type="presOf" srcId="{1FD47116-90C5-4A2D-81F3-4CC6041814B5}" destId="{36803298-4910-4DE6-BC4C-63B264A91325}" srcOrd="0" destOrd="0" presId="urn:microsoft.com/office/officeart/2005/8/layout/vProcess5"/>
    <dgm:cxn modelId="{372A63E8-3CDD-4CDA-B181-C98E1A41E295}" srcId="{D8E2318F-DBB0-419A-B19A-4CD90BCE3A51}" destId="{1FD47116-90C5-4A2D-81F3-4CC6041814B5}" srcOrd="1" destOrd="0" parTransId="{51E07FCA-B74A-4DBD-A408-72F4928B6882}" sibTransId="{8EDCF93C-E599-44EE-A8D9-3F95B18E7853}"/>
    <dgm:cxn modelId="{39FD54F8-AF37-48FD-97AF-D36BBBE47D9D}" type="presOf" srcId="{D25D64B5-8EE5-4DD7-9F43-B03033EBBC5D}" destId="{E57C4CCE-1FE4-4B4E-941A-53C385A098C1}" srcOrd="0" destOrd="0" presId="urn:microsoft.com/office/officeart/2005/8/layout/vProcess5"/>
    <dgm:cxn modelId="{3C1D85F8-80D8-4C2B-88E3-F51FA0C2783A}" type="presOf" srcId="{D8E2318F-DBB0-419A-B19A-4CD90BCE3A51}" destId="{B6371D2D-D551-4386-B6B7-32D0D7A428CF}" srcOrd="0" destOrd="0" presId="urn:microsoft.com/office/officeart/2005/8/layout/vProcess5"/>
    <dgm:cxn modelId="{0738513D-B2FE-4F3C-A1DF-6179958EEEC4}" type="presParOf" srcId="{B6371D2D-D551-4386-B6B7-32D0D7A428CF}" destId="{BD558487-6B8A-4009-9289-19A0501BB449}" srcOrd="0" destOrd="0" presId="urn:microsoft.com/office/officeart/2005/8/layout/vProcess5"/>
    <dgm:cxn modelId="{03D7AA22-69FB-4321-AED5-BCA66D0C481C}" type="presParOf" srcId="{B6371D2D-D551-4386-B6B7-32D0D7A428CF}" destId="{6DB8D2BB-27C2-4047-AADD-7A0D110538EF}" srcOrd="1" destOrd="0" presId="urn:microsoft.com/office/officeart/2005/8/layout/vProcess5"/>
    <dgm:cxn modelId="{162FDF2E-20AB-4FF8-88E3-514345B4B8D3}" type="presParOf" srcId="{B6371D2D-D551-4386-B6B7-32D0D7A428CF}" destId="{36803298-4910-4DE6-BC4C-63B264A91325}" srcOrd="2" destOrd="0" presId="urn:microsoft.com/office/officeart/2005/8/layout/vProcess5"/>
    <dgm:cxn modelId="{16A7D119-82FD-4E45-BA67-18DF6DF9D31D}" type="presParOf" srcId="{B6371D2D-D551-4386-B6B7-32D0D7A428CF}" destId="{E57C4CCE-1FE4-4B4E-941A-53C385A098C1}" srcOrd="3" destOrd="0" presId="urn:microsoft.com/office/officeart/2005/8/layout/vProcess5"/>
    <dgm:cxn modelId="{BFF533F3-7F52-466C-9675-6334DDE1C9ED}" type="presParOf" srcId="{B6371D2D-D551-4386-B6B7-32D0D7A428CF}" destId="{840C7123-DBDE-48C3-8334-A0EA33E90490}" srcOrd="4" destOrd="0" presId="urn:microsoft.com/office/officeart/2005/8/layout/vProcess5"/>
    <dgm:cxn modelId="{3A7BB2A3-CE2B-4EDC-918A-C64A4F838391}" type="presParOf" srcId="{B6371D2D-D551-4386-B6B7-32D0D7A428CF}" destId="{0DEF8CF9-494E-4A4B-8D0F-AE22819293E2}" srcOrd="5" destOrd="0" presId="urn:microsoft.com/office/officeart/2005/8/layout/vProcess5"/>
    <dgm:cxn modelId="{127113E0-27CC-4582-A47A-6B408ED180EB}" type="presParOf" srcId="{B6371D2D-D551-4386-B6B7-32D0D7A428CF}" destId="{9C289B2F-2A5F-47B6-9EAD-E9B5159D60A1}" srcOrd="6" destOrd="0" presId="urn:microsoft.com/office/officeart/2005/8/layout/vProcess5"/>
    <dgm:cxn modelId="{DE66EDA2-30EE-4E0E-B591-7411083DD2F6}" type="presParOf" srcId="{B6371D2D-D551-4386-B6B7-32D0D7A428CF}" destId="{C7A829FB-9A8D-47DB-A46D-8F790BB594C8}" srcOrd="7" destOrd="0" presId="urn:microsoft.com/office/officeart/2005/8/layout/vProcess5"/>
    <dgm:cxn modelId="{4D9781A3-1E70-4D2C-A303-FBE6E68D202D}" type="presParOf" srcId="{B6371D2D-D551-4386-B6B7-32D0D7A428CF}" destId="{6CD68937-A8BC-4C7D-A004-44A239E6110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0025C94-3765-4C8A-9634-1BDC063DA9F4}" type="doc">
      <dgm:prSet loTypeId="urn:microsoft.com/office/officeart/2005/8/layout/process1" loCatId="process" qsTypeId="urn:microsoft.com/office/officeart/2005/8/quickstyle/simple3" qsCatId="simple" csTypeId="urn:microsoft.com/office/officeart/2005/8/colors/accent0_1" csCatId="mainScheme"/>
      <dgm:spPr/>
      <dgm:t>
        <a:bodyPr/>
        <a:lstStyle/>
        <a:p>
          <a:endParaRPr lang="es-PE"/>
        </a:p>
      </dgm:t>
    </dgm:pt>
    <dgm:pt modelId="{AEB938F6-0423-466D-AE44-C661948AFA1D}">
      <dgm:prSet/>
      <dgm:spPr/>
      <dgm:t>
        <a:bodyPr/>
        <a:lstStyle/>
        <a:p>
          <a:r>
            <a:rPr lang="es-ES" b="0" i="0"/>
            <a:t>No se puede subcontratar las prestaciones esenciales del contrato vinculadas a los aspectos que determinaron la selección del contratista.</a:t>
          </a:r>
          <a:endParaRPr lang="es-PE"/>
        </a:p>
      </dgm:t>
    </dgm:pt>
    <dgm:pt modelId="{780498A5-F53B-44E9-9D46-062E87A29110}" type="parTrans" cxnId="{14DF45EA-8E88-4EA3-8154-E1036D022C2E}">
      <dgm:prSet/>
      <dgm:spPr/>
      <dgm:t>
        <a:bodyPr/>
        <a:lstStyle/>
        <a:p>
          <a:endParaRPr lang="es-PE"/>
        </a:p>
      </dgm:t>
    </dgm:pt>
    <dgm:pt modelId="{22A08D5E-D391-47AC-8A58-8B9F8A95E102}" type="sibTrans" cxnId="{14DF45EA-8E88-4EA3-8154-E1036D022C2E}">
      <dgm:prSet/>
      <dgm:spPr/>
      <dgm:t>
        <a:bodyPr/>
        <a:lstStyle/>
        <a:p>
          <a:endParaRPr lang="es-PE"/>
        </a:p>
      </dgm:t>
    </dgm:pt>
    <dgm:pt modelId="{9F93CF89-D135-4588-8736-07ED70B7F3D9}">
      <dgm:prSet/>
      <dgm:spPr/>
      <dgm:t>
        <a:bodyPr/>
        <a:lstStyle/>
        <a:p>
          <a:r>
            <a:rPr lang="es-ES" b="0" i="0"/>
            <a:t>No cabe subcontratación en la Selección de Consultores Individuales.</a:t>
          </a:r>
          <a:endParaRPr lang="es-PE"/>
        </a:p>
      </dgm:t>
    </dgm:pt>
    <dgm:pt modelId="{C935BAF1-0191-4288-9F84-964CDB998A62}" type="parTrans" cxnId="{21D7AFAA-3056-4175-82AF-4DE49C0B74FC}">
      <dgm:prSet/>
      <dgm:spPr/>
      <dgm:t>
        <a:bodyPr/>
        <a:lstStyle/>
        <a:p>
          <a:endParaRPr lang="es-PE"/>
        </a:p>
      </dgm:t>
    </dgm:pt>
    <dgm:pt modelId="{8482439F-C51D-4EA7-BEE3-9E9C27F3A91B}" type="sibTrans" cxnId="{21D7AFAA-3056-4175-82AF-4DE49C0B74FC}">
      <dgm:prSet/>
      <dgm:spPr/>
      <dgm:t>
        <a:bodyPr/>
        <a:lstStyle/>
        <a:p>
          <a:endParaRPr lang="es-PE"/>
        </a:p>
      </dgm:t>
    </dgm:pt>
    <dgm:pt modelId="{0DE0AD28-D27F-49B4-8AA0-83E2A7E14684}">
      <dgm:prSet/>
      <dgm:spPr/>
      <dgm:t>
        <a:bodyPr/>
        <a:lstStyle/>
        <a:p>
          <a:r>
            <a:rPr lang="es-ES" b="0" i="0"/>
            <a:t>Para ser subcontratista se requiere contar con inscripción vigente en el Registro Nacional de Proveedores (RNP) no estar impedido, inhabilitado ni suspendido para contratar con el Estado.</a:t>
          </a:r>
          <a:endParaRPr lang="es-PE"/>
        </a:p>
      </dgm:t>
    </dgm:pt>
    <dgm:pt modelId="{B6623785-DEE0-435A-9D4E-45845221558E}" type="parTrans" cxnId="{BF3F1D60-C1F3-42FD-BE0E-DAFDB1D29C79}">
      <dgm:prSet/>
      <dgm:spPr/>
      <dgm:t>
        <a:bodyPr/>
        <a:lstStyle/>
        <a:p>
          <a:endParaRPr lang="es-PE"/>
        </a:p>
      </dgm:t>
    </dgm:pt>
    <dgm:pt modelId="{A94DFA51-29DE-4705-918E-2850F4D73D34}" type="sibTrans" cxnId="{BF3F1D60-C1F3-42FD-BE0E-DAFDB1D29C79}">
      <dgm:prSet/>
      <dgm:spPr/>
      <dgm:t>
        <a:bodyPr/>
        <a:lstStyle/>
        <a:p>
          <a:endParaRPr lang="es-PE"/>
        </a:p>
      </dgm:t>
    </dgm:pt>
    <dgm:pt modelId="{E03CBD39-3662-4649-ACAE-2E8DDD4AC53D}">
      <dgm:prSet/>
      <dgm:spPr/>
      <dgm:t>
        <a:bodyPr/>
        <a:lstStyle/>
        <a:p>
          <a:r>
            <a:rPr lang="es-ES" b="0" i="0"/>
            <a:t>El contratista mantiene la responsabilidad por la ejecución total de su contrato frente a la Entidad.</a:t>
          </a:r>
          <a:endParaRPr lang="es-PE"/>
        </a:p>
      </dgm:t>
    </dgm:pt>
    <dgm:pt modelId="{056C5FBD-E2DC-49ED-98BC-40DD843100BA}" type="parTrans" cxnId="{B40DD515-CA21-4E85-95BF-D736F3E914A7}">
      <dgm:prSet/>
      <dgm:spPr/>
      <dgm:t>
        <a:bodyPr/>
        <a:lstStyle/>
        <a:p>
          <a:endParaRPr lang="es-PE"/>
        </a:p>
      </dgm:t>
    </dgm:pt>
    <dgm:pt modelId="{7D8910DC-11BC-45F5-B872-E783EE742A6E}" type="sibTrans" cxnId="{B40DD515-CA21-4E85-95BF-D736F3E914A7}">
      <dgm:prSet/>
      <dgm:spPr/>
      <dgm:t>
        <a:bodyPr/>
        <a:lstStyle/>
        <a:p>
          <a:endParaRPr lang="es-PE"/>
        </a:p>
      </dgm:t>
    </dgm:pt>
    <dgm:pt modelId="{23CEF80F-BFB1-435E-A05C-BDEF2259119B}" type="pres">
      <dgm:prSet presAssocID="{A0025C94-3765-4C8A-9634-1BDC063DA9F4}" presName="Name0" presStyleCnt="0">
        <dgm:presLayoutVars>
          <dgm:dir/>
          <dgm:resizeHandles val="exact"/>
        </dgm:presLayoutVars>
      </dgm:prSet>
      <dgm:spPr/>
    </dgm:pt>
    <dgm:pt modelId="{B3B2FC21-4924-4883-A777-E2FBE08D05E8}" type="pres">
      <dgm:prSet presAssocID="{AEB938F6-0423-466D-AE44-C661948AFA1D}" presName="node" presStyleLbl="node1" presStyleIdx="0" presStyleCnt="4">
        <dgm:presLayoutVars>
          <dgm:bulletEnabled val="1"/>
        </dgm:presLayoutVars>
      </dgm:prSet>
      <dgm:spPr/>
    </dgm:pt>
    <dgm:pt modelId="{9097974E-74AD-40D6-A1C3-FED4DDFC9847}" type="pres">
      <dgm:prSet presAssocID="{22A08D5E-D391-47AC-8A58-8B9F8A95E102}" presName="sibTrans" presStyleLbl="sibTrans2D1" presStyleIdx="0" presStyleCnt="3"/>
      <dgm:spPr/>
    </dgm:pt>
    <dgm:pt modelId="{48D148A9-D048-4F4F-991E-35C7809394F3}" type="pres">
      <dgm:prSet presAssocID="{22A08D5E-D391-47AC-8A58-8B9F8A95E102}" presName="connectorText" presStyleLbl="sibTrans2D1" presStyleIdx="0" presStyleCnt="3"/>
      <dgm:spPr/>
    </dgm:pt>
    <dgm:pt modelId="{6BA49D06-7BF7-4F3C-8A5F-F49F0E54A19C}" type="pres">
      <dgm:prSet presAssocID="{9F93CF89-D135-4588-8736-07ED70B7F3D9}" presName="node" presStyleLbl="node1" presStyleIdx="1" presStyleCnt="4">
        <dgm:presLayoutVars>
          <dgm:bulletEnabled val="1"/>
        </dgm:presLayoutVars>
      </dgm:prSet>
      <dgm:spPr/>
    </dgm:pt>
    <dgm:pt modelId="{3F8A447D-0458-443D-872F-136C7FD79E4B}" type="pres">
      <dgm:prSet presAssocID="{8482439F-C51D-4EA7-BEE3-9E9C27F3A91B}" presName="sibTrans" presStyleLbl="sibTrans2D1" presStyleIdx="1" presStyleCnt="3"/>
      <dgm:spPr/>
    </dgm:pt>
    <dgm:pt modelId="{2CF44FB5-B62F-4D90-BD71-428900876FA6}" type="pres">
      <dgm:prSet presAssocID="{8482439F-C51D-4EA7-BEE3-9E9C27F3A91B}" presName="connectorText" presStyleLbl="sibTrans2D1" presStyleIdx="1" presStyleCnt="3"/>
      <dgm:spPr/>
    </dgm:pt>
    <dgm:pt modelId="{288FAB58-2000-41E0-B499-FCB4E6F1F47A}" type="pres">
      <dgm:prSet presAssocID="{0DE0AD28-D27F-49B4-8AA0-83E2A7E14684}" presName="node" presStyleLbl="node1" presStyleIdx="2" presStyleCnt="4">
        <dgm:presLayoutVars>
          <dgm:bulletEnabled val="1"/>
        </dgm:presLayoutVars>
      </dgm:prSet>
      <dgm:spPr/>
    </dgm:pt>
    <dgm:pt modelId="{11352DEC-583F-4F5C-8E18-FD39CDE6F84B}" type="pres">
      <dgm:prSet presAssocID="{A94DFA51-29DE-4705-918E-2850F4D73D34}" presName="sibTrans" presStyleLbl="sibTrans2D1" presStyleIdx="2" presStyleCnt="3"/>
      <dgm:spPr/>
    </dgm:pt>
    <dgm:pt modelId="{E0CE87C7-86B6-41A3-A63F-3AD032CCBF17}" type="pres">
      <dgm:prSet presAssocID="{A94DFA51-29DE-4705-918E-2850F4D73D34}" presName="connectorText" presStyleLbl="sibTrans2D1" presStyleIdx="2" presStyleCnt="3"/>
      <dgm:spPr/>
    </dgm:pt>
    <dgm:pt modelId="{F4069F3C-3D56-409F-BC1C-2B7AF032FEF5}" type="pres">
      <dgm:prSet presAssocID="{E03CBD39-3662-4649-ACAE-2E8DDD4AC53D}" presName="node" presStyleLbl="node1" presStyleIdx="3" presStyleCnt="4">
        <dgm:presLayoutVars>
          <dgm:bulletEnabled val="1"/>
        </dgm:presLayoutVars>
      </dgm:prSet>
      <dgm:spPr/>
    </dgm:pt>
  </dgm:ptLst>
  <dgm:cxnLst>
    <dgm:cxn modelId="{A576F301-C39A-4FC9-B5DE-F119D62BAB14}" type="presOf" srcId="{22A08D5E-D391-47AC-8A58-8B9F8A95E102}" destId="{9097974E-74AD-40D6-A1C3-FED4DDFC9847}" srcOrd="0" destOrd="0" presId="urn:microsoft.com/office/officeart/2005/8/layout/process1"/>
    <dgm:cxn modelId="{B40DD515-CA21-4E85-95BF-D736F3E914A7}" srcId="{A0025C94-3765-4C8A-9634-1BDC063DA9F4}" destId="{E03CBD39-3662-4649-ACAE-2E8DDD4AC53D}" srcOrd="3" destOrd="0" parTransId="{056C5FBD-E2DC-49ED-98BC-40DD843100BA}" sibTransId="{7D8910DC-11BC-45F5-B872-E783EE742A6E}"/>
    <dgm:cxn modelId="{3FAD7A1F-3619-41DA-A890-C613ED2DDD4F}" type="presOf" srcId="{8482439F-C51D-4EA7-BEE3-9E9C27F3A91B}" destId="{3F8A447D-0458-443D-872F-136C7FD79E4B}" srcOrd="0" destOrd="0" presId="urn:microsoft.com/office/officeart/2005/8/layout/process1"/>
    <dgm:cxn modelId="{F5882233-96DD-48CC-9FC8-E16DEA670FAC}" type="presOf" srcId="{0DE0AD28-D27F-49B4-8AA0-83E2A7E14684}" destId="{288FAB58-2000-41E0-B499-FCB4E6F1F47A}" srcOrd="0" destOrd="0" presId="urn:microsoft.com/office/officeart/2005/8/layout/process1"/>
    <dgm:cxn modelId="{445FF034-8ECE-452C-B885-2012CD404BD9}" type="presOf" srcId="{E03CBD39-3662-4649-ACAE-2E8DDD4AC53D}" destId="{F4069F3C-3D56-409F-BC1C-2B7AF032FEF5}" srcOrd="0" destOrd="0" presId="urn:microsoft.com/office/officeart/2005/8/layout/process1"/>
    <dgm:cxn modelId="{13CE7140-6FBA-41C5-94B0-B3859116338A}" type="presOf" srcId="{22A08D5E-D391-47AC-8A58-8B9F8A95E102}" destId="{48D148A9-D048-4F4F-991E-35C7809394F3}" srcOrd="1" destOrd="0" presId="urn:microsoft.com/office/officeart/2005/8/layout/process1"/>
    <dgm:cxn modelId="{BF3F1D60-C1F3-42FD-BE0E-DAFDB1D29C79}" srcId="{A0025C94-3765-4C8A-9634-1BDC063DA9F4}" destId="{0DE0AD28-D27F-49B4-8AA0-83E2A7E14684}" srcOrd="2" destOrd="0" parTransId="{B6623785-DEE0-435A-9D4E-45845221558E}" sibTransId="{A94DFA51-29DE-4705-918E-2850F4D73D34}"/>
    <dgm:cxn modelId="{12A23091-9222-4DC6-BFDB-F6F14BB1FE0B}" type="presOf" srcId="{A94DFA51-29DE-4705-918E-2850F4D73D34}" destId="{11352DEC-583F-4F5C-8E18-FD39CDE6F84B}" srcOrd="0" destOrd="0" presId="urn:microsoft.com/office/officeart/2005/8/layout/process1"/>
    <dgm:cxn modelId="{C4D997AA-28F5-421F-8CD7-EA5ADE79D3AB}" type="presOf" srcId="{9F93CF89-D135-4588-8736-07ED70B7F3D9}" destId="{6BA49D06-7BF7-4F3C-8A5F-F49F0E54A19C}" srcOrd="0" destOrd="0" presId="urn:microsoft.com/office/officeart/2005/8/layout/process1"/>
    <dgm:cxn modelId="{21D7AFAA-3056-4175-82AF-4DE49C0B74FC}" srcId="{A0025C94-3765-4C8A-9634-1BDC063DA9F4}" destId="{9F93CF89-D135-4588-8736-07ED70B7F3D9}" srcOrd="1" destOrd="0" parTransId="{C935BAF1-0191-4288-9F84-964CDB998A62}" sibTransId="{8482439F-C51D-4EA7-BEE3-9E9C27F3A91B}"/>
    <dgm:cxn modelId="{9FC4C1CF-0040-4BCE-96E2-3DE01FCB3A60}" type="presOf" srcId="{AEB938F6-0423-466D-AE44-C661948AFA1D}" destId="{B3B2FC21-4924-4883-A777-E2FBE08D05E8}" srcOrd="0" destOrd="0" presId="urn:microsoft.com/office/officeart/2005/8/layout/process1"/>
    <dgm:cxn modelId="{30674ED5-40C1-479B-ACBE-8AC21B37D081}" type="presOf" srcId="{A94DFA51-29DE-4705-918E-2850F4D73D34}" destId="{E0CE87C7-86B6-41A3-A63F-3AD032CCBF17}" srcOrd="1" destOrd="0" presId="urn:microsoft.com/office/officeart/2005/8/layout/process1"/>
    <dgm:cxn modelId="{14DF45EA-8E88-4EA3-8154-E1036D022C2E}" srcId="{A0025C94-3765-4C8A-9634-1BDC063DA9F4}" destId="{AEB938F6-0423-466D-AE44-C661948AFA1D}" srcOrd="0" destOrd="0" parTransId="{780498A5-F53B-44E9-9D46-062E87A29110}" sibTransId="{22A08D5E-D391-47AC-8A58-8B9F8A95E102}"/>
    <dgm:cxn modelId="{901195EE-0E72-4499-A253-32DDFEC3958A}" type="presOf" srcId="{A0025C94-3765-4C8A-9634-1BDC063DA9F4}" destId="{23CEF80F-BFB1-435E-A05C-BDEF2259119B}" srcOrd="0" destOrd="0" presId="urn:microsoft.com/office/officeart/2005/8/layout/process1"/>
    <dgm:cxn modelId="{3F9EAAFE-7108-4C4B-B504-BDB29268DFB9}" type="presOf" srcId="{8482439F-C51D-4EA7-BEE3-9E9C27F3A91B}" destId="{2CF44FB5-B62F-4D90-BD71-428900876FA6}" srcOrd="1" destOrd="0" presId="urn:microsoft.com/office/officeart/2005/8/layout/process1"/>
    <dgm:cxn modelId="{EB40D47A-A5D3-4BEF-87D8-BC43EBCC8AFA}" type="presParOf" srcId="{23CEF80F-BFB1-435E-A05C-BDEF2259119B}" destId="{B3B2FC21-4924-4883-A777-E2FBE08D05E8}" srcOrd="0" destOrd="0" presId="urn:microsoft.com/office/officeart/2005/8/layout/process1"/>
    <dgm:cxn modelId="{1C942FB4-123A-4B49-951D-298D2275F657}" type="presParOf" srcId="{23CEF80F-BFB1-435E-A05C-BDEF2259119B}" destId="{9097974E-74AD-40D6-A1C3-FED4DDFC9847}" srcOrd="1" destOrd="0" presId="urn:microsoft.com/office/officeart/2005/8/layout/process1"/>
    <dgm:cxn modelId="{D46B7D39-14E8-4810-9F0C-AF0867A2D9F1}" type="presParOf" srcId="{9097974E-74AD-40D6-A1C3-FED4DDFC9847}" destId="{48D148A9-D048-4F4F-991E-35C7809394F3}" srcOrd="0" destOrd="0" presId="urn:microsoft.com/office/officeart/2005/8/layout/process1"/>
    <dgm:cxn modelId="{2CCE4050-389D-4B24-9812-694BB333BBCE}" type="presParOf" srcId="{23CEF80F-BFB1-435E-A05C-BDEF2259119B}" destId="{6BA49D06-7BF7-4F3C-8A5F-F49F0E54A19C}" srcOrd="2" destOrd="0" presId="urn:microsoft.com/office/officeart/2005/8/layout/process1"/>
    <dgm:cxn modelId="{26DC6460-0B68-4A68-AEF3-D8A013A83EE1}" type="presParOf" srcId="{23CEF80F-BFB1-435E-A05C-BDEF2259119B}" destId="{3F8A447D-0458-443D-872F-136C7FD79E4B}" srcOrd="3" destOrd="0" presId="urn:microsoft.com/office/officeart/2005/8/layout/process1"/>
    <dgm:cxn modelId="{368F0A8C-36DE-4A26-8534-6D07DEA140C4}" type="presParOf" srcId="{3F8A447D-0458-443D-872F-136C7FD79E4B}" destId="{2CF44FB5-B62F-4D90-BD71-428900876FA6}" srcOrd="0" destOrd="0" presId="urn:microsoft.com/office/officeart/2005/8/layout/process1"/>
    <dgm:cxn modelId="{9D42190E-946C-401F-826C-53F9769A8C11}" type="presParOf" srcId="{23CEF80F-BFB1-435E-A05C-BDEF2259119B}" destId="{288FAB58-2000-41E0-B499-FCB4E6F1F47A}" srcOrd="4" destOrd="0" presId="urn:microsoft.com/office/officeart/2005/8/layout/process1"/>
    <dgm:cxn modelId="{A1F412A5-DD12-4808-9E1B-82D9FB35C0B4}" type="presParOf" srcId="{23CEF80F-BFB1-435E-A05C-BDEF2259119B}" destId="{11352DEC-583F-4F5C-8E18-FD39CDE6F84B}" srcOrd="5" destOrd="0" presId="urn:microsoft.com/office/officeart/2005/8/layout/process1"/>
    <dgm:cxn modelId="{A0A28B87-8254-4BCF-AE44-0EEB3FF59CB1}" type="presParOf" srcId="{11352DEC-583F-4F5C-8E18-FD39CDE6F84B}" destId="{E0CE87C7-86B6-41A3-A63F-3AD032CCBF17}" srcOrd="0" destOrd="0" presId="urn:microsoft.com/office/officeart/2005/8/layout/process1"/>
    <dgm:cxn modelId="{1346DACE-81BC-41A9-9E59-D7EA4C0759FC}" type="presParOf" srcId="{23CEF80F-BFB1-435E-A05C-BDEF2259119B}" destId="{F4069F3C-3D56-409F-BC1C-2B7AF032FEF5}"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3482694B-4260-4683-9FEC-D1880D37DC49}" type="doc">
      <dgm:prSet loTypeId="urn:microsoft.com/office/officeart/2005/8/layout/process1" loCatId="process" qsTypeId="urn:microsoft.com/office/officeart/2005/8/quickstyle/simple3" qsCatId="simple" csTypeId="urn:microsoft.com/office/officeart/2005/8/colors/accent0_1" csCatId="mainScheme"/>
      <dgm:spPr/>
      <dgm:t>
        <a:bodyPr/>
        <a:lstStyle/>
        <a:p>
          <a:endParaRPr lang="es-PE"/>
        </a:p>
      </dgm:t>
    </dgm:pt>
    <dgm:pt modelId="{77177D64-5263-4A86-B581-566EB19F1942}">
      <dgm:prSet/>
      <dgm:spPr/>
      <dgm:t>
        <a:bodyPr/>
        <a:lstStyle/>
        <a:p>
          <a:r>
            <a:rPr lang="es-ES" b="0" i="0" dirty="0"/>
            <a:t>Cuando se resuelva el contrato por causas imputables a alguna de las partes, se debe resarcir los daños y perjuicios ocasionados. </a:t>
          </a:r>
          <a:endParaRPr lang="es-PE" dirty="0"/>
        </a:p>
      </dgm:t>
    </dgm:pt>
    <dgm:pt modelId="{5108BAA1-D02C-433C-9D36-BC2A7B988016}" type="parTrans" cxnId="{1EF66836-8082-455E-A979-8520729B0CAF}">
      <dgm:prSet/>
      <dgm:spPr/>
      <dgm:t>
        <a:bodyPr/>
        <a:lstStyle/>
        <a:p>
          <a:endParaRPr lang="es-PE"/>
        </a:p>
      </dgm:t>
    </dgm:pt>
    <dgm:pt modelId="{19151830-51A9-45C8-936E-707E9FDCEDAB}" type="sibTrans" cxnId="{1EF66836-8082-455E-A979-8520729B0CAF}">
      <dgm:prSet/>
      <dgm:spPr/>
      <dgm:t>
        <a:bodyPr/>
        <a:lstStyle/>
        <a:p>
          <a:endParaRPr lang="es-PE"/>
        </a:p>
      </dgm:t>
    </dgm:pt>
    <dgm:pt modelId="{09042705-8A17-48C4-9343-3F37DE217F8D}">
      <dgm:prSet/>
      <dgm:spPr/>
      <dgm:t>
        <a:bodyPr/>
        <a:lstStyle/>
        <a:p>
          <a:r>
            <a:rPr lang="es-ES" b="0" i="0"/>
            <a:t>No corresponde el pago de daños y perjuicios en los casos de corrupción de funcionarios o servidores propiciada por parte del contratista</a:t>
          </a:r>
          <a:endParaRPr lang="es-PE"/>
        </a:p>
      </dgm:t>
    </dgm:pt>
    <dgm:pt modelId="{1A99DA09-A8D9-46FA-9D1E-4A4DCA3106C7}" type="parTrans" cxnId="{BF510017-4410-4B2E-814E-28E3DDFEFE5F}">
      <dgm:prSet/>
      <dgm:spPr/>
      <dgm:t>
        <a:bodyPr/>
        <a:lstStyle/>
        <a:p>
          <a:endParaRPr lang="es-PE"/>
        </a:p>
      </dgm:t>
    </dgm:pt>
    <dgm:pt modelId="{1AE62ECB-2592-44B3-BF37-6214172B5E32}" type="sibTrans" cxnId="{BF510017-4410-4B2E-814E-28E3DDFEFE5F}">
      <dgm:prSet/>
      <dgm:spPr/>
      <dgm:t>
        <a:bodyPr/>
        <a:lstStyle/>
        <a:p>
          <a:endParaRPr lang="es-PE"/>
        </a:p>
      </dgm:t>
    </dgm:pt>
    <dgm:pt modelId="{10877466-0FAF-49EE-97AE-1E0C68FC781D}" type="pres">
      <dgm:prSet presAssocID="{3482694B-4260-4683-9FEC-D1880D37DC49}" presName="Name0" presStyleCnt="0">
        <dgm:presLayoutVars>
          <dgm:dir/>
          <dgm:resizeHandles val="exact"/>
        </dgm:presLayoutVars>
      </dgm:prSet>
      <dgm:spPr/>
    </dgm:pt>
    <dgm:pt modelId="{6049F941-57C8-4D9C-88CD-B3CBFE0CD84D}" type="pres">
      <dgm:prSet presAssocID="{77177D64-5263-4A86-B581-566EB19F1942}" presName="node" presStyleLbl="node1" presStyleIdx="0" presStyleCnt="2">
        <dgm:presLayoutVars>
          <dgm:bulletEnabled val="1"/>
        </dgm:presLayoutVars>
      </dgm:prSet>
      <dgm:spPr/>
    </dgm:pt>
    <dgm:pt modelId="{4C66D177-E5E8-4984-9ED6-4CC5FE44E53E}" type="pres">
      <dgm:prSet presAssocID="{19151830-51A9-45C8-936E-707E9FDCEDAB}" presName="sibTrans" presStyleLbl="sibTrans2D1" presStyleIdx="0" presStyleCnt="1"/>
      <dgm:spPr/>
    </dgm:pt>
    <dgm:pt modelId="{3495EDF2-4859-4811-8E9D-0EC6DA4468EC}" type="pres">
      <dgm:prSet presAssocID="{19151830-51A9-45C8-936E-707E9FDCEDAB}" presName="connectorText" presStyleLbl="sibTrans2D1" presStyleIdx="0" presStyleCnt="1"/>
      <dgm:spPr/>
    </dgm:pt>
    <dgm:pt modelId="{C2D47177-9435-49E2-B993-915E766B9BD1}" type="pres">
      <dgm:prSet presAssocID="{09042705-8A17-48C4-9343-3F37DE217F8D}" presName="node" presStyleLbl="node1" presStyleIdx="1" presStyleCnt="2">
        <dgm:presLayoutVars>
          <dgm:bulletEnabled val="1"/>
        </dgm:presLayoutVars>
      </dgm:prSet>
      <dgm:spPr/>
    </dgm:pt>
  </dgm:ptLst>
  <dgm:cxnLst>
    <dgm:cxn modelId="{BF510017-4410-4B2E-814E-28E3DDFEFE5F}" srcId="{3482694B-4260-4683-9FEC-D1880D37DC49}" destId="{09042705-8A17-48C4-9343-3F37DE217F8D}" srcOrd="1" destOrd="0" parTransId="{1A99DA09-A8D9-46FA-9D1E-4A4DCA3106C7}" sibTransId="{1AE62ECB-2592-44B3-BF37-6214172B5E32}"/>
    <dgm:cxn modelId="{8DC7E721-DC19-4DF3-AFE5-6C21FFB21E05}" type="presOf" srcId="{19151830-51A9-45C8-936E-707E9FDCEDAB}" destId="{4C66D177-E5E8-4984-9ED6-4CC5FE44E53E}" srcOrd="0" destOrd="0" presId="urn:microsoft.com/office/officeart/2005/8/layout/process1"/>
    <dgm:cxn modelId="{1EF66836-8082-455E-A979-8520729B0CAF}" srcId="{3482694B-4260-4683-9FEC-D1880D37DC49}" destId="{77177D64-5263-4A86-B581-566EB19F1942}" srcOrd="0" destOrd="0" parTransId="{5108BAA1-D02C-433C-9D36-BC2A7B988016}" sibTransId="{19151830-51A9-45C8-936E-707E9FDCEDAB}"/>
    <dgm:cxn modelId="{5BFFB974-8A9F-4CAE-B1B1-235915066802}" type="presOf" srcId="{77177D64-5263-4A86-B581-566EB19F1942}" destId="{6049F941-57C8-4D9C-88CD-B3CBFE0CD84D}" srcOrd="0" destOrd="0" presId="urn:microsoft.com/office/officeart/2005/8/layout/process1"/>
    <dgm:cxn modelId="{1D4EE787-C80F-4941-AC6D-0E41F0CE7FBC}" type="presOf" srcId="{19151830-51A9-45C8-936E-707E9FDCEDAB}" destId="{3495EDF2-4859-4811-8E9D-0EC6DA4468EC}" srcOrd="1" destOrd="0" presId="urn:microsoft.com/office/officeart/2005/8/layout/process1"/>
    <dgm:cxn modelId="{09F393CE-F8E2-4E4A-AE31-3E3D05CE0BCB}" type="presOf" srcId="{3482694B-4260-4683-9FEC-D1880D37DC49}" destId="{10877466-0FAF-49EE-97AE-1E0C68FC781D}" srcOrd="0" destOrd="0" presId="urn:microsoft.com/office/officeart/2005/8/layout/process1"/>
    <dgm:cxn modelId="{B1A7FAF4-575C-4BA2-8BC8-66591D92B8EB}" type="presOf" srcId="{09042705-8A17-48C4-9343-3F37DE217F8D}" destId="{C2D47177-9435-49E2-B993-915E766B9BD1}" srcOrd="0" destOrd="0" presId="urn:microsoft.com/office/officeart/2005/8/layout/process1"/>
    <dgm:cxn modelId="{A7F5C763-9D28-418C-B916-65B3D4A1468E}" type="presParOf" srcId="{10877466-0FAF-49EE-97AE-1E0C68FC781D}" destId="{6049F941-57C8-4D9C-88CD-B3CBFE0CD84D}" srcOrd="0" destOrd="0" presId="urn:microsoft.com/office/officeart/2005/8/layout/process1"/>
    <dgm:cxn modelId="{7B5A4A30-5EFB-4AEA-A197-B04F23FABC9B}" type="presParOf" srcId="{10877466-0FAF-49EE-97AE-1E0C68FC781D}" destId="{4C66D177-E5E8-4984-9ED6-4CC5FE44E53E}" srcOrd="1" destOrd="0" presId="urn:microsoft.com/office/officeart/2005/8/layout/process1"/>
    <dgm:cxn modelId="{AA8B5965-3D6C-4FCB-88E4-DF21CE0C861A}" type="presParOf" srcId="{4C66D177-E5E8-4984-9ED6-4CC5FE44E53E}" destId="{3495EDF2-4859-4811-8E9D-0EC6DA4468EC}" srcOrd="0" destOrd="0" presId="urn:microsoft.com/office/officeart/2005/8/layout/process1"/>
    <dgm:cxn modelId="{7C43345B-15D1-4639-9646-441F4C7E1333}" type="presParOf" srcId="{10877466-0FAF-49EE-97AE-1E0C68FC781D}" destId="{C2D47177-9435-49E2-B993-915E766B9BD1}"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18F6DD7-66DF-4946-A170-860811696A2B}"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DBA3C799-0857-4D82-A8FA-A802315AB02E}">
      <dgm:prSet/>
      <dgm:spPr/>
      <dgm:t>
        <a:bodyPr/>
        <a:lstStyle/>
        <a:p>
          <a:r>
            <a:rPr lang="es-ES" b="0" i="0" dirty="0"/>
            <a:t>La Entidad puede resolver el contrato en los casos en que el contratista:</a:t>
          </a:r>
          <a:endParaRPr lang="es-PE" dirty="0"/>
        </a:p>
      </dgm:t>
    </dgm:pt>
    <dgm:pt modelId="{B04419A1-BC25-41E0-9A4E-AB855082CB00}" type="parTrans" cxnId="{711BD5D2-34F4-4B9A-8E92-135FDD502FAB}">
      <dgm:prSet/>
      <dgm:spPr/>
      <dgm:t>
        <a:bodyPr/>
        <a:lstStyle/>
        <a:p>
          <a:endParaRPr lang="es-PE"/>
        </a:p>
      </dgm:t>
    </dgm:pt>
    <dgm:pt modelId="{C6C247FC-6DAB-4547-A2BA-57244A502760}" type="sibTrans" cxnId="{711BD5D2-34F4-4B9A-8E92-135FDD502FAB}">
      <dgm:prSet/>
      <dgm:spPr/>
      <dgm:t>
        <a:bodyPr/>
        <a:lstStyle/>
        <a:p>
          <a:endParaRPr lang="es-PE"/>
        </a:p>
      </dgm:t>
    </dgm:pt>
    <dgm:pt modelId="{824F0D48-A5B3-47EC-B0D3-A9B491A5375C}">
      <dgm:prSet/>
      <dgm:spPr/>
      <dgm:t>
        <a:bodyPr/>
        <a:lstStyle/>
        <a:p>
          <a:r>
            <a:rPr lang="es-ES" b="0" i="0" dirty="0"/>
            <a:t>a) Incumpla injustificadamente obligaciones contractuales, legales o reglamentarias a su cargo</a:t>
          </a:r>
          <a:endParaRPr lang="es-PE" dirty="0"/>
        </a:p>
      </dgm:t>
    </dgm:pt>
    <dgm:pt modelId="{0B47BEE7-58B6-4176-8927-40E060364C6D}" type="parTrans" cxnId="{5EB10EDC-3863-46CB-81D5-7E1408282EF8}">
      <dgm:prSet/>
      <dgm:spPr/>
      <dgm:t>
        <a:bodyPr/>
        <a:lstStyle/>
        <a:p>
          <a:endParaRPr lang="es-PE"/>
        </a:p>
      </dgm:t>
    </dgm:pt>
    <dgm:pt modelId="{A3750621-C24E-49D4-9C16-D6A4CB6C6D45}" type="sibTrans" cxnId="{5EB10EDC-3863-46CB-81D5-7E1408282EF8}">
      <dgm:prSet/>
      <dgm:spPr/>
      <dgm:t>
        <a:bodyPr/>
        <a:lstStyle/>
        <a:p>
          <a:endParaRPr lang="es-PE"/>
        </a:p>
      </dgm:t>
    </dgm:pt>
    <dgm:pt modelId="{53A44E70-306A-4785-8EF2-CE309F00C44B}">
      <dgm:prSet/>
      <dgm:spPr/>
      <dgm:t>
        <a:bodyPr/>
        <a:lstStyle/>
        <a:p>
          <a:r>
            <a:rPr lang="es-ES" b="0" i="0" dirty="0"/>
            <a:t>b) Haya llegado a acumular el monto máximo de la penalidad por mora o el monto máximo para otras penalidades, en la ejecución de la prestación a su cargo</a:t>
          </a:r>
          <a:endParaRPr lang="es-PE" dirty="0"/>
        </a:p>
      </dgm:t>
    </dgm:pt>
    <dgm:pt modelId="{F1B0C3D0-6C1B-4927-8EF5-445AD42CCC22}" type="parTrans" cxnId="{45E3BF19-6ED5-4FC3-BEF1-A3EB2AD52F0C}">
      <dgm:prSet/>
      <dgm:spPr/>
      <dgm:t>
        <a:bodyPr/>
        <a:lstStyle/>
        <a:p>
          <a:endParaRPr lang="es-PE"/>
        </a:p>
      </dgm:t>
    </dgm:pt>
    <dgm:pt modelId="{00A2E84B-97C2-4C91-807D-B8605C5DBC34}" type="sibTrans" cxnId="{45E3BF19-6ED5-4FC3-BEF1-A3EB2AD52F0C}">
      <dgm:prSet/>
      <dgm:spPr/>
      <dgm:t>
        <a:bodyPr/>
        <a:lstStyle/>
        <a:p>
          <a:endParaRPr lang="es-PE"/>
        </a:p>
      </dgm:t>
    </dgm:pt>
    <dgm:pt modelId="{FCEF038E-4B0C-401B-B995-EE2EA1359701}">
      <dgm:prSet/>
      <dgm:spPr/>
      <dgm:t>
        <a:bodyPr/>
        <a:lstStyle/>
        <a:p>
          <a:r>
            <a:rPr lang="es-ES" b="0" i="0" dirty="0"/>
            <a:t>c) Paralice o reduzca injustificadamente la ejecución de la prestación</a:t>
          </a:r>
          <a:endParaRPr lang="es-PE" dirty="0"/>
        </a:p>
      </dgm:t>
    </dgm:pt>
    <dgm:pt modelId="{2A2B140E-0BBC-4340-B51C-6D926273FA06}" type="parTrans" cxnId="{B7CDAD12-7E24-4E99-BC2C-A2E8D78D8B1A}">
      <dgm:prSet/>
      <dgm:spPr/>
      <dgm:t>
        <a:bodyPr/>
        <a:lstStyle/>
        <a:p>
          <a:endParaRPr lang="es-PE"/>
        </a:p>
      </dgm:t>
    </dgm:pt>
    <dgm:pt modelId="{0F558A5E-54A1-45C7-8367-896580E934BC}" type="sibTrans" cxnId="{B7CDAD12-7E24-4E99-BC2C-A2E8D78D8B1A}">
      <dgm:prSet/>
      <dgm:spPr/>
      <dgm:t>
        <a:bodyPr/>
        <a:lstStyle/>
        <a:p>
          <a:endParaRPr lang="es-PE"/>
        </a:p>
      </dgm:t>
    </dgm:pt>
    <dgm:pt modelId="{5D353F73-75BF-425A-8DD9-09DE08DC759D}">
      <dgm:prSet/>
      <dgm:spPr/>
      <dgm:t>
        <a:bodyPr/>
        <a:lstStyle/>
        <a:p>
          <a:r>
            <a:rPr lang="es-ES" b="0" i="0" dirty="0"/>
            <a:t>El contratista puede solicitar la resolución del contrato en los casos en que la Entidad incumpla injustificadamente con el pago y/u otras obligaciones esenciales a su cargo</a:t>
          </a:r>
          <a:endParaRPr lang="es-PE" dirty="0"/>
        </a:p>
      </dgm:t>
    </dgm:pt>
    <dgm:pt modelId="{1234ABBE-BDCF-4858-906D-64DA872B862C}" type="parTrans" cxnId="{F7DA53AE-6D91-49C2-970D-20B7FFC7BC13}">
      <dgm:prSet/>
      <dgm:spPr/>
      <dgm:t>
        <a:bodyPr/>
        <a:lstStyle/>
        <a:p>
          <a:endParaRPr lang="es-PE"/>
        </a:p>
      </dgm:t>
    </dgm:pt>
    <dgm:pt modelId="{AAAC2A50-ED1A-473D-BDCC-76389B2C1468}" type="sibTrans" cxnId="{F7DA53AE-6D91-49C2-970D-20B7FFC7BC13}">
      <dgm:prSet/>
      <dgm:spPr/>
      <dgm:t>
        <a:bodyPr/>
        <a:lstStyle/>
        <a:p>
          <a:endParaRPr lang="es-PE"/>
        </a:p>
      </dgm:t>
    </dgm:pt>
    <dgm:pt modelId="{4974D63C-E5AC-45CD-9ED0-07629470555B}">
      <dgm:prSet/>
      <dgm:spPr/>
      <dgm:t>
        <a:bodyPr/>
        <a:lstStyle/>
        <a:p>
          <a:r>
            <a:rPr lang="es-ES" b="0" i="0" dirty="0"/>
            <a:t>Cualquiera de las partes puede resolver el contrato por caso fortuito, fuerza mayor o por hecho sobreviniente al perfeccionamiento del contrato que no sea imputable a las partes y que imposibilite de manera definitiva la continuación de la ejecución del contrato.</a:t>
          </a:r>
          <a:endParaRPr lang="es-PE" dirty="0"/>
        </a:p>
      </dgm:t>
    </dgm:pt>
    <dgm:pt modelId="{EA374A81-495B-487E-B7ED-3163308A43F8}" type="parTrans" cxnId="{0D68DDB2-C447-4075-B6E0-3DD6DC770BA1}">
      <dgm:prSet/>
      <dgm:spPr/>
      <dgm:t>
        <a:bodyPr/>
        <a:lstStyle/>
        <a:p>
          <a:endParaRPr lang="es-PE"/>
        </a:p>
      </dgm:t>
    </dgm:pt>
    <dgm:pt modelId="{ADFC2732-2AA8-4A10-94FE-3D20100864AF}" type="sibTrans" cxnId="{0D68DDB2-C447-4075-B6E0-3DD6DC770BA1}">
      <dgm:prSet/>
      <dgm:spPr/>
      <dgm:t>
        <a:bodyPr/>
        <a:lstStyle/>
        <a:p>
          <a:endParaRPr lang="es-PE"/>
        </a:p>
      </dgm:t>
    </dgm:pt>
    <dgm:pt modelId="{5DCED15C-9CC4-47EF-90FF-42D04BA97700}">
      <dgm:prSet/>
      <dgm:spPr/>
      <dgm:t>
        <a:bodyPr/>
        <a:lstStyle/>
        <a:p>
          <a:r>
            <a:rPr lang="es-ES" dirty="0"/>
            <a:t>Causales de resolución</a:t>
          </a:r>
          <a:endParaRPr lang="es-PE" dirty="0"/>
        </a:p>
      </dgm:t>
    </dgm:pt>
    <dgm:pt modelId="{E1779B8F-BA5C-4460-A59E-D3660CDD446C}" type="parTrans" cxnId="{8A55554E-72BC-40EF-A632-BEDF02E38398}">
      <dgm:prSet/>
      <dgm:spPr/>
      <dgm:t>
        <a:bodyPr/>
        <a:lstStyle/>
        <a:p>
          <a:endParaRPr lang="es-PE"/>
        </a:p>
      </dgm:t>
    </dgm:pt>
    <dgm:pt modelId="{023092F4-BE56-44DB-93DF-9D53AF761225}" type="sibTrans" cxnId="{8A55554E-72BC-40EF-A632-BEDF02E38398}">
      <dgm:prSet/>
      <dgm:spPr/>
      <dgm:t>
        <a:bodyPr/>
        <a:lstStyle/>
        <a:p>
          <a:endParaRPr lang="es-PE"/>
        </a:p>
      </dgm:t>
    </dgm:pt>
    <dgm:pt modelId="{0EE51FD2-124A-479B-B610-4AB163BE60BA}" type="pres">
      <dgm:prSet presAssocID="{E18F6DD7-66DF-4946-A170-860811696A2B}" presName="hierChild1" presStyleCnt="0">
        <dgm:presLayoutVars>
          <dgm:orgChart val="1"/>
          <dgm:chPref val="1"/>
          <dgm:dir/>
          <dgm:animOne val="branch"/>
          <dgm:animLvl val="lvl"/>
          <dgm:resizeHandles/>
        </dgm:presLayoutVars>
      </dgm:prSet>
      <dgm:spPr/>
    </dgm:pt>
    <dgm:pt modelId="{48E2D6A9-078E-4F7A-8C53-90FFFCE29126}" type="pres">
      <dgm:prSet presAssocID="{5DCED15C-9CC4-47EF-90FF-42D04BA97700}" presName="hierRoot1" presStyleCnt="0">
        <dgm:presLayoutVars>
          <dgm:hierBranch val="init"/>
        </dgm:presLayoutVars>
      </dgm:prSet>
      <dgm:spPr/>
    </dgm:pt>
    <dgm:pt modelId="{3126396C-8311-4B74-B123-A4DAA309497F}" type="pres">
      <dgm:prSet presAssocID="{5DCED15C-9CC4-47EF-90FF-42D04BA97700}" presName="rootComposite1" presStyleCnt="0"/>
      <dgm:spPr/>
    </dgm:pt>
    <dgm:pt modelId="{DA418EF2-41C0-4AAF-AC23-6AED9ECAD632}" type="pres">
      <dgm:prSet presAssocID="{5DCED15C-9CC4-47EF-90FF-42D04BA97700}" presName="rootText1" presStyleLbl="node0" presStyleIdx="0" presStyleCnt="1">
        <dgm:presLayoutVars>
          <dgm:chPref val="3"/>
        </dgm:presLayoutVars>
      </dgm:prSet>
      <dgm:spPr/>
    </dgm:pt>
    <dgm:pt modelId="{098D809A-AA06-4D8B-A150-22B17FB16854}" type="pres">
      <dgm:prSet presAssocID="{5DCED15C-9CC4-47EF-90FF-42D04BA97700}" presName="rootConnector1" presStyleLbl="node1" presStyleIdx="0" presStyleCnt="0"/>
      <dgm:spPr/>
    </dgm:pt>
    <dgm:pt modelId="{9EF45B51-2B3F-442F-BA63-47CB71D18759}" type="pres">
      <dgm:prSet presAssocID="{5DCED15C-9CC4-47EF-90FF-42D04BA97700}" presName="hierChild2" presStyleCnt="0"/>
      <dgm:spPr/>
    </dgm:pt>
    <dgm:pt modelId="{CD55C24C-0962-42EA-A9F9-EA76CBB9F20D}" type="pres">
      <dgm:prSet presAssocID="{B04419A1-BC25-41E0-9A4E-AB855082CB00}" presName="Name64" presStyleLbl="parChTrans1D2" presStyleIdx="0" presStyleCnt="3"/>
      <dgm:spPr/>
    </dgm:pt>
    <dgm:pt modelId="{CD7B8BB6-9940-4639-AAD8-C71490502EA0}" type="pres">
      <dgm:prSet presAssocID="{DBA3C799-0857-4D82-A8FA-A802315AB02E}" presName="hierRoot2" presStyleCnt="0">
        <dgm:presLayoutVars>
          <dgm:hierBranch val="init"/>
        </dgm:presLayoutVars>
      </dgm:prSet>
      <dgm:spPr/>
    </dgm:pt>
    <dgm:pt modelId="{50B8E3C6-1D3B-4919-890A-C2E88E1360B3}" type="pres">
      <dgm:prSet presAssocID="{DBA3C799-0857-4D82-A8FA-A802315AB02E}" presName="rootComposite" presStyleCnt="0"/>
      <dgm:spPr/>
    </dgm:pt>
    <dgm:pt modelId="{65BE2B0B-FBA8-4F31-A535-A86A3817EC98}" type="pres">
      <dgm:prSet presAssocID="{DBA3C799-0857-4D82-A8FA-A802315AB02E}" presName="rootText" presStyleLbl="node2" presStyleIdx="0" presStyleCnt="3">
        <dgm:presLayoutVars>
          <dgm:chPref val="3"/>
        </dgm:presLayoutVars>
      </dgm:prSet>
      <dgm:spPr/>
    </dgm:pt>
    <dgm:pt modelId="{255A8C5D-A7DE-435E-8139-FA2A7AA978FB}" type="pres">
      <dgm:prSet presAssocID="{DBA3C799-0857-4D82-A8FA-A802315AB02E}" presName="rootConnector" presStyleLbl="node2" presStyleIdx="0" presStyleCnt="3"/>
      <dgm:spPr/>
    </dgm:pt>
    <dgm:pt modelId="{363FFFAE-FB04-43D5-9917-C1035062232B}" type="pres">
      <dgm:prSet presAssocID="{DBA3C799-0857-4D82-A8FA-A802315AB02E}" presName="hierChild4" presStyleCnt="0"/>
      <dgm:spPr/>
    </dgm:pt>
    <dgm:pt modelId="{A55916E9-86CF-4598-900A-4C9F8986E542}" type="pres">
      <dgm:prSet presAssocID="{0B47BEE7-58B6-4176-8927-40E060364C6D}" presName="Name64" presStyleLbl="parChTrans1D3" presStyleIdx="0" presStyleCnt="3"/>
      <dgm:spPr/>
    </dgm:pt>
    <dgm:pt modelId="{98F4FF25-1244-4C12-B4EB-DE5A3B33814E}" type="pres">
      <dgm:prSet presAssocID="{824F0D48-A5B3-47EC-B0D3-A9B491A5375C}" presName="hierRoot2" presStyleCnt="0">
        <dgm:presLayoutVars>
          <dgm:hierBranch val="init"/>
        </dgm:presLayoutVars>
      </dgm:prSet>
      <dgm:spPr/>
    </dgm:pt>
    <dgm:pt modelId="{D457F5B7-554B-43CD-BBEB-9A5E10CF2217}" type="pres">
      <dgm:prSet presAssocID="{824F0D48-A5B3-47EC-B0D3-A9B491A5375C}" presName="rootComposite" presStyleCnt="0"/>
      <dgm:spPr/>
    </dgm:pt>
    <dgm:pt modelId="{F0015878-EDD4-4E86-A06D-9EB0BCF31C29}" type="pres">
      <dgm:prSet presAssocID="{824F0D48-A5B3-47EC-B0D3-A9B491A5375C}" presName="rootText" presStyleLbl="node3" presStyleIdx="0" presStyleCnt="3">
        <dgm:presLayoutVars>
          <dgm:chPref val="3"/>
        </dgm:presLayoutVars>
      </dgm:prSet>
      <dgm:spPr/>
    </dgm:pt>
    <dgm:pt modelId="{03DAF26B-FDDC-4ECC-A5DC-A7A742FE4AAD}" type="pres">
      <dgm:prSet presAssocID="{824F0D48-A5B3-47EC-B0D3-A9B491A5375C}" presName="rootConnector" presStyleLbl="node3" presStyleIdx="0" presStyleCnt="3"/>
      <dgm:spPr/>
    </dgm:pt>
    <dgm:pt modelId="{BA21809F-6792-4D93-80F8-6A7433D401E9}" type="pres">
      <dgm:prSet presAssocID="{824F0D48-A5B3-47EC-B0D3-A9B491A5375C}" presName="hierChild4" presStyleCnt="0"/>
      <dgm:spPr/>
    </dgm:pt>
    <dgm:pt modelId="{CEA6D29A-5F2F-479E-BE43-70F12C58DDB8}" type="pres">
      <dgm:prSet presAssocID="{824F0D48-A5B3-47EC-B0D3-A9B491A5375C}" presName="hierChild5" presStyleCnt="0"/>
      <dgm:spPr/>
    </dgm:pt>
    <dgm:pt modelId="{6A9DFD4A-1293-4C67-ADD1-B4F10B8BF68D}" type="pres">
      <dgm:prSet presAssocID="{F1B0C3D0-6C1B-4927-8EF5-445AD42CCC22}" presName="Name64" presStyleLbl="parChTrans1D3" presStyleIdx="1" presStyleCnt="3"/>
      <dgm:spPr/>
    </dgm:pt>
    <dgm:pt modelId="{22782B7C-FFC9-4B51-9020-80FDC151DE85}" type="pres">
      <dgm:prSet presAssocID="{53A44E70-306A-4785-8EF2-CE309F00C44B}" presName="hierRoot2" presStyleCnt="0">
        <dgm:presLayoutVars>
          <dgm:hierBranch val="init"/>
        </dgm:presLayoutVars>
      </dgm:prSet>
      <dgm:spPr/>
    </dgm:pt>
    <dgm:pt modelId="{3C6AF5DB-8EC9-4BED-9833-86878212164D}" type="pres">
      <dgm:prSet presAssocID="{53A44E70-306A-4785-8EF2-CE309F00C44B}" presName="rootComposite" presStyleCnt="0"/>
      <dgm:spPr/>
    </dgm:pt>
    <dgm:pt modelId="{FF368601-1686-4CB6-9974-2A36ADDC27C7}" type="pres">
      <dgm:prSet presAssocID="{53A44E70-306A-4785-8EF2-CE309F00C44B}" presName="rootText" presStyleLbl="node3" presStyleIdx="1" presStyleCnt="3">
        <dgm:presLayoutVars>
          <dgm:chPref val="3"/>
        </dgm:presLayoutVars>
      </dgm:prSet>
      <dgm:spPr/>
    </dgm:pt>
    <dgm:pt modelId="{F8F496EB-BAF9-4017-BF4F-79F1BCA716EB}" type="pres">
      <dgm:prSet presAssocID="{53A44E70-306A-4785-8EF2-CE309F00C44B}" presName="rootConnector" presStyleLbl="node3" presStyleIdx="1" presStyleCnt="3"/>
      <dgm:spPr/>
    </dgm:pt>
    <dgm:pt modelId="{04CDAC99-56FC-4085-8097-EC0D806A9E06}" type="pres">
      <dgm:prSet presAssocID="{53A44E70-306A-4785-8EF2-CE309F00C44B}" presName="hierChild4" presStyleCnt="0"/>
      <dgm:spPr/>
    </dgm:pt>
    <dgm:pt modelId="{37E2F4EE-DCA7-42FC-9597-8454A7566E52}" type="pres">
      <dgm:prSet presAssocID="{53A44E70-306A-4785-8EF2-CE309F00C44B}" presName="hierChild5" presStyleCnt="0"/>
      <dgm:spPr/>
    </dgm:pt>
    <dgm:pt modelId="{2D116A75-EF64-4844-8029-A9D5C0490119}" type="pres">
      <dgm:prSet presAssocID="{2A2B140E-0BBC-4340-B51C-6D926273FA06}" presName="Name64" presStyleLbl="parChTrans1D3" presStyleIdx="2" presStyleCnt="3"/>
      <dgm:spPr/>
    </dgm:pt>
    <dgm:pt modelId="{1B8E458E-D887-4365-8CCE-215058F76A96}" type="pres">
      <dgm:prSet presAssocID="{FCEF038E-4B0C-401B-B995-EE2EA1359701}" presName="hierRoot2" presStyleCnt="0">
        <dgm:presLayoutVars>
          <dgm:hierBranch val="init"/>
        </dgm:presLayoutVars>
      </dgm:prSet>
      <dgm:spPr/>
    </dgm:pt>
    <dgm:pt modelId="{42B8494E-FF06-4EA5-86B2-FD7A0013B0B3}" type="pres">
      <dgm:prSet presAssocID="{FCEF038E-4B0C-401B-B995-EE2EA1359701}" presName="rootComposite" presStyleCnt="0"/>
      <dgm:spPr/>
    </dgm:pt>
    <dgm:pt modelId="{AA1DE868-C85B-4E8E-9932-E142B3F2D8DD}" type="pres">
      <dgm:prSet presAssocID="{FCEF038E-4B0C-401B-B995-EE2EA1359701}" presName="rootText" presStyleLbl="node3" presStyleIdx="2" presStyleCnt="3">
        <dgm:presLayoutVars>
          <dgm:chPref val="3"/>
        </dgm:presLayoutVars>
      </dgm:prSet>
      <dgm:spPr/>
    </dgm:pt>
    <dgm:pt modelId="{C257503D-9336-4D7B-9F3D-300A4E349337}" type="pres">
      <dgm:prSet presAssocID="{FCEF038E-4B0C-401B-B995-EE2EA1359701}" presName="rootConnector" presStyleLbl="node3" presStyleIdx="2" presStyleCnt="3"/>
      <dgm:spPr/>
    </dgm:pt>
    <dgm:pt modelId="{26704464-45BA-450E-BAF1-B4E7FC08F7E8}" type="pres">
      <dgm:prSet presAssocID="{FCEF038E-4B0C-401B-B995-EE2EA1359701}" presName="hierChild4" presStyleCnt="0"/>
      <dgm:spPr/>
    </dgm:pt>
    <dgm:pt modelId="{D76E3B41-7DD8-4821-861F-162A59B0C7FB}" type="pres">
      <dgm:prSet presAssocID="{FCEF038E-4B0C-401B-B995-EE2EA1359701}" presName="hierChild5" presStyleCnt="0"/>
      <dgm:spPr/>
    </dgm:pt>
    <dgm:pt modelId="{E97C6975-61D1-4599-B7A7-212446C0A5A2}" type="pres">
      <dgm:prSet presAssocID="{DBA3C799-0857-4D82-A8FA-A802315AB02E}" presName="hierChild5" presStyleCnt="0"/>
      <dgm:spPr/>
    </dgm:pt>
    <dgm:pt modelId="{32E4CD58-2FDE-4DAB-8432-CD0C8DAF3429}" type="pres">
      <dgm:prSet presAssocID="{1234ABBE-BDCF-4858-906D-64DA872B862C}" presName="Name64" presStyleLbl="parChTrans1D2" presStyleIdx="1" presStyleCnt="3"/>
      <dgm:spPr/>
    </dgm:pt>
    <dgm:pt modelId="{2225354E-4AD3-4A7F-90A8-668B13799424}" type="pres">
      <dgm:prSet presAssocID="{5D353F73-75BF-425A-8DD9-09DE08DC759D}" presName="hierRoot2" presStyleCnt="0">
        <dgm:presLayoutVars>
          <dgm:hierBranch val="init"/>
        </dgm:presLayoutVars>
      </dgm:prSet>
      <dgm:spPr/>
    </dgm:pt>
    <dgm:pt modelId="{EA1B27B6-87D2-4265-B246-566D974361A7}" type="pres">
      <dgm:prSet presAssocID="{5D353F73-75BF-425A-8DD9-09DE08DC759D}" presName="rootComposite" presStyleCnt="0"/>
      <dgm:spPr/>
    </dgm:pt>
    <dgm:pt modelId="{C12DFE00-3C9B-4CFB-AAA6-89F97FEFACFD}" type="pres">
      <dgm:prSet presAssocID="{5D353F73-75BF-425A-8DD9-09DE08DC759D}" presName="rootText" presStyleLbl="node2" presStyleIdx="1" presStyleCnt="3">
        <dgm:presLayoutVars>
          <dgm:chPref val="3"/>
        </dgm:presLayoutVars>
      </dgm:prSet>
      <dgm:spPr/>
    </dgm:pt>
    <dgm:pt modelId="{52E813BD-18B9-4B63-921B-9B8A2F8A9262}" type="pres">
      <dgm:prSet presAssocID="{5D353F73-75BF-425A-8DD9-09DE08DC759D}" presName="rootConnector" presStyleLbl="node2" presStyleIdx="1" presStyleCnt="3"/>
      <dgm:spPr/>
    </dgm:pt>
    <dgm:pt modelId="{A610D1D1-B6D1-4620-B721-84DEF527D1EF}" type="pres">
      <dgm:prSet presAssocID="{5D353F73-75BF-425A-8DD9-09DE08DC759D}" presName="hierChild4" presStyleCnt="0"/>
      <dgm:spPr/>
    </dgm:pt>
    <dgm:pt modelId="{E90DABEF-9FD0-446F-AE1D-E2BAB5FBC58E}" type="pres">
      <dgm:prSet presAssocID="{5D353F73-75BF-425A-8DD9-09DE08DC759D}" presName="hierChild5" presStyleCnt="0"/>
      <dgm:spPr/>
    </dgm:pt>
    <dgm:pt modelId="{E16873E3-2407-4D4B-A786-78172359BF16}" type="pres">
      <dgm:prSet presAssocID="{EA374A81-495B-487E-B7ED-3163308A43F8}" presName="Name64" presStyleLbl="parChTrans1D2" presStyleIdx="2" presStyleCnt="3"/>
      <dgm:spPr/>
    </dgm:pt>
    <dgm:pt modelId="{FBB33D74-3D58-428D-907E-2F1CC3364532}" type="pres">
      <dgm:prSet presAssocID="{4974D63C-E5AC-45CD-9ED0-07629470555B}" presName="hierRoot2" presStyleCnt="0">
        <dgm:presLayoutVars>
          <dgm:hierBranch val="init"/>
        </dgm:presLayoutVars>
      </dgm:prSet>
      <dgm:spPr/>
    </dgm:pt>
    <dgm:pt modelId="{FB860187-C1F0-4808-82E4-22E52A68A74C}" type="pres">
      <dgm:prSet presAssocID="{4974D63C-E5AC-45CD-9ED0-07629470555B}" presName="rootComposite" presStyleCnt="0"/>
      <dgm:spPr/>
    </dgm:pt>
    <dgm:pt modelId="{4DF87137-61CD-42BE-AA65-48C6858341F2}" type="pres">
      <dgm:prSet presAssocID="{4974D63C-E5AC-45CD-9ED0-07629470555B}" presName="rootText" presStyleLbl="node2" presStyleIdx="2" presStyleCnt="3" custScaleX="222429">
        <dgm:presLayoutVars>
          <dgm:chPref val="3"/>
        </dgm:presLayoutVars>
      </dgm:prSet>
      <dgm:spPr/>
    </dgm:pt>
    <dgm:pt modelId="{784A8A39-4624-43DF-A0A2-EBC9CB4AF16F}" type="pres">
      <dgm:prSet presAssocID="{4974D63C-E5AC-45CD-9ED0-07629470555B}" presName="rootConnector" presStyleLbl="node2" presStyleIdx="2" presStyleCnt="3"/>
      <dgm:spPr/>
    </dgm:pt>
    <dgm:pt modelId="{8DE8024F-E682-4B00-BF92-0264247723C3}" type="pres">
      <dgm:prSet presAssocID="{4974D63C-E5AC-45CD-9ED0-07629470555B}" presName="hierChild4" presStyleCnt="0"/>
      <dgm:spPr/>
    </dgm:pt>
    <dgm:pt modelId="{53301A61-DBF1-4CBA-AAF7-D038F134106B}" type="pres">
      <dgm:prSet presAssocID="{4974D63C-E5AC-45CD-9ED0-07629470555B}" presName="hierChild5" presStyleCnt="0"/>
      <dgm:spPr/>
    </dgm:pt>
    <dgm:pt modelId="{05502316-6CEB-451D-AB2A-A6190349FEE8}" type="pres">
      <dgm:prSet presAssocID="{5DCED15C-9CC4-47EF-90FF-42D04BA97700}" presName="hierChild3" presStyleCnt="0"/>
      <dgm:spPr/>
    </dgm:pt>
  </dgm:ptLst>
  <dgm:cxnLst>
    <dgm:cxn modelId="{D1183402-DA3D-4469-B09E-13480E85761A}" type="presOf" srcId="{824F0D48-A5B3-47EC-B0D3-A9B491A5375C}" destId="{F0015878-EDD4-4E86-A06D-9EB0BCF31C29}" srcOrd="0" destOrd="0" presId="urn:microsoft.com/office/officeart/2009/3/layout/HorizontalOrganizationChart"/>
    <dgm:cxn modelId="{BA60A002-269A-46D9-B4F6-271726BD5B1E}" type="presOf" srcId="{F1B0C3D0-6C1B-4927-8EF5-445AD42CCC22}" destId="{6A9DFD4A-1293-4C67-ADD1-B4F10B8BF68D}" srcOrd="0" destOrd="0" presId="urn:microsoft.com/office/officeart/2009/3/layout/HorizontalOrganizationChart"/>
    <dgm:cxn modelId="{0F40B10B-7581-411F-A7BC-03C4A77C61F0}" type="presOf" srcId="{53A44E70-306A-4785-8EF2-CE309F00C44B}" destId="{F8F496EB-BAF9-4017-BF4F-79F1BCA716EB}" srcOrd="1" destOrd="0" presId="urn:microsoft.com/office/officeart/2009/3/layout/HorizontalOrganizationChart"/>
    <dgm:cxn modelId="{E1369A0D-BC9F-4F54-9A1B-686D7C690772}" type="presOf" srcId="{5D353F73-75BF-425A-8DD9-09DE08DC759D}" destId="{C12DFE00-3C9B-4CFB-AAA6-89F97FEFACFD}" srcOrd="0" destOrd="0" presId="urn:microsoft.com/office/officeart/2009/3/layout/HorizontalOrganizationChart"/>
    <dgm:cxn modelId="{A961E40F-0EBB-4AC3-A840-B7E483357E0C}" type="presOf" srcId="{1234ABBE-BDCF-4858-906D-64DA872B862C}" destId="{32E4CD58-2FDE-4DAB-8432-CD0C8DAF3429}" srcOrd="0" destOrd="0" presId="urn:microsoft.com/office/officeart/2009/3/layout/HorizontalOrganizationChart"/>
    <dgm:cxn modelId="{B7CDAD12-7E24-4E99-BC2C-A2E8D78D8B1A}" srcId="{DBA3C799-0857-4D82-A8FA-A802315AB02E}" destId="{FCEF038E-4B0C-401B-B995-EE2EA1359701}" srcOrd="2" destOrd="0" parTransId="{2A2B140E-0BBC-4340-B51C-6D926273FA06}" sibTransId="{0F558A5E-54A1-45C7-8367-896580E934BC}"/>
    <dgm:cxn modelId="{58662418-B7A2-4FA5-A10F-BD2C0CE163C3}" type="presOf" srcId="{0B47BEE7-58B6-4176-8927-40E060364C6D}" destId="{A55916E9-86CF-4598-900A-4C9F8986E542}" srcOrd="0" destOrd="0" presId="urn:microsoft.com/office/officeart/2009/3/layout/HorizontalOrganizationChart"/>
    <dgm:cxn modelId="{45E3BF19-6ED5-4FC3-BEF1-A3EB2AD52F0C}" srcId="{DBA3C799-0857-4D82-A8FA-A802315AB02E}" destId="{53A44E70-306A-4785-8EF2-CE309F00C44B}" srcOrd="1" destOrd="0" parTransId="{F1B0C3D0-6C1B-4927-8EF5-445AD42CCC22}" sibTransId="{00A2E84B-97C2-4C91-807D-B8605C5DBC34}"/>
    <dgm:cxn modelId="{B6D07420-B0C3-4C0A-BD16-21FC968D5D07}" type="presOf" srcId="{824F0D48-A5B3-47EC-B0D3-A9B491A5375C}" destId="{03DAF26B-FDDC-4ECC-A5DC-A7A742FE4AAD}" srcOrd="1" destOrd="0" presId="urn:microsoft.com/office/officeart/2009/3/layout/HorizontalOrganizationChart"/>
    <dgm:cxn modelId="{2495162F-0F25-4668-8453-A5129CD36035}" type="presOf" srcId="{EA374A81-495B-487E-B7ED-3163308A43F8}" destId="{E16873E3-2407-4D4B-A786-78172359BF16}" srcOrd="0" destOrd="0" presId="urn:microsoft.com/office/officeart/2009/3/layout/HorizontalOrganizationChart"/>
    <dgm:cxn modelId="{9E9E393B-F8B5-479F-A9C7-6E9251E0E10C}" type="presOf" srcId="{B04419A1-BC25-41E0-9A4E-AB855082CB00}" destId="{CD55C24C-0962-42EA-A9F9-EA76CBB9F20D}" srcOrd="0" destOrd="0" presId="urn:microsoft.com/office/officeart/2009/3/layout/HorizontalOrganizationChart"/>
    <dgm:cxn modelId="{30D9C75E-DABC-4B23-8445-786D61E1CFEF}" type="presOf" srcId="{5DCED15C-9CC4-47EF-90FF-42D04BA97700}" destId="{098D809A-AA06-4D8B-A150-22B17FB16854}" srcOrd="1" destOrd="0" presId="urn:microsoft.com/office/officeart/2009/3/layout/HorizontalOrganizationChart"/>
    <dgm:cxn modelId="{A100A562-E589-4B72-8992-7368A3EB20FE}" type="presOf" srcId="{4974D63C-E5AC-45CD-9ED0-07629470555B}" destId="{4DF87137-61CD-42BE-AA65-48C6858341F2}" srcOrd="0" destOrd="0" presId="urn:microsoft.com/office/officeart/2009/3/layout/HorizontalOrganizationChart"/>
    <dgm:cxn modelId="{8A55554E-72BC-40EF-A632-BEDF02E38398}" srcId="{E18F6DD7-66DF-4946-A170-860811696A2B}" destId="{5DCED15C-9CC4-47EF-90FF-42D04BA97700}" srcOrd="0" destOrd="0" parTransId="{E1779B8F-BA5C-4460-A59E-D3660CDD446C}" sibTransId="{023092F4-BE56-44DB-93DF-9D53AF761225}"/>
    <dgm:cxn modelId="{2E059974-91AC-4C02-BBF1-FDC3F225A5F9}" type="presOf" srcId="{FCEF038E-4B0C-401B-B995-EE2EA1359701}" destId="{C257503D-9336-4D7B-9F3D-300A4E349337}" srcOrd="1" destOrd="0" presId="urn:microsoft.com/office/officeart/2009/3/layout/HorizontalOrganizationChart"/>
    <dgm:cxn modelId="{BDACF37C-BD3F-44BD-B53D-51172CA8D579}" type="presOf" srcId="{FCEF038E-4B0C-401B-B995-EE2EA1359701}" destId="{AA1DE868-C85B-4E8E-9932-E142B3F2D8DD}" srcOrd="0" destOrd="0" presId="urn:microsoft.com/office/officeart/2009/3/layout/HorizontalOrganizationChart"/>
    <dgm:cxn modelId="{146EAF92-2485-4342-A150-50E9BC1DE261}" type="presOf" srcId="{DBA3C799-0857-4D82-A8FA-A802315AB02E}" destId="{65BE2B0B-FBA8-4F31-A535-A86A3817EC98}" srcOrd="0" destOrd="0" presId="urn:microsoft.com/office/officeart/2009/3/layout/HorizontalOrganizationChart"/>
    <dgm:cxn modelId="{71EEC59E-10F8-4DBD-AE3D-A6A5D3C8DB05}" type="presOf" srcId="{DBA3C799-0857-4D82-A8FA-A802315AB02E}" destId="{255A8C5D-A7DE-435E-8139-FA2A7AA978FB}" srcOrd="1" destOrd="0" presId="urn:microsoft.com/office/officeart/2009/3/layout/HorizontalOrganizationChart"/>
    <dgm:cxn modelId="{F7DA53AE-6D91-49C2-970D-20B7FFC7BC13}" srcId="{5DCED15C-9CC4-47EF-90FF-42D04BA97700}" destId="{5D353F73-75BF-425A-8DD9-09DE08DC759D}" srcOrd="1" destOrd="0" parTransId="{1234ABBE-BDCF-4858-906D-64DA872B862C}" sibTransId="{AAAC2A50-ED1A-473D-BDCC-76389B2C1468}"/>
    <dgm:cxn modelId="{0D68DDB2-C447-4075-B6E0-3DD6DC770BA1}" srcId="{5DCED15C-9CC4-47EF-90FF-42D04BA97700}" destId="{4974D63C-E5AC-45CD-9ED0-07629470555B}" srcOrd="2" destOrd="0" parTransId="{EA374A81-495B-487E-B7ED-3163308A43F8}" sibTransId="{ADFC2732-2AA8-4A10-94FE-3D20100864AF}"/>
    <dgm:cxn modelId="{41C390CC-D1E7-4CE4-AF66-2FF94374C98F}" type="presOf" srcId="{5DCED15C-9CC4-47EF-90FF-42D04BA97700}" destId="{DA418EF2-41C0-4AAF-AC23-6AED9ECAD632}" srcOrd="0" destOrd="0" presId="urn:microsoft.com/office/officeart/2009/3/layout/HorizontalOrganizationChart"/>
    <dgm:cxn modelId="{E5758DD0-5A72-457A-99F2-364C4121DD59}" type="presOf" srcId="{5D353F73-75BF-425A-8DD9-09DE08DC759D}" destId="{52E813BD-18B9-4B63-921B-9B8A2F8A9262}" srcOrd="1" destOrd="0" presId="urn:microsoft.com/office/officeart/2009/3/layout/HorizontalOrganizationChart"/>
    <dgm:cxn modelId="{711BD5D2-34F4-4B9A-8E92-135FDD502FAB}" srcId="{5DCED15C-9CC4-47EF-90FF-42D04BA97700}" destId="{DBA3C799-0857-4D82-A8FA-A802315AB02E}" srcOrd="0" destOrd="0" parTransId="{B04419A1-BC25-41E0-9A4E-AB855082CB00}" sibTransId="{C6C247FC-6DAB-4547-A2BA-57244A502760}"/>
    <dgm:cxn modelId="{1B85FCD3-774A-43C5-AF2A-D5ABB90B8A05}" type="presOf" srcId="{53A44E70-306A-4785-8EF2-CE309F00C44B}" destId="{FF368601-1686-4CB6-9974-2A36ADDC27C7}" srcOrd="0" destOrd="0" presId="urn:microsoft.com/office/officeart/2009/3/layout/HorizontalOrganizationChart"/>
    <dgm:cxn modelId="{5EB10EDC-3863-46CB-81D5-7E1408282EF8}" srcId="{DBA3C799-0857-4D82-A8FA-A802315AB02E}" destId="{824F0D48-A5B3-47EC-B0D3-A9B491A5375C}" srcOrd="0" destOrd="0" parTransId="{0B47BEE7-58B6-4176-8927-40E060364C6D}" sibTransId="{A3750621-C24E-49D4-9C16-D6A4CB6C6D45}"/>
    <dgm:cxn modelId="{F3C838DE-67FC-406F-B9E3-917DF5607EBD}" type="presOf" srcId="{2A2B140E-0BBC-4340-B51C-6D926273FA06}" destId="{2D116A75-EF64-4844-8029-A9D5C0490119}" srcOrd="0" destOrd="0" presId="urn:microsoft.com/office/officeart/2009/3/layout/HorizontalOrganizationChart"/>
    <dgm:cxn modelId="{AF2A2FE8-FFF9-4607-9057-37A088371DBA}" type="presOf" srcId="{4974D63C-E5AC-45CD-9ED0-07629470555B}" destId="{784A8A39-4624-43DF-A0A2-EBC9CB4AF16F}" srcOrd="1" destOrd="0" presId="urn:microsoft.com/office/officeart/2009/3/layout/HorizontalOrganizationChart"/>
    <dgm:cxn modelId="{C08AD5EF-B34D-451A-A426-71486A147499}" type="presOf" srcId="{E18F6DD7-66DF-4946-A170-860811696A2B}" destId="{0EE51FD2-124A-479B-B610-4AB163BE60BA}" srcOrd="0" destOrd="0" presId="urn:microsoft.com/office/officeart/2009/3/layout/HorizontalOrganizationChart"/>
    <dgm:cxn modelId="{7A2CBB2A-2DE0-4867-963B-379C1840BFAE}" type="presParOf" srcId="{0EE51FD2-124A-479B-B610-4AB163BE60BA}" destId="{48E2D6A9-078E-4F7A-8C53-90FFFCE29126}" srcOrd="0" destOrd="0" presId="urn:microsoft.com/office/officeart/2009/3/layout/HorizontalOrganizationChart"/>
    <dgm:cxn modelId="{2DA4D670-5097-47B8-BAA0-DFC9ABC62FF1}" type="presParOf" srcId="{48E2D6A9-078E-4F7A-8C53-90FFFCE29126}" destId="{3126396C-8311-4B74-B123-A4DAA309497F}" srcOrd="0" destOrd="0" presId="urn:microsoft.com/office/officeart/2009/3/layout/HorizontalOrganizationChart"/>
    <dgm:cxn modelId="{9A5BF8B3-385F-4DCF-A8DC-ACC92C50FDDB}" type="presParOf" srcId="{3126396C-8311-4B74-B123-A4DAA309497F}" destId="{DA418EF2-41C0-4AAF-AC23-6AED9ECAD632}" srcOrd="0" destOrd="0" presId="urn:microsoft.com/office/officeart/2009/3/layout/HorizontalOrganizationChart"/>
    <dgm:cxn modelId="{9955982D-FB32-45AD-AFF6-CC506CB3D836}" type="presParOf" srcId="{3126396C-8311-4B74-B123-A4DAA309497F}" destId="{098D809A-AA06-4D8B-A150-22B17FB16854}" srcOrd="1" destOrd="0" presId="urn:microsoft.com/office/officeart/2009/3/layout/HorizontalOrganizationChart"/>
    <dgm:cxn modelId="{E8F2B8F8-3539-4226-A17B-B8A19482B845}" type="presParOf" srcId="{48E2D6A9-078E-4F7A-8C53-90FFFCE29126}" destId="{9EF45B51-2B3F-442F-BA63-47CB71D18759}" srcOrd="1" destOrd="0" presId="urn:microsoft.com/office/officeart/2009/3/layout/HorizontalOrganizationChart"/>
    <dgm:cxn modelId="{F8E78DBC-5F6D-4B84-8C21-1B62119AEC67}" type="presParOf" srcId="{9EF45B51-2B3F-442F-BA63-47CB71D18759}" destId="{CD55C24C-0962-42EA-A9F9-EA76CBB9F20D}" srcOrd="0" destOrd="0" presId="urn:microsoft.com/office/officeart/2009/3/layout/HorizontalOrganizationChart"/>
    <dgm:cxn modelId="{901AA37B-CB4B-47C7-818D-5494389B9099}" type="presParOf" srcId="{9EF45B51-2B3F-442F-BA63-47CB71D18759}" destId="{CD7B8BB6-9940-4639-AAD8-C71490502EA0}" srcOrd="1" destOrd="0" presId="urn:microsoft.com/office/officeart/2009/3/layout/HorizontalOrganizationChart"/>
    <dgm:cxn modelId="{9249278E-80D4-4AC2-9117-1DC61342B822}" type="presParOf" srcId="{CD7B8BB6-9940-4639-AAD8-C71490502EA0}" destId="{50B8E3C6-1D3B-4919-890A-C2E88E1360B3}" srcOrd="0" destOrd="0" presId="urn:microsoft.com/office/officeart/2009/3/layout/HorizontalOrganizationChart"/>
    <dgm:cxn modelId="{F19EF20E-034C-4D5A-BCC5-76421D15DB91}" type="presParOf" srcId="{50B8E3C6-1D3B-4919-890A-C2E88E1360B3}" destId="{65BE2B0B-FBA8-4F31-A535-A86A3817EC98}" srcOrd="0" destOrd="0" presId="urn:microsoft.com/office/officeart/2009/3/layout/HorizontalOrganizationChart"/>
    <dgm:cxn modelId="{4FD953AA-EF36-4A53-A028-B125F8E28343}" type="presParOf" srcId="{50B8E3C6-1D3B-4919-890A-C2E88E1360B3}" destId="{255A8C5D-A7DE-435E-8139-FA2A7AA978FB}" srcOrd="1" destOrd="0" presId="urn:microsoft.com/office/officeart/2009/3/layout/HorizontalOrganizationChart"/>
    <dgm:cxn modelId="{DF57E645-7B22-4F6E-9102-971D37768486}" type="presParOf" srcId="{CD7B8BB6-9940-4639-AAD8-C71490502EA0}" destId="{363FFFAE-FB04-43D5-9917-C1035062232B}" srcOrd="1" destOrd="0" presId="urn:microsoft.com/office/officeart/2009/3/layout/HorizontalOrganizationChart"/>
    <dgm:cxn modelId="{41C7F5D1-DC90-4F05-BF8B-3AE77C4877F1}" type="presParOf" srcId="{363FFFAE-FB04-43D5-9917-C1035062232B}" destId="{A55916E9-86CF-4598-900A-4C9F8986E542}" srcOrd="0" destOrd="0" presId="urn:microsoft.com/office/officeart/2009/3/layout/HorizontalOrganizationChart"/>
    <dgm:cxn modelId="{B093B413-A5A0-4360-BB00-734FBF2202B2}" type="presParOf" srcId="{363FFFAE-FB04-43D5-9917-C1035062232B}" destId="{98F4FF25-1244-4C12-B4EB-DE5A3B33814E}" srcOrd="1" destOrd="0" presId="urn:microsoft.com/office/officeart/2009/3/layout/HorizontalOrganizationChart"/>
    <dgm:cxn modelId="{296C1347-089A-4468-83A2-334FB8E4F9A7}" type="presParOf" srcId="{98F4FF25-1244-4C12-B4EB-DE5A3B33814E}" destId="{D457F5B7-554B-43CD-BBEB-9A5E10CF2217}" srcOrd="0" destOrd="0" presId="urn:microsoft.com/office/officeart/2009/3/layout/HorizontalOrganizationChart"/>
    <dgm:cxn modelId="{8BE32D83-70B4-433D-8BF7-B2E49E976AFA}" type="presParOf" srcId="{D457F5B7-554B-43CD-BBEB-9A5E10CF2217}" destId="{F0015878-EDD4-4E86-A06D-9EB0BCF31C29}" srcOrd="0" destOrd="0" presId="urn:microsoft.com/office/officeart/2009/3/layout/HorizontalOrganizationChart"/>
    <dgm:cxn modelId="{A4B130E9-A84F-4F05-A803-1064981F54E7}" type="presParOf" srcId="{D457F5B7-554B-43CD-BBEB-9A5E10CF2217}" destId="{03DAF26B-FDDC-4ECC-A5DC-A7A742FE4AAD}" srcOrd="1" destOrd="0" presId="urn:microsoft.com/office/officeart/2009/3/layout/HorizontalOrganizationChart"/>
    <dgm:cxn modelId="{64588A97-7F04-4AF0-A3B7-0DAB4AE0903B}" type="presParOf" srcId="{98F4FF25-1244-4C12-B4EB-DE5A3B33814E}" destId="{BA21809F-6792-4D93-80F8-6A7433D401E9}" srcOrd="1" destOrd="0" presId="urn:microsoft.com/office/officeart/2009/3/layout/HorizontalOrganizationChart"/>
    <dgm:cxn modelId="{DB89B0A7-5FCC-45B8-8D51-60EC105B813D}" type="presParOf" srcId="{98F4FF25-1244-4C12-B4EB-DE5A3B33814E}" destId="{CEA6D29A-5F2F-479E-BE43-70F12C58DDB8}" srcOrd="2" destOrd="0" presId="urn:microsoft.com/office/officeart/2009/3/layout/HorizontalOrganizationChart"/>
    <dgm:cxn modelId="{45036E25-DF2D-49BF-9C37-2A5AAC05B62D}" type="presParOf" srcId="{363FFFAE-FB04-43D5-9917-C1035062232B}" destId="{6A9DFD4A-1293-4C67-ADD1-B4F10B8BF68D}" srcOrd="2" destOrd="0" presId="urn:microsoft.com/office/officeart/2009/3/layout/HorizontalOrganizationChart"/>
    <dgm:cxn modelId="{B19B2EEA-1195-49A5-8ABC-397834B622C9}" type="presParOf" srcId="{363FFFAE-FB04-43D5-9917-C1035062232B}" destId="{22782B7C-FFC9-4B51-9020-80FDC151DE85}" srcOrd="3" destOrd="0" presId="urn:microsoft.com/office/officeart/2009/3/layout/HorizontalOrganizationChart"/>
    <dgm:cxn modelId="{1E2B55D6-0593-40A5-B1B6-E79254C5F794}" type="presParOf" srcId="{22782B7C-FFC9-4B51-9020-80FDC151DE85}" destId="{3C6AF5DB-8EC9-4BED-9833-86878212164D}" srcOrd="0" destOrd="0" presId="urn:microsoft.com/office/officeart/2009/3/layout/HorizontalOrganizationChart"/>
    <dgm:cxn modelId="{AC306785-C2C0-40AE-A242-D79F69AE233B}" type="presParOf" srcId="{3C6AF5DB-8EC9-4BED-9833-86878212164D}" destId="{FF368601-1686-4CB6-9974-2A36ADDC27C7}" srcOrd="0" destOrd="0" presId="urn:microsoft.com/office/officeart/2009/3/layout/HorizontalOrganizationChart"/>
    <dgm:cxn modelId="{864B92ED-9CA7-40BB-856A-20DB27BF7BCF}" type="presParOf" srcId="{3C6AF5DB-8EC9-4BED-9833-86878212164D}" destId="{F8F496EB-BAF9-4017-BF4F-79F1BCA716EB}" srcOrd="1" destOrd="0" presId="urn:microsoft.com/office/officeart/2009/3/layout/HorizontalOrganizationChart"/>
    <dgm:cxn modelId="{4C01B7B3-99EB-415A-9C45-20A0BC531F07}" type="presParOf" srcId="{22782B7C-FFC9-4B51-9020-80FDC151DE85}" destId="{04CDAC99-56FC-4085-8097-EC0D806A9E06}" srcOrd="1" destOrd="0" presId="urn:microsoft.com/office/officeart/2009/3/layout/HorizontalOrganizationChart"/>
    <dgm:cxn modelId="{8EC215A9-2619-4111-91BF-648FD864660D}" type="presParOf" srcId="{22782B7C-FFC9-4B51-9020-80FDC151DE85}" destId="{37E2F4EE-DCA7-42FC-9597-8454A7566E52}" srcOrd="2" destOrd="0" presId="urn:microsoft.com/office/officeart/2009/3/layout/HorizontalOrganizationChart"/>
    <dgm:cxn modelId="{BEECC441-F8F8-411A-954D-B2083A05F6EB}" type="presParOf" srcId="{363FFFAE-FB04-43D5-9917-C1035062232B}" destId="{2D116A75-EF64-4844-8029-A9D5C0490119}" srcOrd="4" destOrd="0" presId="urn:microsoft.com/office/officeart/2009/3/layout/HorizontalOrganizationChart"/>
    <dgm:cxn modelId="{D0250628-AF5E-4CA1-84D2-F05BB690D08D}" type="presParOf" srcId="{363FFFAE-FB04-43D5-9917-C1035062232B}" destId="{1B8E458E-D887-4365-8CCE-215058F76A96}" srcOrd="5" destOrd="0" presId="urn:microsoft.com/office/officeart/2009/3/layout/HorizontalOrganizationChart"/>
    <dgm:cxn modelId="{FED9BFF3-6312-4161-B9FE-DAC983A84C90}" type="presParOf" srcId="{1B8E458E-D887-4365-8CCE-215058F76A96}" destId="{42B8494E-FF06-4EA5-86B2-FD7A0013B0B3}" srcOrd="0" destOrd="0" presId="urn:microsoft.com/office/officeart/2009/3/layout/HorizontalOrganizationChart"/>
    <dgm:cxn modelId="{C662CFFB-816F-457B-BC93-AC2B1B33F474}" type="presParOf" srcId="{42B8494E-FF06-4EA5-86B2-FD7A0013B0B3}" destId="{AA1DE868-C85B-4E8E-9932-E142B3F2D8DD}" srcOrd="0" destOrd="0" presId="urn:microsoft.com/office/officeart/2009/3/layout/HorizontalOrganizationChart"/>
    <dgm:cxn modelId="{7BC18558-28D5-4B12-AAD9-AE1B0FE44644}" type="presParOf" srcId="{42B8494E-FF06-4EA5-86B2-FD7A0013B0B3}" destId="{C257503D-9336-4D7B-9F3D-300A4E349337}" srcOrd="1" destOrd="0" presId="urn:microsoft.com/office/officeart/2009/3/layout/HorizontalOrganizationChart"/>
    <dgm:cxn modelId="{15F0E19C-7A16-4A51-B901-BA88BA058684}" type="presParOf" srcId="{1B8E458E-D887-4365-8CCE-215058F76A96}" destId="{26704464-45BA-450E-BAF1-B4E7FC08F7E8}" srcOrd="1" destOrd="0" presId="urn:microsoft.com/office/officeart/2009/3/layout/HorizontalOrganizationChart"/>
    <dgm:cxn modelId="{F3EB04D9-29D5-4597-A615-554FC489ACE3}" type="presParOf" srcId="{1B8E458E-D887-4365-8CCE-215058F76A96}" destId="{D76E3B41-7DD8-4821-861F-162A59B0C7FB}" srcOrd="2" destOrd="0" presId="urn:microsoft.com/office/officeart/2009/3/layout/HorizontalOrganizationChart"/>
    <dgm:cxn modelId="{4AA8E57C-38D5-4285-9CF3-A4BF1A724110}" type="presParOf" srcId="{CD7B8BB6-9940-4639-AAD8-C71490502EA0}" destId="{E97C6975-61D1-4599-B7A7-212446C0A5A2}" srcOrd="2" destOrd="0" presId="urn:microsoft.com/office/officeart/2009/3/layout/HorizontalOrganizationChart"/>
    <dgm:cxn modelId="{5091C968-B45E-4C5E-9C6E-0DCCCC5BBB0F}" type="presParOf" srcId="{9EF45B51-2B3F-442F-BA63-47CB71D18759}" destId="{32E4CD58-2FDE-4DAB-8432-CD0C8DAF3429}" srcOrd="2" destOrd="0" presId="urn:microsoft.com/office/officeart/2009/3/layout/HorizontalOrganizationChart"/>
    <dgm:cxn modelId="{093C1D4C-97B8-42E9-BCC5-AFD1C8CC66C9}" type="presParOf" srcId="{9EF45B51-2B3F-442F-BA63-47CB71D18759}" destId="{2225354E-4AD3-4A7F-90A8-668B13799424}" srcOrd="3" destOrd="0" presId="urn:microsoft.com/office/officeart/2009/3/layout/HorizontalOrganizationChart"/>
    <dgm:cxn modelId="{2C6C2DB7-D8C1-4E01-93FC-F8BD2FA2F1D6}" type="presParOf" srcId="{2225354E-4AD3-4A7F-90A8-668B13799424}" destId="{EA1B27B6-87D2-4265-B246-566D974361A7}" srcOrd="0" destOrd="0" presId="urn:microsoft.com/office/officeart/2009/3/layout/HorizontalOrganizationChart"/>
    <dgm:cxn modelId="{EFE41FCE-28CA-4C37-847E-EDB80D850C88}" type="presParOf" srcId="{EA1B27B6-87D2-4265-B246-566D974361A7}" destId="{C12DFE00-3C9B-4CFB-AAA6-89F97FEFACFD}" srcOrd="0" destOrd="0" presId="urn:microsoft.com/office/officeart/2009/3/layout/HorizontalOrganizationChart"/>
    <dgm:cxn modelId="{23D45398-D2A3-45F5-BC2C-2B86A64B9D47}" type="presParOf" srcId="{EA1B27B6-87D2-4265-B246-566D974361A7}" destId="{52E813BD-18B9-4B63-921B-9B8A2F8A9262}" srcOrd="1" destOrd="0" presId="urn:microsoft.com/office/officeart/2009/3/layout/HorizontalOrganizationChart"/>
    <dgm:cxn modelId="{C27C4D71-3D95-4F1B-BFAE-FBC3D8455123}" type="presParOf" srcId="{2225354E-4AD3-4A7F-90A8-668B13799424}" destId="{A610D1D1-B6D1-4620-B721-84DEF527D1EF}" srcOrd="1" destOrd="0" presId="urn:microsoft.com/office/officeart/2009/3/layout/HorizontalOrganizationChart"/>
    <dgm:cxn modelId="{523B7D7D-CD7C-4774-96DA-337AE0E82E9E}" type="presParOf" srcId="{2225354E-4AD3-4A7F-90A8-668B13799424}" destId="{E90DABEF-9FD0-446F-AE1D-E2BAB5FBC58E}" srcOrd="2" destOrd="0" presId="urn:microsoft.com/office/officeart/2009/3/layout/HorizontalOrganizationChart"/>
    <dgm:cxn modelId="{427B2494-0510-49E9-8BB0-87671D2E6D34}" type="presParOf" srcId="{9EF45B51-2B3F-442F-BA63-47CB71D18759}" destId="{E16873E3-2407-4D4B-A786-78172359BF16}" srcOrd="4" destOrd="0" presId="urn:microsoft.com/office/officeart/2009/3/layout/HorizontalOrganizationChart"/>
    <dgm:cxn modelId="{2B8B08FD-1A9E-4D0E-9012-B6B31F670D60}" type="presParOf" srcId="{9EF45B51-2B3F-442F-BA63-47CB71D18759}" destId="{FBB33D74-3D58-428D-907E-2F1CC3364532}" srcOrd="5" destOrd="0" presId="urn:microsoft.com/office/officeart/2009/3/layout/HorizontalOrganizationChart"/>
    <dgm:cxn modelId="{DC778F82-306D-4EB7-AF29-6F3A623524E9}" type="presParOf" srcId="{FBB33D74-3D58-428D-907E-2F1CC3364532}" destId="{FB860187-C1F0-4808-82E4-22E52A68A74C}" srcOrd="0" destOrd="0" presId="urn:microsoft.com/office/officeart/2009/3/layout/HorizontalOrganizationChart"/>
    <dgm:cxn modelId="{EBFF9F5F-9245-4DAC-A08C-4F686D00A3F9}" type="presParOf" srcId="{FB860187-C1F0-4808-82E4-22E52A68A74C}" destId="{4DF87137-61CD-42BE-AA65-48C6858341F2}" srcOrd="0" destOrd="0" presId="urn:microsoft.com/office/officeart/2009/3/layout/HorizontalOrganizationChart"/>
    <dgm:cxn modelId="{9BD1E9CC-59CE-4D1E-9E48-1CD7334A090A}" type="presParOf" srcId="{FB860187-C1F0-4808-82E4-22E52A68A74C}" destId="{784A8A39-4624-43DF-A0A2-EBC9CB4AF16F}" srcOrd="1" destOrd="0" presId="urn:microsoft.com/office/officeart/2009/3/layout/HorizontalOrganizationChart"/>
    <dgm:cxn modelId="{BB3353C4-90D9-417C-80C5-8C27BDCC8042}" type="presParOf" srcId="{FBB33D74-3D58-428D-907E-2F1CC3364532}" destId="{8DE8024F-E682-4B00-BF92-0264247723C3}" srcOrd="1" destOrd="0" presId="urn:microsoft.com/office/officeart/2009/3/layout/HorizontalOrganizationChart"/>
    <dgm:cxn modelId="{05D2DBDE-5309-40B9-B255-1E28D6C98C88}" type="presParOf" srcId="{FBB33D74-3D58-428D-907E-2F1CC3364532}" destId="{53301A61-DBF1-4CBA-AAF7-D038F134106B}" srcOrd="2" destOrd="0" presId="urn:microsoft.com/office/officeart/2009/3/layout/HorizontalOrganizationChart"/>
    <dgm:cxn modelId="{2FA3BF34-BC97-43FD-970D-8D1F5B1B951E}" type="presParOf" srcId="{48E2D6A9-078E-4F7A-8C53-90FFFCE29126}" destId="{05502316-6CEB-451D-AB2A-A6190349FEE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3A65609-1684-4E21-A084-997421125C6C}" type="doc">
      <dgm:prSet loTypeId="urn:microsoft.com/office/officeart/2005/8/layout/process1" loCatId="process" qsTypeId="urn:microsoft.com/office/officeart/2005/8/quickstyle/simple3" qsCatId="simple" csTypeId="urn:microsoft.com/office/officeart/2005/8/colors/accent0_1" csCatId="mainScheme"/>
      <dgm:spPr/>
      <dgm:t>
        <a:bodyPr/>
        <a:lstStyle/>
        <a:p>
          <a:endParaRPr lang="es-PE"/>
        </a:p>
      </dgm:t>
    </dgm:pt>
    <dgm:pt modelId="{CC20022F-29B5-4055-9C08-3C9949996576}">
      <dgm:prSet/>
      <dgm:spPr/>
      <dgm:t>
        <a:bodyPr/>
        <a:lstStyle/>
        <a:p>
          <a:r>
            <a:rPr lang="es-ES" b="0" i="0"/>
            <a:t>Salvo disposición legal o reglamentaria en contrario, el contratista puede ceder su derecho al pago a favor de terceros.</a:t>
          </a:r>
          <a:endParaRPr lang="es-PE"/>
        </a:p>
      </dgm:t>
    </dgm:pt>
    <dgm:pt modelId="{7F24CA6A-58AB-4AAE-9BCD-DF6849F78ADF}" type="parTrans" cxnId="{3C9ED1B2-64ED-409C-BBE4-F6DD27F8AADC}">
      <dgm:prSet/>
      <dgm:spPr/>
      <dgm:t>
        <a:bodyPr/>
        <a:lstStyle/>
        <a:p>
          <a:endParaRPr lang="es-PE"/>
        </a:p>
      </dgm:t>
    </dgm:pt>
    <dgm:pt modelId="{AC97CA85-4C03-4F1E-8D39-B13B14D4DDE9}" type="sibTrans" cxnId="{3C9ED1B2-64ED-409C-BBE4-F6DD27F8AADC}">
      <dgm:prSet/>
      <dgm:spPr/>
      <dgm:t>
        <a:bodyPr/>
        <a:lstStyle/>
        <a:p>
          <a:endParaRPr lang="es-PE"/>
        </a:p>
      </dgm:t>
    </dgm:pt>
    <dgm:pt modelId="{B0ABC8E7-B790-44B8-9DB9-099FF7335369}">
      <dgm:prSet/>
      <dgm:spPr/>
      <dgm:t>
        <a:bodyPr/>
        <a:lstStyle/>
        <a:p>
          <a:r>
            <a:rPr lang="es-ES" b="0" i="0"/>
            <a:t>No procede la cesión de posición contractual del contratista.</a:t>
          </a:r>
          <a:endParaRPr lang="es-PE"/>
        </a:p>
      </dgm:t>
    </dgm:pt>
    <dgm:pt modelId="{14B9BEBC-94A6-46E8-BF4C-4BE8208F7E9F}" type="parTrans" cxnId="{D8DD5BF4-608F-4BA0-80B8-FBA4B629FDAD}">
      <dgm:prSet/>
      <dgm:spPr/>
      <dgm:t>
        <a:bodyPr/>
        <a:lstStyle/>
        <a:p>
          <a:endParaRPr lang="es-PE"/>
        </a:p>
      </dgm:t>
    </dgm:pt>
    <dgm:pt modelId="{FCCEA893-5E44-49C1-86FC-8816B4A5BFA7}" type="sibTrans" cxnId="{D8DD5BF4-608F-4BA0-80B8-FBA4B629FDAD}">
      <dgm:prSet/>
      <dgm:spPr/>
      <dgm:t>
        <a:bodyPr/>
        <a:lstStyle/>
        <a:p>
          <a:endParaRPr lang="es-PE"/>
        </a:p>
      </dgm:t>
    </dgm:pt>
    <dgm:pt modelId="{9F1053E2-85AE-4A38-B988-693AFAFBEC60}">
      <dgm:prSet/>
      <dgm:spPr/>
      <dgm:t>
        <a:bodyPr/>
        <a:lstStyle/>
        <a:p>
          <a:r>
            <a:rPr lang="es-ES" b="0" i="0"/>
            <a:t>Solo procede la cesión de posición contractual del contratista en los casos de transferencia de propiedad de bienes que se encuentren arrendados a las Entidades, cuando se produzcan fusiones, escisiones o que exista norma legal que lo permita expresamente.</a:t>
          </a:r>
          <a:endParaRPr lang="es-PE"/>
        </a:p>
      </dgm:t>
    </dgm:pt>
    <dgm:pt modelId="{6D3A2AFC-475C-477A-88CB-99244D3B2967}" type="parTrans" cxnId="{7E132087-50D0-4C61-93C4-FB6CA0238877}">
      <dgm:prSet/>
      <dgm:spPr/>
      <dgm:t>
        <a:bodyPr/>
        <a:lstStyle/>
        <a:p>
          <a:endParaRPr lang="es-PE"/>
        </a:p>
      </dgm:t>
    </dgm:pt>
    <dgm:pt modelId="{39676EBD-76DF-4666-8BD5-25D8FE4F5725}" type="sibTrans" cxnId="{7E132087-50D0-4C61-93C4-FB6CA0238877}">
      <dgm:prSet/>
      <dgm:spPr/>
      <dgm:t>
        <a:bodyPr/>
        <a:lstStyle/>
        <a:p>
          <a:endParaRPr lang="es-PE"/>
        </a:p>
      </dgm:t>
    </dgm:pt>
    <dgm:pt modelId="{AF824E46-23BD-4279-9990-C3579FB7EFEB}" type="pres">
      <dgm:prSet presAssocID="{F3A65609-1684-4E21-A084-997421125C6C}" presName="Name0" presStyleCnt="0">
        <dgm:presLayoutVars>
          <dgm:dir/>
          <dgm:resizeHandles val="exact"/>
        </dgm:presLayoutVars>
      </dgm:prSet>
      <dgm:spPr/>
    </dgm:pt>
    <dgm:pt modelId="{DE52055F-7FC1-457C-8E1D-AFD484EDA70D}" type="pres">
      <dgm:prSet presAssocID="{CC20022F-29B5-4055-9C08-3C9949996576}" presName="node" presStyleLbl="node1" presStyleIdx="0" presStyleCnt="3">
        <dgm:presLayoutVars>
          <dgm:bulletEnabled val="1"/>
        </dgm:presLayoutVars>
      </dgm:prSet>
      <dgm:spPr/>
    </dgm:pt>
    <dgm:pt modelId="{ED693644-9000-45F2-A342-438B659573D3}" type="pres">
      <dgm:prSet presAssocID="{AC97CA85-4C03-4F1E-8D39-B13B14D4DDE9}" presName="sibTrans" presStyleLbl="sibTrans2D1" presStyleIdx="0" presStyleCnt="2"/>
      <dgm:spPr/>
    </dgm:pt>
    <dgm:pt modelId="{4838AFBE-A1B9-4ECC-98FD-BD466FFC8CF7}" type="pres">
      <dgm:prSet presAssocID="{AC97CA85-4C03-4F1E-8D39-B13B14D4DDE9}" presName="connectorText" presStyleLbl="sibTrans2D1" presStyleIdx="0" presStyleCnt="2"/>
      <dgm:spPr/>
    </dgm:pt>
    <dgm:pt modelId="{1B1E602A-FD2B-44B0-A40A-E555DD885787}" type="pres">
      <dgm:prSet presAssocID="{B0ABC8E7-B790-44B8-9DB9-099FF7335369}" presName="node" presStyleLbl="node1" presStyleIdx="1" presStyleCnt="3">
        <dgm:presLayoutVars>
          <dgm:bulletEnabled val="1"/>
        </dgm:presLayoutVars>
      </dgm:prSet>
      <dgm:spPr/>
    </dgm:pt>
    <dgm:pt modelId="{07DE7F80-5BBE-4D0D-82F8-A6ACC2003D22}" type="pres">
      <dgm:prSet presAssocID="{FCCEA893-5E44-49C1-86FC-8816B4A5BFA7}" presName="sibTrans" presStyleLbl="sibTrans2D1" presStyleIdx="1" presStyleCnt="2"/>
      <dgm:spPr/>
    </dgm:pt>
    <dgm:pt modelId="{D5926AC5-2C09-424B-92F7-88A8B395C9CE}" type="pres">
      <dgm:prSet presAssocID="{FCCEA893-5E44-49C1-86FC-8816B4A5BFA7}" presName="connectorText" presStyleLbl="sibTrans2D1" presStyleIdx="1" presStyleCnt="2"/>
      <dgm:spPr/>
    </dgm:pt>
    <dgm:pt modelId="{D8DEB5B6-8157-42E6-8902-E14F633C46B0}" type="pres">
      <dgm:prSet presAssocID="{9F1053E2-85AE-4A38-B988-693AFAFBEC60}" presName="node" presStyleLbl="node1" presStyleIdx="2" presStyleCnt="3">
        <dgm:presLayoutVars>
          <dgm:bulletEnabled val="1"/>
        </dgm:presLayoutVars>
      </dgm:prSet>
      <dgm:spPr/>
    </dgm:pt>
  </dgm:ptLst>
  <dgm:cxnLst>
    <dgm:cxn modelId="{59E11960-FF4D-4DFA-821D-A627D36376E6}" type="presOf" srcId="{9F1053E2-85AE-4A38-B988-693AFAFBEC60}" destId="{D8DEB5B6-8157-42E6-8902-E14F633C46B0}" srcOrd="0" destOrd="0" presId="urn:microsoft.com/office/officeart/2005/8/layout/process1"/>
    <dgm:cxn modelId="{EE77976D-C540-420F-85F7-864B212F1847}" type="presOf" srcId="{F3A65609-1684-4E21-A084-997421125C6C}" destId="{AF824E46-23BD-4279-9990-C3579FB7EFEB}" srcOrd="0" destOrd="0" presId="urn:microsoft.com/office/officeart/2005/8/layout/process1"/>
    <dgm:cxn modelId="{53A40354-D183-4F9D-AC4B-3B7CC616E778}" type="presOf" srcId="{B0ABC8E7-B790-44B8-9DB9-099FF7335369}" destId="{1B1E602A-FD2B-44B0-A40A-E555DD885787}" srcOrd="0" destOrd="0" presId="urn:microsoft.com/office/officeart/2005/8/layout/process1"/>
    <dgm:cxn modelId="{7B3B6283-B42E-414B-BFD4-69F760EA7E69}" type="presOf" srcId="{FCCEA893-5E44-49C1-86FC-8816B4A5BFA7}" destId="{07DE7F80-5BBE-4D0D-82F8-A6ACC2003D22}" srcOrd="0" destOrd="0" presId="urn:microsoft.com/office/officeart/2005/8/layout/process1"/>
    <dgm:cxn modelId="{7E132087-50D0-4C61-93C4-FB6CA0238877}" srcId="{F3A65609-1684-4E21-A084-997421125C6C}" destId="{9F1053E2-85AE-4A38-B988-693AFAFBEC60}" srcOrd="2" destOrd="0" parTransId="{6D3A2AFC-475C-477A-88CB-99244D3B2967}" sibTransId="{39676EBD-76DF-4666-8BD5-25D8FE4F5725}"/>
    <dgm:cxn modelId="{3C9ED1B2-64ED-409C-BBE4-F6DD27F8AADC}" srcId="{F3A65609-1684-4E21-A084-997421125C6C}" destId="{CC20022F-29B5-4055-9C08-3C9949996576}" srcOrd="0" destOrd="0" parTransId="{7F24CA6A-58AB-4AAE-9BCD-DF6849F78ADF}" sibTransId="{AC97CA85-4C03-4F1E-8D39-B13B14D4DDE9}"/>
    <dgm:cxn modelId="{F40B91B9-CA5F-47F3-B517-5D2968382EB2}" type="presOf" srcId="{FCCEA893-5E44-49C1-86FC-8816B4A5BFA7}" destId="{D5926AC5-2C09-424B-92F7-88A8B395C9CE}" srcOrd="1" destOrd="0" presId="urn:microsoft.com/office/officeart/2005/8/layout/process1"/>
    <dgm:cxn modelId="{ADEACCBC-13C6-4123-BB57-5E7AF19B1A84}" type="presOf" srcId="{AC97CA85-4C03-4F1E-8D39-B13B14D4DDE9}" destId="{ED693644-9000-45F2-A342-438B659573D3}" srcOrd="0" destOrd="0" presId="urn:microsoft.com/office/officeart/2005/8/layout/process1"/>
    <dgm:cxn modelId="{7B0946C2-F568-4878-8B5C-FEF18769037A}" type="presOf" srcId="{AC97CA85-4C03-4F1E-8D39-B13B14D4DDE9}" destId="{4838AFBE-A1B9-4ECC-98FD-BD466FFC8CF7}" srcOrd="1" destOrd="0" presId="urn:microsoft.com/office/officeart/2005/8/layout/process1"/>
    <dgm:cxn modelId="{0E4B13D0-D176-40A9-BFCD-79CE882B4EC9}" type="presOf" srcId="{CC20022F-29B5-4055-9C08-3C9949996576}" destId="{DE52055F-7FC1-457C-8E1D-AFD484EDA70D}" srcOrd="0" destOrd="0" presId="urn:microsoft.com/office/officeart/2005/8/layout/process1"/>
    <dgm:cxn modelId="{D8DD5BF4-608F-4BA0-80B8-FBA4B629FDAD}" srcId="{F3A65609-1684-4E21-A084-997421125C6C}" destId="{B0ABC8E7-B790-44B8-9DB9-099FF7335369}" srcOrd="1" destOrd="0" parTransId="{14B9BEBC-94A6-46E8-BF4C-4BE8208F7E9F}" sibTransId="{FCCEA893-5E44-49C1-86FC-8816B4A5BFA7}"/>
    <dgm:cxn modelId="{8147C657-A80C-4941-AFE7-C07CBCCE5470}" type="presParOf" srcId="{AF824E46-23BD-4279-9990-C3579FB7EFEB}" destId="{DE52055F-7FC1-457C-8E1D-AFD484EDA70D}" srcOrd="0" destOrd="0" presId="urn:microsoft.com/office/officeart/2005/8/layout/process1"/>
    <dgm:cxn modelId="{FFB4103D-DBCE-452E-8774-385FEB8E3A13}" type="presParOf" srcId="{AF824E46-23BD-4279-9990-C3579FB7EFEB}" destId="{ED693644-9000-45F2-A342-438B659573D3}" srcOrd="1" destOrd="0" presId="urn:microsoft.com/office/officeart/2005/8/layout/process1"/>
    <dgm:cxn modelId="{8692E195-5FE5-40DF-8A70-B10CDB605035}" type="presParOf" srcId="{ED693644-9000-45F2-A342-438B659573D3}" destId="{4838AFBE-A1B9-4ECC-98FD-BD466FFC8CF7}" srcOrd="0" destOrd="0" presId="urn:microsoft.com/office/officeart/2005/8/layout/process1"/>
    <dgm:cxn modelId="{EE8C957F-524E-4ACC-99AF-602E4BD59D17}" type="presParOf" srcId="{AF824E46-23BD-4279-9990-C3579FB7EFEB}" destId="{1B1E602A-FD2B-44B0-A40A-E555DD885787}" srcOrd="2" destOrd="0" presId="urn:microsoft.com/office/officeart/2005/8/layout/process1"/>
    <dgm:cxn modelId="{2770878B-E897-41BE-80AE-700F83205C1E}" type="presParOf" srcId="{AF824E46-23BD-4279-9990-C3579FB7EFEB}" destId="{07DE7F80-5BBE-4D0D-82F8-A6ACC2003D22}" srcOrd="3" destOrd="0" presId="urn:microsoft.com/office/officeart/2005/8/layout/process1"/>
    <dgm:cxn modelId="{EFE75CED-90A6-4AE6-8744-E40D52F44676}" type="presParOf" srcId="{07DE7F80-5BBE-4D0D-82F8-A6ACC2003D22}" destId="{D5926AC5-2C09-424B-92F7-88A8B395C9CE}" srcOrd="0" destOrd="0" presId="urn:microsoft.com/office/officeart/2005/8/layout/process1"/>
    <dgm:cxn modelId="{CFEDFC3A-DFC9-4A58-9417-4097EF2218DD}" type="presParOf" srcId="{AF824E46-23BD-4279-9990-C3579FB7EFEB}" destId="{D8DEB5B6-8157-42E6-8902-E14F633C46B0}"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7CA58CB-665D-4334-8580-F1054AA40FF3}" type="doc">
      <dgm:prSet loTypeId="urn:microsoft.com/office/officeart/2005/8/layout/vProcess5" loCatId="process" qsTypeId="urn:microsoft.com/office/officeart/2005/8/quickstyle/simple3" qsCatId="simple" csTypeId="urn:microsoft.com/office/officeart/2005/8/colors/accent0_1" csCatId="mainScheme"/>
      <dgm:spPr/>
      <dgm:t>
        <a:bodyPr/>
        <a:lstStyle/>
        <a:p>
          <a:endParaRPr lang="es-PE"/>
        </a:p>
      </dgm:t>
    </dgm:pt>
    <dgm:pt modelId="{16B1AD01-C675-4E40-AC6A-BA77293007DE}">
      <dgm:prSet/>
      <dgm:spPr/>
      <dgm:t>
        <a:bodyPr/>
        <a:lstStyle/>
        <a:p>
          <a:r>
            <a:rPr lang="es-ES" b="0" i="0"/>
            <a:t>La Entidad puede entregar adelantos al contratista, siempre que haya sido previsto en los documentos del procedimiento de selección, con la finalidad de otorgarle financiamiento y/o liquidez para la ejecución del contrato.</a:t>
          </a:r>
          <a:endParaRPr lang="es-PE"/>
        </a:p>
      </dgm:t>
    </dgm:pt>
    <dgm:pt modelId="{C2019EFF-C1EF-4969-B39F-756DA7BF30E6}" type="parTrans" cxnId="{D6FDC667-8E04-4299-8517-C475E50779C1}">
      <dgm:prSet/>
      <dgm:spPr/>
      <dgm:t>
        <a:bodyPr/>
        <a:lstStyle/>
        <a:p>
          <a:endParaRPr lang="es-PE"/>
        </a:p>
      </dgm:t>
    </dgm:pt>
    <dgm:pt modelId="{EDE2E5EA-3F0F-4AC2-A1E9-24F31E6E1805}" type="sibTrans" cxnId="{D6FDC667-8E04-4299-8517-C475E50779C1}">
      <dgm:prSet/>
      <dgm:spPr/>
      <dgm:t>
        <a:bodyPr/>
        <a:lstStyle/>
        <a:p>
          <a:endParaRPr lang="es-PE"/>
        </a:p>
      </dgm:t>
    </dgm:pt>
    <dgm:pt modelId="{1B18A3E2-129E-45DD-B9E6-4949E8B104D4}">
      <dgm:prSet/>
      <dgm:spPr/>
      <dgm:t>
        <a:bodyPr/>
        <a:lstStyle/>
        <a:p>
          <a:r>
            <a:rPr lang="es-ES" b="0" i="0"/>
            <a:t>Los documentos del procedimiento de selección pueden establecer adelantos directos al contratista, los que en ningún caso exceden en conjunto del treinta por ciento (30%) del monto del contrato original. </a:t>
          </a:r>
          <a:endParaRPr lang="es-PE"/>
        </a:p>
      </dgm:t>
    </dgm:pt>
    <dgm:pt modelId="{E72235CE-7172-40AA-936C-F7A6C8C541F9}" type="parTrans" cxnId="{5785C610-3E19-461D-9945-3D1373F0F8C8}">
      <dgm:prSet/>
      <dgm:spPr/>
      <dgm:t>
        <a:bodyPr/>
        <a:lstStyle/>
        <a:p>
          <a:endParaRPr lang="es-PE"/>
        </a:p>
      </dgm:t>
    </dgm:pt>
    <dgm:pt modelId="{101B68B9-ADDE-4ACF-989B-96BCEF5DAB33}" type="sibTrans" cxnId="{5785C610-3E19-461D-9945-3D1373F0F8C8}">
      <dgm:prSet/>
      <dgm:spPr/>
      <dgm:t>
        <a:bodyPr/>
        <a:lstStyle/>
        <a:p>
          <a:endParaRPr lang="es-PE"/>
        </a:p>
      </dgm:t>
    </dgm:pt>
    <dgm:pt modelId="{2D05A33C-B61A-4292-ACE6-E5C5A1147539}">
      <dgm:prSet/>
      <dgm:spPr/>
      <dgm:t>
        <a:bodyPr/>
        <a:lstStyle/>
        <a:p>
          <a:r>
            <a:rPr lang="es-ES" b="0" i="0"/>
            <a:t>En tal caso, los documentos del procedimiento de selección, además, prevén el plazo en el cual el contratista solicita el adelanto, así como el plazo de entrega del mismo.</a:t>
          </a:r>
          <a:endParaRPr lang="es-PE"/>
        </a:p>
      </dgm:t>
    </dgm:pt>
    <dgm:pt modelId="{EA67017C-098D-4BDE-8EBE-57845A7C1E1D}" type="parTrans" cxnId="{B9584472-155B-43F4-8387-D0AA4ADA6344}">
      <dgm:prSet/>
      <dgm:spPr/>
      <dgm:t>
        <a:bodyPr/>
        <a:lstStyle/>
        <a:p>
          <a:endParaRPr lang="es-PE"/>
        </a:p>
      </dgm:t>
    </dgm:pt>
    <dgm:pt modelId="{F3CCD3E7-A1DF-422D-9F3B-9EFF71B52D1A}" type="sibTrans" cxnId="{B9584472-155B-43F4-8387-D0AA4ADA6344}">
      <dgm:prSet/>
      <dgm:spPr/>
      <dgm:t>
        <a:bodyPr/>
        <a:lstStyle/>
        <a:p>
          <a:endParaRPr lang="es-PE"/>
        </a:p>
      </dgm:t>
    </dgm:pt>
    <dgm:pt modelId="{95566C97-42CD-4AA7-84E6-532CBBE39202}">
      <dgm:prSet/>
      <dgm:spPr/>
      <dgm:t>
        <a:bodyPr/>
        <a:lstStyle/>
        <a:p>
          <a:r>
            <a:rPr lang="es-ES" b="0" i="0"/>
            <a:t>Al momento de solicitar el adelanto, el contratista entrega la garantía acompañada del comprobante de pago.</a:t>
          </a:r>
          <a:endParaRPr lang="es-PE"/>
        </a:p>
      </dgm:t>
    </dgm:pt>
    <dgm:pt modelId="{710ADD4C-C620-4E48-BE9C-D450F3CD58E5}" type="parTrans" cxnId="{7523AFF9-E5C7-4274-9006-C8A2075EEFE0}">
      <dgm:prSet/>
      <dgm:spPr/>
      <dgm:t>
        <a:bodyPr/>
        <a:lstStyle/>
        <a:p>
          <a:endParaRPr lang="es-PE"/>
        </a:p>
      </dgm:t>
    </dgm:pt>
    <dgm:pt modelId="{28B617A5-89D4-4A52-BEC8-C11A67EC8FBA}" type="sibTrans" cxnId="{7523AFF9-E5C7-4274-9006-C8A2075EEFE0}">
      <dgm:prSet/>
      <dgm:spPr/>
      <dgm:t>
        <a:bodyPr/>
        <a:lstStyle/>
        <a:p>
          <a:endParaRPr lang="es-PE"/>
        </a:p>
      </dgm:t>
    </dgm:pt>
    <dgm:pt modelId="{B1131EAB-919F-489D-BB3F-B27E65C0AB0F}" type="pres">
      <dgm:prSet presAssocID="{97CA58CB-665D-4334-8580-F1054AA40FF3}" presName="outerComposite" presStyleCnt="0">
        <dgm:presLayoutVars>
          <dgm:chMax val="5"/>
          <dgm:dir/>
          <dgm:resizeHandles val="exact"/>
        </dgm:presLayoutVars>
      </dgm:prSet>
      <dgm:spPr/>
    </dgm:pt>
    <dgm:pt modelId="{7074B134-7FFC-415C-8FF1-038BD048D334}" type="pres">
      <dgm:prSet presAssocID="{97CA58CB-665D-4334-8580-F1054AA40FF3}" presName="dummyMaxCanvas" presStyleCnt="0">
        <dgm:presLayoutVars/>
      </dgm:prSet>
      <dgm:spPr/>
    </dgm:pt>
    <dgm:pt modelId="{B0556BF7-0D26-4805-A72B-9F018F525A99}" type="pres">
      <dgm:prSet presAssocID="{97CA58CB-665D-4334-8580-F1054AA40FF3}" presName="FourNodes_1" presStyleLbl="node1" presStyleIdx="0" presStyleCnt="4">
        <dgm:presLayoutVars>
          <dgm:bulletEnabled val="1"/>
        </dgm:presLayoutVars>
      </dgm:prSet>
      <dgm:spPr/>
    </dgm:pt>
    <dgm:pt modelId="{9EEFA53D-6F8D-40AC-B900-6F99BB5749B0}" type="pres">
      <dgm:prSet presAssocID="{97CA58CB-665D-4334-8580-F1054AA40FF3}" presName="FourNodes_2" presStyleLbl="node1" presStyleIdx="1" presStyleCnt="4">
        <dgm:presLayoutVars>
          <dgm:bulletEnabled val="1"/>
        </dgm:presLayoutVars>
      </dgm:prSet>
      <dgm:spPr/>
    </dgm:pt>
    <dgm:pt modelId="{62D94C13-71F5-4F17-AE5B-89D1399009CD}" type="pres">
      <dgm:prSet presAssocID="{97CA58CB-665D-4334-8580-F1054AA40FF3}" presName="FourNodes_3" presStyleLbl="node1" presStyleIdx="2" presStyleCnt="4">
        <dgm:presLayoutVars>
          <dgm:bulletEnabled val="1"/>
        </dgm:presLayoutVars>
      </dgm:prSet>
      <dgm:spPr/>
    </dgm:pt>
    <dgm:pt modelId="{E806C09D-9681-4CBF-BB85-087083F4BAF9}" type="pres">
      <dgm:prSet presAssocID="{97CA58CB-665D-4334-8580-F1054AA40FF3}" presName="FourNodes_4" presStyleLbl="node1" presStyleIdx="3" presStyleCnt="4">
        <dgm:presLayoutVars>
          <dgm:bulletEnabled val="1"/>
        </dgm:presLayoutVars>
      </dgm:prSet>
      <dgm:spPr/>
    </dgm:pt>
    <dgm:pt modelId="{77F07345-FB2D-4843-BF87-FEDCEC73507B}" type="pres">
      <dgm:prSet presAssocID="{97CA58CB-665D-4334-8580-F1054AA40FF3}" presName="FourConn_1-2" presStyleLbl="fgAccFollowNode1" presStyleIdx="0" presStyleCnt="3">
        <dgm:presLayoutVars>
          <dgm:bulletEnabled val="1"/>
        </dgm:presLayoutVars>
      </dgm:prSet>
      <dgm:spPr/>
    </dgm:pt>
    <dgm:pt modelId="{4AFDC006-DC1E-4AA8-87DF-BDD79C9BA378}" type="pres">
      <dgm:prSet presAssocID="{97CA58CB-665D-4334-8580-F1054AA40FF3}" presName="FourConn_2-3" presStyleLbl="fgAccFollowNode1" presStyleIdx="1" presStyleCnt="3">
        <dgm:presLayoutVars>
          <dgm:bulletEnabled val="1"/>
        </dgm:presLayoutVars>
      </dgm:prSet>
      <dgm:spPr/>
    </dgm:pt>
    <dgm:pt modelId="{A6333AB4-CDA1-4A14-B67B-F4D2C5CFF673}" type="pres">
      <dgm:prSet presAssocID="{97CA58CB-665D-4334-8580-F1054AA40FF3}" presName="FourConn_3-4" presStyleLbl="fgAccFollowNode1" presStyleIdx="2" presStyleCnt="3">
        <dgm:presLayoutVars>
          <dgm:bulletEnabled val="1"/>
        </dgm:presLayoutVars>
      </dgm:prSet>
      <dgm:spPr/>
    </dgm:pt>
    <dgm:pt modelId="{FCFC300A-DF69-41BA-8B6A-3786354BF8B6}" type="pres">
      <dgm:prSet presAssocID="{97CA58CB-665D-4334-8580-F1054AA40FF3}" presName="FourNodes_1_text" presStyleLbl="node1" presStyleIdx="3" presStyleCnt="4">
        <dgm:presLayoutVars>
          <dgm:bulletEnabled val="1"/>
        </dgm:presLayoutVars>
      </dgm:prSet>
      <dgm:spPr/>
    </dgm:pt>
    <dgm:pt modelId="{349F8F41-5577-4CA0-8EEF-6184814F1126}" type="pres">
      <dgm:prSet presAssocID="{97CA58CB-665D-4334-8580-F1054AA40FF3}" presName="FourNodes_2_text" presStyleLbl="node1" presStyleIdx="3" presStyleCnt="4">
        <dgm:presLayoutVars>
          <dgm:bulletEnabled val="1"/>
        </dgm:presLayoutVars>
      </dgm:prSet>
      <dgm:spPr/>
    </dgm:pt>
    <dgm:pt modelId="{141194E6-C90B-41A6-980E-E43145DBA456}" type="pres">
      <dgm:prSet presAssocID="{97CA58CB-665D-4334-8580-F1054AA40FF3}" presName="FourNodes_3_text" presStyleLbl="node1" presStyleIdx="3" presStyleCnt="4">
        <dgm:presLayoutVars>
          <dgm:bulletEnabled val="1"/>
        </dgm:presLayoutVars>
      </dgm:prSet>
      <dgm:spPr/>
    </dgm:pt>
    <dgm:pt modelId="{C7B9A244-5256-4AE5-AF15-A48DF2CA11CC}" type="pres">
      <dgm:prSet presAssocID="{97CA58CB-665D-4334-8580-F1054AA40FF3}" presName="FourNodes_4_text" presStyleLbl="node1" presStyleIdx="3" presStyleCnt="4">
        <dgm:presLayoutVars>
          <dgm:bulletEnabled val="1"/>
        </dgm:presLayoutVars>
      </dgm:prSet>
      <dgm:spPr/>
    </dgm:pt>
  </dgm:ptLst>
  <dgm:cxnLst>
    <dgm:cxn modelId="{5785C610-3E19-461D-9945-3D1373F0F8C8}" srcId="{97CA58CB-665D-4334-8580-F1054AA40FF3}" destId="{1B18A3E2-129E-45DD-B9E6-4949E8B104D4}" srcOrd="1" destOrd="0" parTransId="{E72235CE-7172-40AA-936C-F7A6C8C541F9}" sibTransId="{101B68B9-ADDE-4ACF-989B-96BCEF5DAB33}"/>
    <dgm:cxn modelId="{1394FE17-76ED-4BE4-B2E6-27A6B8855465}" type="presOf" srcId="{95566C97-42CD-4AA7-84E6-532CBBE39202}" destId="{E806C09D-9681-4CBF-BB85-087083F4BAF9}" srcOrd="0" destOrd="0" presId="urn:microsoft.com/office/officeart/2005/8/layout/vProcess5"/>
    <dgm:cxn modelId="{50A58E1C-2204-4119-B60D-CD58172E6A26}" type="presOf" srcId="{95566C97-42CD-4AA7-84E6-532CBBE39202}" destId="{C7B9A244-5256-4AE5-AF15-A48DF2CA11CC}" srcOrd="1" destOrd="0" presId="urn:microsoft.com/office/officeart/2005/8/layout/vProcess5"/>
    <dgm:cxn modelId="{EC8D3A2A-E5B9-4A7D-8F30-B71793C50D4B}" type="presOf" srcId="{101B68B9-ADDE-4ACF-989B-96BCEF5DAB33}" destId="{4AFDC006-DC1E-4AA8-87DF-BDD79C9BA378}" srcOrd="0" destOrd="0" presId="urn:microsoft.com/office/officeart/2005/8/layout/vProcess5"/>
    <dgm:cxn modelId="{E4B24B46-E65C-42B2-AB1F-944A1A09454A}" type="presOf" srcId="{2D05A33C-B61A-4292-ACE6-E5C5A1147539}" destId="{141194E6-C90B-41A6-980E-E43145DBA456}" srcOrd="1" destOrd="0" presId="urn:microsoft.com/office/officeart/2005/8/layout/vProcess5"/>
    <dgm:cxn modelId="{D6FDC667-8E04-4299-8517-C475E50779C1}" srcId="{97CA58CB-665D-4334-8580-F1054AA40FF3}" destId="{16B1AD01-C675-4E40-AC6A-BA77293007DE}" srcOrd="0" destOrd="0" parTransId="{C2019EFF-C1EF-4969-B39F-756DA7BF30E6}" sibTransId="{EDE2E5EA-3F0F-4AC2-A1E9-24F31E6E1805}"/>
    <dgm:cxn modelId="{B9584472-155B-43F4-8387-D0AA4ADA6344}" srcId="{97CA58CB-665D-4334-8580-F1054AA40FF3}" destId="{2D05A33C-B61A-4292-ACE6-E5C5A1147539}" srcOrd="2" destOrd="0" parTransId="{EA67017C-098D-4BDE-8EBE-57845A7C1E1D}" sibTransId="{F3CCD3E7-A1DF-422D-9F3B-9EFF71B52D1A}"/>
    <dgm:cxn modelId="{C8A6D458-5933-4125-84B5-69FA37861FD2}" type="presOf" srcId="{16B1AD01-C675-4E40-AC6A-BA77293007DE}" destId="{B0556BF7-0D26-4805-A72B-9F018F525A99}" srcOrd="0" destOrd="0" presId="urn:microsoft.com/office/officeart/2005/8/layout/vProcess5"/>
    <dgm:cxn modelId="{06936C5A-44AB-4780-8FA2-10485BC4ED31}" type="presOf" srcId="{2D05A33C-B61A-4292-ACE6-E5C5A1147539}" destId="{62D94C13-71F5-4F17-AE5B-89D1399009CD}" srcOrd="0" destOrd="0" presId="urn:microsoft.com/office/officeart/2005/8/layout/vProcess5"/>
    <dgm:cxn modelId="{363CD0A5-8014-48C1-8B72-DD482533920F}" type="presOf" srcId="{16B1AD01-C675-4E40-AC6A-BA77293007DE}" destId="{FCFC300A-DF69-41BA-8B6A-3786354BF8B6}" srcOrd="1" destOrd="0" presId="urn:microsoft.com/office/officeart/2005/8/layout/vProcess5"/>
    <dgm:cxn modelId="{D5E2A9BD-07AC-414F-9C77-67F20F6A3697}" type="presOf" srcId="{97CA58CB-665D-4334-8580-F1054AA40FF3}" destId="{B1131EAB-919F-489D-BB3F-B27E65C0AB0F}" srcOrd="0" destOrd="0" presId="urn:microsoft.com/office/officeart/2005/8/layout/vProcess5"/>
    <dgm:cxn modelId="{89DB77C4-9371-4B6C-B6C5-55EC3BC495C3}" type="presOf" srcId="{1B18A3E2-129E-45DD-B9E6-4949E8B104D4}" destId="{9EEFA53D-6F8D-40AC-B900-6F99BB5749B0}" srcOrd="0" destOrd="0" presId="urn:microsoft.com/office/officeart/2005/8/layout/vProcess5"/>
    <dgm:cxn modelId="{375995D9-5B16-4F61-BE28-BCEC7D5ECA22}" type="presOf" srcId="{EDE2E5EA-3F0F-4AC2-A1E9-24F31E6E1805}" destId="{77F07345-FB2D-4843-BF87-FEDCEC73507B}" srcOrd="0" destOrd="0" presId="urn:microsoft.com/office/officeart/2005/8/layout/vProcess5"/>
    <dgm:cxn modelId="{127A17E8-F955-4141-ADAA-C556A73C6136}" type="presOf" srcId="{F3CCD3E7-A1DF-422D-9F3B-9EFF71B52D1A}" destId="{A6333AB4-CDA1-4A14-B67B-F4D2C5CFF673}" srcOrd="0" destOrd="0" presId="urn:microsoft.com/office/officeart/2005/8/layout/vProcess5"/>
    <dgm:cxn modelId="{30859EF2-AE16-479B-AA66-6F880CA08168}" type="presOf" srcId="{1B18A3E2-129E-45DD-B9E6-4949E8B104D4}" destId="{349F8F41-5577-4CA0-8EEF-6184814F1126}" srcOrd="1" destOrd="0" presId="urn:microsoft.com/office/officeart/2005/8/layout/vProcess5"/>
    <dgm:cxn modelId="{7523AFF9-E5C7-4274-9006-C8A2075EEFE0}" srcId="{97CA58CB-665D-4334-8580-F1054AA40FF3}" destId="{95566C97-42CD-4AA7-84E6-532CBBE39202}" srcOrd="3" destOrd="0" parTransId="{710ADD4C-C620-4E48-BE9C-D450F3CD58E5}" sibTransId="{28B617A5-89D4-4A52-BEC8-C11A67EC8FBA}"/>
    <dgm:cxn modelId="{1DB7927D-D675-4B27-8E58-B10BFBECE0FA}" type="presParOf" srcId="{B1131EAB-919F-489D-BB3F-B27E65C0AB0F}" destId="{7074B134-7FFC-415C-8FF1-038BD048D334}" srcOrd="0" destOrd="0" presId="urn:microsoft.com/office/officeart/2005/8/layout/vProcess5"/>
    <dgm:cxn modelId="{E3712B61-C6E3-4753-BF97-CEAB5C97B57B}" type="presParOf" srcId="{B1131EAB-919F-489D-BB3F-B27E65C0AB0F}" destId="{B0556BF7-0D26-4805-A72B-9F018F525A99}" srcOrd="1" destOrd="0" presId="urn:microsoft.com/office/officeart/2005/8/layout/vProcess5"/>
    <dgm:cxn modelId="{B7612E92-1C62-478F-B81F-4A679EA4925B}" type="presParOf" srcId="{B1131EAB-919F-489D-BB3F-B27E65C0AB0F}" destId="{9EEFA53D-6F8D-40AC-B900-6F99BB5749B0}" srcOrd="2" destOrd="0" presId="urn:microsoft.com/office/officeart/2005/8/layout/vProcess5"/>
    <dgm:cxn modelId="{3F7B9F13-7677-4534-B8D4-C25E29C659D7}" type="presParOf" srcId="{B1131EAB-919F-489D-BB3F-B27E65C0AB0F}" destId="{62D94C13-71F5-4F17-AE5B-89D1399009CD}" srcOrd="3" destOrd="0" presId="urn:microsoft.com/office/officeart/2005/8/layout/vProcess5"/>
    <dgm:cxn modelId="{096A88C8-11A4-4D09-A938-2D7DACA3A586}" type="presParOf" srcId="{B1131EAB-919F-489D-BB3F-B27E65C0AB0F}" destId="{E806C09D-9681-4CBF-BB85-087083F4BAF9}" srcOrd="4" destOrd="0" presId="urn:microsoft.com/office/officeart/2005/8/layout/vProcess5"/>
    <dgm:cxn modelId="{AF1E0BA6-C9F6-46FF-8130-96E0AAAAEDDE}" type="presParOf" srcId="{B1131EAB-919F-489D-BB3F-B27E65C0AB0F}" destId="{77F07345-FB2D-4843-BF87-FEDCEC73507B}" srcOrd="5" destOrd="0" presId="urn:microsoft.com/office/officeart/2005/8/layout/vProcess5"/>
    <dgm:cxn modelId="{516D6CAF-E7E6-4611-BA23-13C23AA65CB0}" type="presParOf" srcId="{B1131EAB-919F-489D-BB3F-B27E65C0AB0F}" destId="{4AFDC006-DC1E-4AA8-87DF-BDD79C9BA378}" srcOrd="6" destOrd="0" presId="urn:microsoft.com/office/officeart/2005/8/layout/vProcess5"/>
    <dgm:cxn modelId="{FED05171-46BC-4A6C-ABE3-03870CE58AB6}" type="presParOf" srcId="{B1131EAB-919F-489D-BB3F-B27E65C0AB0F}" destId="{A6333AB4-CDA1-4A14-B67B-F4D2C5CFF673}" srcOrd="7" destOrd="0" presId="urn:microsoft.com/office/officeart/2005/8/layout/vProcess5"/>
    <dgm:cxn modelId="{5DC5F9C9-1C65-4F42-9FA0-FEE4DF14986E}" type="presParOf" srcId="{B1131EAB-919F-489D-BB3F-B27E65C0AB0F}" destId="{FCFC300A-DF69-41BA-8B6A-3786354BF8B6}" srcOrd="8" destOrd="0" presId="urn:microsoft.com/office/officeart/2005/8/layout/vProcess5"/>
    <dgm:cxn modelId="{35AFFC1F-E4B2-4AB9-BBD3-F3ADF7B7AB57}" type="presParOf" srcId="{B1131EAB-919F-489D-BB3F-B27E65C0AB0F}" destId="{349F8F41-5577-4CA0-8EEF-6184814F1126}" srcOrd="9" destOrd="0" presId="urn:microsoft.com/office/officeart/2005/8/layout/vProcess5"/>
    <dgm:cxn modelId="{641518E7-FB7B-4E34-AE30-034C7EC12A69}" type="presParOf" srcId="{B1131EAB-919F-489D-BB3F-B27E65C0AB0F}" destId="{141194E6-C90B-41A6-980E-E43145DBA456}" srcOrd="10" destOrd="0" presId="urn:microsoft.com/office/officeart/2005/8/layout/vProcess5"/>
    <dgm:cxn modelId="{2337AFFD-F2EA-420A-BFD8-5DD38F5ED46F}" type="presParOf" srcId="{B1131EAB-919F-489D-BB3F-B27E65C0AB0F}" destId="{C7B9A244-5256-4AE5-AF15-A48DF2CA11CC}"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D98EEF3-B5BC-405C-83A4-1E6EDFEB6535}"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FEAA0F54-93B0-4C6C-AFFE-5D378B2CF8E6}">
      <dgm:prSet/>
      <dgm:spPr/>
      <dgm:t>
        <a:bodyPr/>
        <a:lstStyle/>
        <a:p>
          <a:r>
            <a:rPr lang="es-ES" b="0" i="0"/>
            <a:t>El pago se realiza después de ejecutada la respectiva prestación, pudiendo contemplarse pagos a cuenta. </a:t>
          </a:r>
          <a:endParaRPr lang="es-PE"/>
        </a:p>
      </dgm:t>
    </dgm:pt>
    <dgm:pt modelId="{CDCA0F9E-0E81-4A95-A41C-AEFB1C8F46AA}" type="parTrans" cxnId="{17F2184C-D855-4CB2-A97D-F0F3A1CE6ED9}">
      <dgm:prSet/>
      <dgm:spPr/>
      <dgm:t>
        <a:bodyPr/>
        <a:lstStyle/>
        <a:p>
          <a:endParaRPr lang="es-PE"/>
        </a:p>
      </dgm:t>
    </dgm:pt>
    <dgm:pt modelId="{3F3DDEE7-85A8-4C31-8637-31CE7503F060}" type="sibTrans" cxnId="{17F2184C-D855-4CB2-A97D-F0F3A1CE6ED9}">
      <dgm:prSet/>
      <dgm:spPr/>
      <dgm:t>
        <a:bodyPr/>
        <a:lstStyle/>
        <a:p>
          <a:endParaRPr lang="es-PE"/>
        </a:p>
      </dgm:t>
    </dgm:pt>
    <dgm:pt modelId="{91FA0C51-210A-4CDC-ACC1-429C60A2C3BB}">
      <dgm:prSet/>
      <dgm:spPr/>
      <dgm:t>
        <a:bodyPr/>
        <a:lstStyle/>
        <a:p>
          <a:r>
            <a:rPr lang="es-ES" b="0" i="0" dirty="0"/>
            <a:t>Excepcionalmente, el pago puede realizarse en su integridad por adelantado cuando, este sea condición de mercado para la entrega de los bienes o la prestación de los servicios, previo otorgamiento de la garantía.</a:t>
          </a:r>
          <a:endParaRPr lang="es-PE" dirty="0"/>
        </a:p>
      </dgm:t>
    </dgm:pt>
    <dgm:pt modelId="{C3B292C2-A24F-4647-AD59-48C1B832E703}" type="parTrans" cxnId="{B0D28A79-2BAE-4011-BD73-A3049073BF94}">
      <dgm:prSet/>
      <dgm:spPr/>
      <dgm:t>
        <a:bodyPr/>
        <a:lstStyle/>
        <a:p>
          <a:endParaRPr lang="es-PE"/>
        </a:p>
      </dgm:t>
    </dgm:pt>
    <dgm:pt modelId="{4860F6D5-B97D-40BF-9229-94CB097B3FB5}" type="sibTrans" cxnId="{B0D28A79-2BAE-4011-BD73-A3049073BF94}">
      <dgm:prSet/>
      <dgm:spPr/>
      <dgm:t>
        <a:bodyPr/>
        <a:lstStyle/>
        <a:p>
          <a:endParaRPr lang="es-PE"/>
        </a:p>
      </dgm:t>
    </dgm:pt>
    <dgm:pt modelId="{A7ECD135-E6AA-4E48-9688-3B5B90705C2E}">
      <dgm:prSet/>
      <dgm:spPr/>
      <dgm:t>
        <a:bodyPr/>
        <a:lstStyle/>
        <a:p>
          <a:r>
            <a:rPr lang="es-ES" b="0" i="0" dirty="0"/>
            <a:t>Los pagos por adelantado y a cuenta no constituyen pagos finales, por lo que el proveedor sigue siendo responsable hasta el cumplimiento total de la prestación objeto del contrato.</a:t>
          </a:r>
          <a:endParaRPr lang="es-PE" dirty="0"/>
        </a:p>
      </dgm:t>
    </dgm:pt>
    <dgm:pt modelId="{31DFC613-DF3E-43D7-8C91-E467468FA721}" type="parTrans" cxnId="{0B106D8D-6704-4D67-83AE-178ADB5DBEAA}">
      <dgm:prSet/>
      <dgm:spPr/>
      <dgm:t>
        <a:bodyPr/>
        <a:lstStyle/>
        <a:p>
          <a:endParaRPr lang="es-PE"/>
        </a:p>
      </dgm:t>
    </dgm:pt>
    <dgm:pt modelId="{5D6C94BF-37AB-4795-9918-766984877AAD}" type="sibTrans" cxnId="{0B106D8D-6704-4D67-83AE-178ADB5DBEAA}">
      <dgm:prSet/>
      <dgm:spPr/>
      <dgm:t>
        <a:bodyPr/>
        <a:lstStyle/>
        <a:p>
          <a:endParaRPr lang="es-PE"/>
        </a:p>
      </dgm:t>
    </dgm:pt>
    <dgm:pt modelId="{CC39EED5-928B-4D0B-9846-61F501E4AC3F}">
      <dgm:prSet/>
      <dgm:spPr/>
      <dgm:t>
        <a:bodyPr/>
        <a:lstStyle/>
        <a:p>
          <a:r>
            <a:rPr lang="es-ES" b="0" i="0" dirty="0"/>
            <a:t>En caso de retraso en el pago por parte de la Entidad, salvo que se deba a caso fortuito o fuerza mayor, esta reconoce al contratista los intereses legales correspondientes, debiendo repetir contra los responsables de la demora injustificada. Igual derecho corresponde a la Entidad en caso sea la acreedora.</a:t>
          </a:r>
          <a:endParaRPr lang="es-PE" dirty="0"/>
        </a:p>
      </dgm:t>
    </dgm:pt>
    <dgm:pt modelId="{845BA183-AA2A-40FD-ADE3-67C67E320DBE}" type="parTrans" cxnId="{16C22AD8-4E98-4A66-ABF1-48A77D44F36D}">
      <dgm:prSet/>
      <dgm:spPr/>
      <dgm:t>
        <a:bodyPr/>
        <a:lstStyle/>
        <a:p>
          <a:endParaRPr lang="es-PE"/>
        </a:p>
      </dgm:t>
    </dgm:pt>
    <dgm:pt modelId="{4294DFC9-6798-4016-B2F5-9E93A32C70EA}" type="sibTrans" cxnId="{16C22AD8-4E98-4A66-ABF1-48A77D44F36D}">
      <dgm:prSet/>
      <dgm:spPr/>
      <dgm:t>
        <a:bodyPr/>
        <a:lstStyle/>
        <a:p>
          <a:endParaRPr lang="es-PE"/>
        </a:p>
      </dgm:t>
    </dgm:pt>
    <dgm:pt modelId="{670B9CBE-4498-4591-825A-3FDEE3876222}" type="pres">
      <dgm:prSet presAssocID="{7D98EEF3-B5BC-405C-83A4-1E6EDFEB6535}" presName="hierChild1" presStyleCnt="0">
        <dgm:presLayoutVars>
          <dgm:orgChart val="1"/>
          <dgm:chPref val="1"/>
          <dgm:dir/>
          <dgm:animOne val="branch"/>
          <dgm:animLvl val="lvl"/>
          <dgm:resizeHandles/>
        </dgm:presLayoutVars>
      </dgm:prSet>
      <dgm:spPr/>
    </dgm:pt>
    <dgm:pt modelId="{5EC1A00D-6253-4779-BFC5-E6826552F01E}" type="pres">
      <dgm:prSet presAssocID="{FEAA0F54-93B0-4C6C-AFFE-5D378B2CF8E6}" presName="hierRoot1" presStyleCnt="0">
        <dgm:presLayoutVars>
          <dgm:hierBranch val="init"/>
        </dgm:presLayoutVars>
      </dgm:prSet>
      <dgm:spPr/>
    </dgm:pt>
    <dgm:pt modelId="{0211F1EC-6E2D-4AC3-8548-F17D87B319B7}" type="pres">
      <dgm:prSet presAssocID="{FEAA0F54-93B0-4C6C-AFFE-5D378B2CF8E6}" presName="rootComposite1" presStyleCnt="0"/>
      <dgm:spPr/>
    </dgm:pt>
    <dgm:pt modelId="{7FBCD94E-4FDF-4E99-A848-C8B280EE199E}" type="pres">
      <dgm:prSet presAssocID="{FEAA0F54-93B0-4C6C-AFFE-5D378B2CF8E6}" presName="rootText1" presStyleLbl="node0" presStyleIdx="0" presStyleCnt="1">
        <dgm:presLayoutVars>
          <dgm:chPref val="3"/>
        </dgm:presLayoutVars>
      </dgm:prSet>
      <dgm:spPr/>
    </dgm:pt>
    <dgm:pt modelId="{8B6E6894-3F7E-4F1F-82D3-D0251DABF0F3}" type="pres">
      <dgm:prSet presAssocID="{FEAA0F54-93B0-4C6C-AFFE-5D378B2CF8E6}" presName="rootConnector1" presStyleLbl="node1" presStyleIdx="0" presStyleCnt="0"/>
      <dgm:spPr/>
    </dgm:pt>
    <dgm:pt modelId="{4CA1FD42-0388-447E-9A28-4BB54B7EE83A}" type="pres">
      <dgm:prSet presAssocID="{FEAA0F54-93B0-4C6C-AFFE-5D378B2CF8E6}" presName="hierChild2" presStyleCnt="0"/>
      <dgm:spPr/>
    </dgm:pt>
    <dgm:pt modelId="{4B19618C-E35D-4581-BD41-6ABD1026846B}" type="pres">
      <dgm:prSet presAssocID="{C3B292C2-A24F-4647-AD59-48C1B832E703}" presName="Name64" presStyleLbl="parChTrans1D2" presStyleIdx="0" presStyleCnt="3"/>
      <dgm:spPr/>
    </dgm:pt>
    <dgm:pt modelId="{15DDB99E-E3F2-4B74-A738-D18895DDC789}" type="pres">
      <dgm:prSet presAssocID="{91FA0C51-210A-4CDC-ACC1-429C60A2C3BB}" presName="hierRoot2" presStyleCnt="0">
        <dgm:presLayoutVars>
          <dgm:hierBranch val="init"/>
        </dgm:presLayoutVars>
      </dgm:prSet>
      <dgm:spPr/>
    </dgm:pt>
    <dgm:pt modelId="{2556ACC4-B6F8-4A86-BDFB-51AB518A877E}" type="pres">
      <dgm:prSet presAssocID="{91FA0C51-210A-4CDC-ACC1-429C60A2C3BB}" presName="rootComposite" presStyleCnt="0"/>
      <dgm:spPr/>
    </dgm:pt>
    <dgm:pt modelId="{FE0F8264-4154-426D-ABD0-56CC03937711}" type="pres">
      <dgm:prSet presAssocID="{91FA0C51-210A-4CDC-ACC1-429C60A2C3BB}" presName="rootText" presStyleLbl="node2" presStyleIdx="0" presStyleCnt="3" custScaleX="146611">
        <dgm:presLayoutVars>
          <dgm:chPref val="3"/>
        </dgm:presLayoutVars>
      </dgm:prSet>
      <dgm:spPr/>
    </dgm:pt>
    <dgm:pt modelId="{6E8DD37A-E788-43B6-AAF9-1E3C04FF9DD9}" type="pres">
      <dgm:prSet presAssocID="{91FA0C51-210A-4CDC-ACC1-429C60A2C3BB}" presName="rootConnector" presStyleLbl="node2" presStyleIdx="0" presStyleCnt="3"/>
      <dgm:spPr/>
    </dgm:pt>
    <dgm:pt modelId="{E88E5AB1-1310-4C15-AFEC-FBA0223D4341}" type="pres">
      <dgm:prSet presAssocID="{91FA0C51-210A-4CDC-ACC1-429C60A2C3BB}" presName="hierChild4" presStyleCnt="0"/>
      <dgm:spPr/>
    </dgm:pt>
    <dgm:pt modelId="{960298D4-48A5-4F6E-A140-351BEDF4D05C}" type="pres">
      <dgm:prSet presAssocID="{91FA0C51-210A-4CDC-ACC1-429C60A2C3BB}" presName="hierChild5" presStyleCnt="0"/>
      <dgm:spPr/>
    </dgm:pt>
    <dgm:pt modelId="{4C867065-6F3B-4E69-AE86-29EAFAD6A8F1}" type="pres">
      <dgm:prSet presAssocID="{31DFC613-DF3E-43D7-8C91-E467468FA721}" presName="Name64" presStyleLbl="parChTrans1D2" presStyleIdx="1" presStyleCnt="3"/>
      <dgm:spPr/>
    </dgm:pt>
    <dgm:pt modelId="{AA36DE01-18E8-4A5C-A8E1-870C1F44BAD3}" type="pres">
      <dgm:prSet presAssocID="{A7ECD135-E6AA-4E48-9688-3B5B90705C2E}" presName="hierRoot2" presStyleCnt="0">
        <dgm:presLayoutVars>
          <dgm:hierBranch val="init"/>
        </dgm:presLayoutVars>
      </dgm:prSet>
      <dgm:spPr/>
    </dgm:pt>
    <dgm:pt modelId="{55A9175C-E21B-411D-BDFD-15B99CA3BD10}" type="pres">
      <dgm:prSet presAssocID="{A7ECD135-E6AA-4E48-9688-3B5B90705C2E}" presName="rootComposite" presStyleCnt="0"/>
      <dgm:spPr/>
    </dgm:pt>
    <dgm:pt modelId="{81F7C8DC-8DCF-45B9-9C90-0AB9CFD2B2B5}" type="pres">
      <dgm:prSet presAssocID="{A7ECD135-E6AA-4E48-9688-3B5B90705C2E}" presName="rootText" presStyleLbl="node2" presStyleIdx="1" presStyleCnt="3" custScaleX="146611">
        <dgm:presLayoutVars>
          <dgm:chPref val="3"/>
        </dgm:presLayoutVars>
      </dgm:prSet>
      <dgm:spPr/>
    </dgm:pt>
    <dgm:pt modelId="{58928F79-DE29-45A4-96F2-94F915118075}" type="pres">
      <dgm:prSet presAssocID="{A7ECD135-E6AA-4E48-9688-3B5B90705C2E}" presName="rootConnector" presStyleLbl="node2" presStyleIdx="1" presStyleCnt="3"/>
      <dgm:spPr/>
    </dgm:pt>
    <dgm:pt modelId="{881A1426-7801-435D-BB7C-385EDFF73DC9}" type="pres">
      <dgm:prSet presAssocID="{A7ECD135-E6AA-4E48-9688-3B5B90705C2E}" presName="hierChild4" presStyleCnt="0"/>
      <dgm:spPr/>
    </dgm:pt>
    <dgm:pt modelId="{F0630F8A-139A-484B-9CFD-2E4837F563DE}" type="pres">
      <dgm:prSet presAssocID="{A7ECD135-E6AA-4E48-9688-3B5B90705C2E}" presName="hierChild5" presStyleCnt="0"/>
      <dgm:spPr/>
    </dgm:pt>
    <dgm:pt modelId="{757E1EA5-6A40-4402-A792-1B504877B742}" type="pres">
      <dgm:prSet presAssocID="{845BA183-AA2A-40FD-ADE3-67C67E320DBE}" presName="Name64" presStyleLbl="parChTrans1D2" presStyleIdx="2" presStyleCnt="3"/>
      <dgm:spPr/>
    </dgm:pt>
    <dgm:pt modelId="{9A88C563-1990-4296-9AFF-18D8E5274732}" type="pres">
      <dgm:prSet presAssocID="{CC39EED5-928B-4D0B-9846-61F501E4AC3F}" presName="hierRoot2" presStyleCnt="0">
        <dgm:presLayoutVars>
          <dgm:hierBranch val="init"/>
        </dgm:presLayoutVars>
      </dgm:prSet>
      <dgm:spPr/>
    </dgm:pt>
    <dgm:pt modelId="{7CCB9C66-79ED-4776-B990-C7BEDECAAE7C}" type="pres">
      <dgm:prSet presAssocID="{CC39EED5-928B-4D0B-9846-61F501E4AC3F}" presName="rootComposite" presStyleCnt="0"/>
      <dgm:spPr/>
    </dgm:pt>
    <dgm:pt modelId="{82FF9E1E-F892-4995-B5E5-6476EFFC2D22}" type="pres">
      <dgm:prSet presAssocID="{CC39EED5-928B-4D0B-9846-61F501E4AC3F}" presName="rootText" presStyleLbl="node2" presStyleIdx="2" presStyleCnt="3" custScaleX="146611">
        <dgm:presLayoutVars>
          <dgm:chPref val="3"/>
        </dgm:presLayoutVars>
      </dgm:prSet>
      <dgm:spPr/>
    </dgm:pt>
    <dgm:pt modelId="{60648601-E026-4E7C-A1E2-C572DEBF5B25}" type="pres">
      <dgm:prSet presAssocID="{CC39EED5-928B-4D0B-9846-61F501E4AC3F}" presName="rootConnector" presStyleLbl="node2" presStyleIdx="2" presStyleCnt="3"/>
      <dgm:spPr/>
    </dgm:pt>
    <dgm:pt modelId="{6EA6B8A5-3BA2-4871-8292-A73D8142AEBB}" type="pres">
      <dgm:prSet presAssocID="{CC39EED5-928B-4D0B-9846-61F501E4AC3F}" presName="hierChild4" presStyleCnt="0"/>
      <dgm:spPr/>
    </dgm:pt>
    <dgm:pt modelId="{6537F19E-12BC-490E-A033-1A516EED9CEA}" type="pres">
      <dgm:prSet presAssocID="{CC39EED5-928B-4D0B-9846-61F501E4AC3F}" presName="hierChild5" presStyleCnt="0"/>
      <dgm:spPr/>
    </dgm:pt>
    <dgm:pt modelId="{0961C6E0-F8FF-4E25-9238-EE80136D3FCB}" type="pres">
      <dgm:prSet presAssocID="{FEAA0F54-93B0-4C6C-AFFE-5D378B2CF8E6}" presName="hierChild3" presStyleCnt="0"/>
      <dgm:spPr/>
    </dgm:pt>
  </dgm:ptLst>
  <dgm:cxnLst>
    <dgm:cxn modelId="{98859E04-C46F-4398-A1E2-6E8F1648C9A5}" type="presOf" srcId="{A7ECD135-E6AA-4E48-9688-3B5B90705C2E}" destId="{81F7C8DC-8DCF-45B9-9C90-0AB9CFD2B2B5}" srcOrd="0" destOrd="0" presId="urn:microsoft.com/office/officeart/2009/3/layout/HorizontalOrganizationChart"/>
    <dgm:cxn modelId="{9D1CCB0B-3988-48F5-BAA4-5434F4E6FCCB}" type="presOf" srcId="{FEAA0F54-93B0-4C6C-AFFE-5D378B2CF8E6}" destId="{8B6E6894-3F7E-4F1F-82D3-D0251DABF0F3}" srcOrd="1" destOrd="0" presId="urn:microsoft.com/office/officeart/2009/3/layout/HorizontalOrganizationChart"/>
    <dgm:cxn modelId="{B309C10D-5734-4CAE-8571-ED126698F166}" type="presOf" srcId="{845BA183-AA2A-40FD-ADE3-67C67E320DBE}" destId="{757E1EA5-6A40-4402-A792-1B504877B742}" srcOrd="0" destOrd="0" presId="urn:microsoft.com/office/officeart/2009/3/layout/HorizontalOrganizationChart"/>
    <dgm:cxn modelId="{941F4424-633F-4C7C-9216-B445873E60FD}" type="presOf" srcId="{C3B292C2-A24F-4647-AD59-48C1B832E703}" destId="{4B19618C-E35D-4581-BD41-6ABD1026846B}" srcOrd="0" destOrd="0" presId="urn:microsoft.com/office/officeart/2009/3/layout/HorizontalOrganizationChart"/>
    <dgm:cxn modelId="{17F2184C-D855-4CB2-A97D-F0F3A1CE6ED9}" srcId="{7D98EEF3-B5BC-405C-83A4-1E6EDFEB6535}" destId="{FEAA0F54-93B0-4C6C-AFFE-5D378B2CF8E6}" srcOrd="0" destOrd="0" parTransId="{CDCA0F9E-0E81-4A95-A41C-AEFB1C8F46AA}" sibTransId="{3F3DDEE7-85A8-4C31-8637-31CE7503F060}"/>
    <dgm:cxn modelId="{A035CE4D-5F26-444A-84DE-37B4F883A4D1}" type="presOf" srcId="{91FA0C51-210A-4CDC-ACC1-429C60A2C3BB}" destId="{FE0F8264-4154-426D-ABD0-56CC03937711}" srcOrd="0" destOrd="0" presId="urn:microsoft.com/office/officeart/2009/3/layout/HorizontalOrganizationChart"/>
    <dgm:cxn modelId="{9C61F66D-836E-42AF-91EB-A3FB58A3AE25}" type="presOf" srcId="{7D98EEF3-B5BC-405C-83A4-1E6EDFEB6535}" destId="{670B9CBE-4498-4591-825A-3FDEE3876222}" srcOrd="0" destOrd="0" presId="urn:microsoft.com/office/officeart/2009/3/layout/HorizontalOrganizationChart"/>
    <dgm:cxn modelId="{67AB3D73-E9AE-4058-B0A2-FD2D987A484E}" type="presOf" srcId="{31DFC613-DF3E-43D7-8C91-E467468FA721}" destId="{4C867065-6F3B-4E69-AE86-29EAFAD6A8F1}" srcOrd="0" destOrd="0" presId="urn:microsoft.com/office/officeart/2009/3/layout/HorizontalOrganizationChart"/>
    <dgm:cxn modelId="{B0D28A79-2BAE-4011-BD73-A3049073BF94}" srcId="{FEAA0F54-93B0-4C6C-AFFE-5D378B2CF8E6}" destId="{91FA0C51-210A-4CDC-ACC1-429C60A2C3BB}" srcOrd="0" destOrd="0" parTransId="{C3B292C2-A24F-4647-AD59-48C1B832E703}" sibTransId="{4860F6D5-B97D-40BF-9229-94CB097B3FB5}"/>
    <dgm:cxn modelId="{0B106D8D-6704-4D67-83AE-178ADB5DBEAA}" srcId="{FEAA0F54-93B0-4C6C-AFFE-5D378B2CF8E6}" destId="{A7ECD135-E6AA-4E48-9688-3B5B90705C2E}" srcOrd="1" destOrd="0" parTransId="{31DFC613-DF3E-43D7-8C91-E467468FA721}" sibTransId="{5D6C94BF-37AB-4795-9918-766984877AAD}"/>
    <dgm:cxn modelId="{BC387CA6-58F6-4115-9997-1DCC3DA2584A}" type="presOf" srcId="{FEAA0F54-93B0-4C6C-AFFE-5D378B2CF8E6}" destId="{7FBCD94E-4FDF-4E99-A848-C8B280EE199E}" srcOrd="0" destOrd="0" presId="urn:microsoft.com/office/officeart/2009/3/layout/HorizontalOrganizationChart"/>
    <dgm:cxn modelId="{A2D6C4C2-BAD5-4B02-83A2-33F9048B7691}" type="presOf" srcId="{A7ECD135-E6AA-4E48-9688-3B5B90705C2E}" destId="{58928F79-DE29-45A4-96F2-94F915118075}" srcOrd="1" destOrd="0" presId="urn:microsoft.com/office/officeart/2009/3/layout/HorizontalOrganizationChart"/>
    <dgm:cxn modelId="{16C22AD8-4E98-4A66-ABF1-48A77D44F36D}" srcId="{FEAA0F54-93B0-4C6C-AFFE-5D378B2CF8E6}" destId="{CC39EED5-928B-4D0B-9846-61F501E4AC3F}" srcOrd="2" destOrd="0" parTransId="{845BA183-AA2A-40FD-ADE3-67C67E320DBE}" sibTransId="{4294DFC9-6798-4016-B2F5-9E93A32C70EA}"/>
    <dgm:cxn modelId="{753C96ED-A506-4EDF-8E23-DA6E30DEDBD4}" type="presOf" srcId="{CC39EED5-928B-4D0B-9846-61F501E4AC3F}" destId="{60648601-E026-4E7C-A1E2-C572DEBF5B25}" srcOrd="1" destOrd="0" presId="urn:microsoft.com/office/officeart/2009/3/layout/HorizontalOrganizationChart"/>
    <dgm:cxn modelId="{5FB9D3F6-DDC9-4456-B28B-040B3C4189FF}" type="presOf" srcId="{91FA0C51-210A-4CDC-ACC1-429C60A2C3BB}" destId="{6E8DD37A-E788-43B6-AAF9-1E3C04FF9DD9}" srcOrd="1" destOrd="0" presId="urn:microsoft.com/office/officeart/2009/3/layout/HorizontalOrganizationChart"/>
    <dgm:cxn modelId="{9B9FBEFC-EAEE-4F4C-9D7F-44A6F3EB15E5}" type="presOf" srcId="{CC39EED5-928B-4D0B-9846-61F501E4AC3F}" destId="{82FF9E1E-F892-4995-B5E5-6476EFFC2D22}" srcOrd="0" destOrd="0" presId="urn:microsoft.com/office/officeart/2009/3/layout/HorizontalOrganizationChart"/>
    <dgm:cxn modelId="{D4CDA229-1704-4619-BBCE-E25C63F75B46}" type="presParOf" srcId="{670B9CBE-4498-4591-825A-3FDEE3876222}" destId="{5EC1A00D-6253-4779-BFC5-E6826552F01E}" srcOrd="0" destOrd="0" presId="urn:microsoft.com/office/officeart/2009/3/layout/HorizontalOrganizationChart"/>
    <dgm:cxn modelId="{344B0D07-6F85-48EC-84FB-8D8AAF476F54}" type="presParOf" srcId="{5EC1A00D-6253-4779-BFC5-E6826552F01E}" destId="{0211F1EC-6E2D-4AC3-8548-F17D87B319B7}" srcOrd="0" destOrd="0" presId="urn:microsoft.com/office/officeart/2009/3/layout/HorizontalOrganizationChart"/>
    <dgm:cxn modelId="{511C1CCF-87C7-41FF-B8C7-6B0894F12704}" type="presParOf" srcId="{0211F1EC-6E2D-4AC3-8548-F17D87B319B7}" destId="{7FBCD94E-4FDF-4E99-A848-C8B280EE199E}" srcOrd="0" destOrd="0" presId="urn:microsoft.com/office/officeart/2009/3/layout/HorizontalOrganizationChart"/>
    <dgm:cxn modelId="{872297AE-6255-4141-AECA-0E092B52EAA8}" type="presParOf" srcId="{0211F1EC-6E2D-4AC3-8548-F17D87B319B7}" destId="{8B6E6894-3F7E-4F1F-82D3-D0251DABF0F3}" srcOrd="1" destOrd="0" presId="urn:microsoft.com/office/officeart/2009/3/layout/HorizontalOrganizationChart"/>
    <dgm:cxn modelId="{87781D10-C11C-440F-AC79-DD95A86D8EAF}" type="presParOf" srcId="{5EC1A00D-6253-4779-BFC5-E6826552F01E}" destId="{4CA1FD42-0388-447E-9A28-4BB54B7EE83A}" srcOrd="1" destOrd="0" presId="urn:microsoft.com/office/officeart/2009/3/layout/HorizontalOrganizationChart"/>
    <dgm:cxn modelId="{E51DBFA8-8738-49A8-80F0-0170B584B405}" type="presParOf" srcId="{4CA1FD42-0388-447E-9A28-4BB54B7EE83A}" destId="{4B19618C-E35D-4581-BD41-6ABD1026846B}" srcOrd="0" destOrd="0" presId="urn:microsoft.com/office/officeart/2009/3/layout/HorizontalOrganizationChart"/>
    <dgm:cxn modelId="{F1733D12-F17D-4AA4-B5FA-4DB6BE80A1D7}" type="presParOf" srcId="{4CA1FD42-0388-447E-9A28-4BB54B7EE83A}" destId="{15DDB99E-E3F2-4B74-A738-D18895DDC789}" srcOrd="1" destOrd="0" presId="urn:microsoft.com/office/officeart/2009/3/layout/HorizontalOrganizationChart"/>
    <dgm:cxn modelId="{729FEB51-D161-4A8D-A00F-8EA3A0FF3FCA}" type="presParOf" srcId="{15DDB99E-E3F2-4B74-A738-D18895DDC789}" destId="{2556ACC4-B6F8-4A86-BDFB-51AB518A877E}" srcOrd="0" destOrd="0" presId="urn:microsoft.com/office/officeart/2009/3/layout/HorizontalOrganizationChart"/>
    <dgm:cxn modelId="{15C9839E-87D6-43ED-97A3-981047074940}" type="presParOf" srcId="{2556ACC4-B6F8-4A86-BDFB-51AB518A877E}" destId="{FE0F8264-4154-426D-ABD0-56CC03937711}" srcOrd="0" destOrd="0" presId="urn:microsoft.com/office/officeart/2009/3/layout/HorizontalOrganizationChart"/>
    <dgm:cxn modelId="{6CFE9430-582E-42D0-B84A-7AEE4BB1AEEF}" type="presParOf" srcId="{2556ACC4-B6F8-4A86-BDFB-51AB518A877E}" destId="{6E8DD37A-E788-43B6-AAF9-1E3C04FF9DD9}" srcOrd="1" destOrd="0" presId="urn:microsoft.com/office/officeart/2009/3/layout/HorizontalOrganizationChart"/>
    <dgm:cxn modelId="{861E3122-5AE5-4CAC-8317-FDFE12AFC197}" type="presParOf" srcId="{15DDB99E-E3F2-4B74-A738-D18895DDC789}" destId="{E88E5AB1-1310-4C15-AFEC-FBA0223D4341}" srcOrd="1" destOrd="0" presId="urn:microsoft.com/office/officeart/2009/3/layout/HorizontalOrganizationChart"/>
    <dgm:cxn modelId="{E73456AE-CF29-4DF0-8875-CE632C64C773}" type="presParOf" srcId="{15DDB99E-E3F2-4B74-A738-D18895DDC789}" destId="{960298D4-48A5-4F6E-A140-351BEDF4D05C}" srcOrd="2" destOrd="0" presId="urn:microsoft.com/office/officeart/2009/3/layout/HorizontalOrganizationChart"/>
    <dgm:cxn modelId="{2168251A-B02B-4CEE-AD69-5E91BE6407B9}" type="presParOf" srcId="{4CA1FD42-0388-447E-9A28-4BB54B7EE83A}" destId="{4C867065-6F3B-4E69-AE86-29EAFAD6A8F1}" srcOrd="2" destOrd="0" presId="urn:microsoft.com/office/officeart/2009/3/layout/HorizontalOrganizationChart"/>
    <dgm:cxn modelId="{A896DDA0-DC8E-4A43-8086-401A0CD7ECDC}" type="presParOf" srcId="{4CA1FD42-0388-447E-9A28-4BB54B7EE83A}" destId="{AA36DE01-18E8-4A5C-A8E1-870C1F44BAD3}" srcOrd="3" destOrd="0" presId="urn:microsoft.com/office/officeart/2009/3/layout/HorizontalOrganizationChart"/>
    <dgm:cxn modelId="{BBB5B87A-B8DB-4F1B-BF92-520C95ED7EFB}" type="presParOf" srcId="{AA36DE01-18E8-4A5C-A8E1-870C1F44BAD3}" destId="{55A9175C-E21B-411D-BDFD-15B99CA3BD10}" srcOrd="0" destOrd="0" presId="urn:microsoft.com/office/officeart/2009/3/layout/HorizontalOrganizationChart"/>
    <dgm:cxn modelId="{61D64B5B-DB4D-4ED2-940B-332319BF7EDE}" type="presParOf" srcId="{55A9175C-E21B-411D-BDFD-15B99CA3BD10}" destId="{81F7C8DC-8DCF-45B9-9C90-0AB9CFD2B2B5}" srcOrd="0" destOrd="0" presId="urn:microsoft.com/office/officeart/2009/3/layout/HorizontalOrganizationChart"/>
    <dgm:cxn modelId="{98DDEDCD-27FA-4BA4-A484-75A27604E15E}" type="presParOf" srcId="{55A9175C-E21B-411D-BDFD-15B99CA3BD10}" destId="{58928F79-DE29-45A4-96F2-94F915118075}" srcOrd="1" destOrd="0" presId="urn:microsoft.com/office/officeart/2009/3/layout/HorizontalOrganizationChart"/>
    <dgm:cxn modelId="{09AD6A7B-D2D0-434C-BD37-AE1378FEF547}" type="presParOf" srcId="{AA36DE01-18E8-4A5C-A8E1-870C1F44BAD3}" destId="{881A1426-7801-435D-BB7C-385EDFF73DC9}" srcOrd="1" destOrd="0" presId="urn:microsoft.com/office/officeart/2009/3/layout/HorizontalOrganizationChart"/>
    <dgm:cxn modelId="{8D1D7C80-A2FF-4966-9753-FC9032414557}" type="presParOf" srcId="{AA36DE01-18E8-4A5C-A8E1-870C1F44BAD3}" destId="{F0630F8A-139A-484B-9CFD-2E4837F563DE}" srcOrd="2" destOrd="0" presId="urn:microsoft.com/office/officeart/2009/3/layout/HorizontalOrganizationChart"/>
    <dgm:cxn modelId="{7EAAA484-6F49-4691-A457-372EE6BD770F}" type="presParOf" srcId="{4CA1FD42-0388-447E-9A28-4BB54B7EE83A}" destId="{757E1EA5-6A40-4402-A792-1B504877B742}" srcOrd="4" destOrd="0" presId="urn:microsoft.com/office/officeart/2009/3/layout/HorizontalOrganizationChart"/>
    <dgm:cxn modelId="{BCEDECE0-394C-41B4-BB0B-8918A19C60B9}" type="presParOf" srcId="{4CA1FD42-0388-447E-9A28-4BB54B7EE83A}" destId="{9A88C563-1990-4296-9AFF-18D8E5274732}" srcOrd="5" destOrd="0" presId="urn:microsoft.com/office/officeart/2009/3/layout/HorizontalOrganizationChart"/>
    <dgm:cxn modelId="{1CC422B6-DFB2-4C44-B0BC-4DA593D74DE5}" type="presParOf" srcId="{9A88C563-1990-4296-9AFF-18D8E5274732}" destId="{7CCB9C66-79ED-4776-B990-C7BEDECAAE7C}" srcOrd="0" destOrd="0" presId="urn:microsoft.com/office/officeart/2009/3/layout/HorizontalOrganizationChart"/>
    <dgm:cxn modelId="{AF17D922-219A-4981-B47A-80621DBA0B57}" type="presParOf" srcId="{7CCB9C66-79ED-4776-B990-C7BEDECAAE7C}" destId="{82FF9E1E-F892-4995-B5E5-6476EFFC2D22}" srcOrd="0" destOrd="0" presId="urn:microsoft.com/office/officeart/2009/3/layout/HorizontalOrganizationChart"/>
    <dgm:cxn modelId="{8B18C234-BC58-430C-80BC-E21ACEE32751}" type="presParOf" srcId="{7CCB9C66-79ED-4776-B990-C7BEDECAAE7C}" destId="{60648601-E026-4E7C-A1E2-C572DEBF5B25}" srcOrd="1" destOrd="0" presId="urn:microsoft.com/office/officeart/2009/3/layout/HorizontalOrganizationChart"/>
    <dgm:cxn modelId="{8937AFCC-1227-49B6-A4DE-C8D521CC30D2}" type="presParOf" srcId="{9A88C563-1990-4296-9AFF-18D8E5274732}" destId="{6EA6B8A5-3BA2-4871-8292-A73D8142AEBB}" srcOrd="1" destOrd="0" presId="urn:microsoft.com/office/officeart/2009/3/layout/HorizontalOrganizationChart"/>
    <dgm:cxn modelId="{8DC51BE3-F051-4229-BC9C-35DB81508DA0}" type="presParOf" srcId="{9A88C563-1990-4296-9AFF-18D8E5274732}" destId="{6537F19E-12BC-490E-A033-1A516EED9CEA}" srcOrd="2" destOrd="0" presId="urn:microsoft.com/office/officeart/2009/3/layout/HorizontalOrganizationChart"/>
    <dgm:cxn modelId="{2E051C53-95FA-4D70-8BAE-0944F4E35422}" type="presParOf" srcId="{5EC1A00D-6253-4779-BFC5-E6826552F01E}" destId="{0961C6E0-F8FF-4E25-9238-EE80136D3FC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0EB7B934-EBC7-4FBE-A397-B796C43EF443}"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5652014C-7F0E-44EA-A41A-9D4C222B1222}">
      <dgm:prSet phldrT="[Texto]"/>
      <dgm:spPr/>
      <dgm:t>
        <a:bodyPr/>
        <a:lstStyle/>
        <a:p>
          <a:r>
            <a:rPr lang="es-PE" dirty="0"/>
            <a:t>Solución de controversias</a:t>
          </a:r>
        </a:p>
      </dgm:t>
    </dgm:pt>
    <dgm:pt modelId="{B7AD9C3D-7DA2-48C5-9728-535FE006482A}" type="parTrans" cxnId="{2DC15E64-93A6-49D7-AFBB-E9E324D82E5E}">
      <dgm:prSet/>
      <dgm:spPr/>
      <dgm:t>
        <a:bodyPr/>
        <a:lstStyle/>
        <a:p>
          <a:endParaRPr lang="es-PE"/>
        </a:p>
      </dgm:t>
    </dgm:pt>
    <dgm:pt modelId="{000B8B83-4E51-48B5-BFA6-8E6B188EABF1}" type="sibTrans" cxnId="{2DC15E64-93A6-49D7-AFBB-E9E324D82E5E}">
      <dgm:prSet/>
      <dgm:spPr/>
      <dgm:t>
        <a:bodyPr/>
        <a:lstStyle/>
        <a:p>
          <a:endParaRPr lang="es-PE"/>
        </a:p>
      </dgm:t>
    </dgm:pt>
    <dgm:pt modelId="{BFFC90F0-3248-4A0A-AEC2-22B71CD7FF69}">
      <dgm:prSet phldrT="[Texto]"/>
      <dgm:spPr/>
      <dgm:t>
        <a:bodyPr/>
        <a:lstStyle/>
        <a:p>
          <a:r>
            <a:rPr lang="es-PE" dirty="0"/>
            <a:t>Soluciones de controversias durante el procedimiento de selección</a:t>
          </a:r>
        </a:p>
      </dgm:t>
    </dgm:pt>
    <dgm:pt modelId="{60C699DE-500F-4A4B-B218-9D5DF6616FD0}" type="parTrans" cxnId="{C2C88B6E-C7B4-4CB5-A6D8-399C1DEBFA54}">
      <dgm:prSet/>
      <dgm:spPr/>
      <dgm:t>
        <a:bodyPr/>
        <a:lstStyle/>
        <a:p>
          <a:endParaRPr lang="es-PE"/>
        </a:p>
      </dgm:t>
    </dgm:pt>
    <dgm:pt modelId="{1F776313-83F6-4A71-A5D9-BBA3C47B8573}" type="sibTrans" cxnId="{C2C88B6E-C7B4-4CB5-A6D8-399C1DEBFA54}">
      <dgm:prSet/>
      <dgm:spPr/>
      <dgm:t>
        <a:bodyPr/>
        <a:lstStyle/>
        <a:p>
          <a:endParaRPr lang="es-PE"/>
        </a:p>
      </dgm:t>
    </dgm:pt>
    <dgm:pt modelId="{B06027CF-187D-4F09-9324-01932301492F}">
      <dgm:prSet phldrT="[Texto]"/>
      <dgm:spPr/>
      <dgm:t>
        <a:bodyPr/>
        <a:lstStyle/>
        <a:p>
          <a:r>
            <a:rPr lang="es-PE" dirty="0"/>
            <a:t>Soluciones de controversias durante la ejecución contractual</a:t>
          </a:r>
        </a:p>
      </dgm:t>
    </dgm:pt>
    <dgm:pt modelId="{6A08E232-BCEB-47C7-8BDE-0E41EE4151F9}" type="parTrans" cxnId="{D04AC8BE-EDDA-463A-81AD-813374EACA15}">
      <dgm:prSet/>
      <dgm:spPr/>
      <dgm:t>
        <a:bodyPr/>
        <a:lstStyle/>
        <a:p>
          <a:endParaRPr lang="es-PE"/>
        </a:p>
      </dgm:t>
    </dgm:pt>
    <dgm:pt modelId="{12EAE8B2-B0AA-4866-8D58-C40E3EE6BA5F}" type="sibTrans" cxnId="{D04AC8BE-EDDA-463A-81AD-813374EACA15}">
      <dgm:prSet/>
      <dgm:spPr/>
      <dgm:t>
        <a:bodyPr/>
        <a:lstStyle/>
        <a:p>
          <a:endParaRPr lang="es-PE"/>
        </a:p>
      </dgm:t>
    </dgm:pt>
    <dgm:pt modelId="{FB7CB9CA-6350-458A-B52D-CE37EE15E0CE}">
      <dgm:prSet phldrT="[Texto]"/>
      <dgm:spPr/>
      <dgm:t>
        <a:bodyPr/>
        <a:lstStyle/>
        <a:p>
          <a:r>
            <a:rPr lang="es-PE" dirty="0"/>
            <a:t>Recursos administrativos</a:t>
          </a:r>
        </a:p>
      </dgm:t>
    </dgm:pt>
    <dgm:pt modelId="{7627DD06-26DA-4A4A-AA1A-BA760A1F0406}" type="parTrans" cxnId="{68A503AC-4B13-42D5-91B4-05BEC26F3D7B}">
      <dgm:prSet/>
      <dgm:spPr/>
      <dgm:t>
        <a:bodyPr/>
        <a:lstStyle/>
        <a:p>
          <a:endParaRPr lang="es-PE"/>
        </a:p>
      </dgm:t>
    </dgm:pt>
    <dgm:pt modelId="{3D378317-CE06-419F-9D5B-0EEC70069C62}" type="sibTrans" cxnId="{68A503AC-4B13-42D5-91B4-05BEC26F3D7B}">
      <dgm:prSet/>
      <dgm:spPr/>
      <dgm:t>
        <a:bodyPr/>
        <a:lstStyle/>
        <a:p>
          <a:endParaRPr lang="es-PE"/>
        </a:p>
      </dgm:t>
    </dgm:pt>
    <dgm:pt modelId="{E2EA130E-13B1-4E15-A098-2759A806C97F}">
      <dgm:prSet phldrT="[Texto]"/>
      <dgm:spPr/>
      <dgm:t>
        <a:bodyPr/>
        <a:lstStyle/>
        <a:p>
          <a:r>
            <a:rPr lang="es-PE" dirty="0"/>
            <a:t>Nulidad del procedimiento</a:t>
          </a:r>
        </a:p>
      </dgm:t>
    </dgm:pt>
    <dgm:pt modelId="{E0EF9AA9-C280-4CE2-A298-879262A47638}" type="parTrans" cxnId="{ACE0F951-3FD4-4884-A8C7-A48171EA4F36}">
      <dgm:prSet/>
      <dgm:spPr/>
      <dgm:t>
        <a:bodyPr/>
        <a:lstStyle/>
        <a:p>
          <a:endParaRPr lang="es-PE"/>
        </a:p>
      </dgm:t>
    </dgm:pt>
    <dgm:pt modelId="{0D2E86CC-EB98-40B2-9DF2-58F218FC1BBC}" type="sibTrans" cxnId="{ACE0F951-3FD4-4884-A8C7-A48171EA4F36}">
      <dgm:prSet/>
      <dgm:spPr/>
      <dgm:t>
        <a:bodyPr/>
        <a:lstStyle/>
        <a:p>
          <a:endParaRPr lang="es-PE"/>
        </a:p>
      </dgm:t>
    </dgm:pt>
    <dgm:pt modelId="{5F5605DB-710D-4893-8D71-39805F174EE8}" type="pres">
      <dgm:prSet presAssocID="{0EB7B934-EBC7-4FBE-A397-B796C43EF443}" presName="hierChild1" presStyleCnt="0">
        <dgm:presLayoutVars>
          <dgm:orgChart val="1"/>
          <dgm:chPref val="1"/>
          <dgm:dir/>
          <dgm:animOne val="branch"/>
          <dgm:animLvl val="lvl"/>
          <dgm:resizeHandles/>
        </dgm:presLayoutVars>
      </dgm:prSet>
      <dgm:spPr/>
    </dgm:pt>
    <dgm:pt modelId="{7A02AC29-AC46-4CEE-B00B-350BB31C51F7}" type="pres">
      <dgm:prSet presAssocID="{5652014C-7F0E-44EA-A41A-9D4C222B1222}" presName="hierRoot1" presStyleCnt="0">
        <dgm:presLayoutVars>
          <dgm:hierBranch val="init"/>
        </dgm:presLayoutVars>
      </dgm:prSet>
      <dgm:spPr/>
    </dgm:pt>
    <dgm:pt modelId="{C1F5999A-2A13-45B3-98CB-13E8AA03D653}" type="pres">
      <dgm:prSet presAssocID="{5652014C-7F0E-44EA-A41A-9D4C222B1222}" presName="rootComposite1" presStyleCnt="0"/>
      <dgm:spPr/>
    </dgm:pt>
    <dgm:pt modelId="{D2F47CC6-54CC-4B56-9000-079F960529BD}" type="pres">
      <dgm:prSet presAssocID="{5652014C-7F0E-44EA-A41A-9D4C222B1222}" presName="rootText1" presStyleLbl="node0" presStyleIdx="0" presStyleCnt="1">
        <dgm:presLayoutVars>
          <dgm:chPref val="3"/>
        </dgm:presLayoutVars>
      </dgm:prSet>
      <dgm:spPr/>
    </dgm:pt>
    <dgm:pt modelId="{398A2A75-16BC-4E3D-B1F3-A3F01013B22C}" type="pres">
      <dgm:prSet presAssocID="{5652014C-7F0E-44EA-A41A-9D4C222B1222}" presName="rootConnector1" presStyleLbl="node1" presStyleIdx="0" presStyleCnt="0"/>
      <dgm:spPr/>
    </dgm:pt>
    <dgm:pt modelId="{5EA1CD54-A24A-4DD5-81FB-1746A0DF7518}" type="pres">
      <dgm:prSet presAssocID="{5652014C-7F0E-44EA-A41A-9D4C222B1222}" presName="hierChild2" presStyleCnt="0"/>
      <dgm:spPr/>
    </dgm:pt>
    <dgm:pt modelId="{A0082E86-A26A-4D8A-B217-8A9EF9FEB759}" type="pres">
      <dgm:prSet presAssocID="{60C699DE-500F-4A4B-B218-9D5DF6616FD0}" presName="Name64" presStyleLbl="parChTrans1D2" presStyleIdx="0" presStyleCnt="2"/>
      <dgm:spPr/>
    </dgm:pt>
    <dgm:pt modelId="{EAFD9F94-CC4E-4D89-A354-2EEBEC0D28E2}" type="pres">
      <dgm:prSet presAssocID="{BFFC90F0-3248-4A0A-AEC2-22B71CD7FF69}" presName="hierRoot2" presStyleCnt="0">
        <dgm:presLayoutVars>
          <dgm:hierBranch val="init"/>
        </dgm:presLayoutVars>
      </dgm:prSet>
      <dgm:spPr/>
    </dgm:pt>
    <dgm:pt modelId="{F5642312-BDEC-4B81-AE79-2554266324DE}" type="pres">
      <dgm:prSet presAssocID="{BFFC90F0-3248-4A0A-AEC2-22B71CD7FF69}" presName="rootComposite" presStyleCnt="0"/>
      <dgm:spPr/>
    </dgm:pt>
    <dgm:pt modelId="{F29F8B1A-EDD1-4C16-AF7D-9BED1355D0B8}" type="pres">
      <dgm:prSet presAssocID="{BFFC90F0-3248-4A0A-AEC2-22B71CD7FF69}" presName="rootText" presStyleLbl="node2" presStyleIdx="0" presStyleCnt="2">
        <dgm:presLayoutVars>
          <dgm:chPref val="3"/>
        </dgm:presLayoutVars>
      </dgm:prSet>
      <dgm:spPr/>
    </dgm:pt>
    <dgm:pt modelId="{251D9D29-A875-40CF-A2B4-7B664EED30B9}" type="pres">
      <dgm:prSet presAssocID="{BFFC90F0-3248-4A0A-AEC2-22B71CD7FF69}" presName="rootConnector" presStyleLbl="node2" presStyleIdx="0" presStyleCnt="2"/>
      <dgm:spPr/>
    </dgm:pt>
    <dgm:pt modelId="{ED3BF6FC-DBB0-4E8E-A1C6-65DBA72222AB}" type="pres">
      <dgm:prSet presAssocID="{BFFC90F0-3248-4A0A-AEC2-22B71CD7FF69}" presName="hierChild4" presStyleCnt="0"/>
      <dgm:spPr/>
    </dgm:pt>
    <dgm:pt modelId="{6C20D6F2-5553-49B4-81BE-2FD593D14CE2}" type="pres">
      <dgm:prSet presAssocID="{7627DD06-26DA-4A4A-AA1A-BA760A1F0406}" presName="Name64" presStyleLbl="parChTrans1D3" presStyleIdx="0" presStyleCnt="2"/>
      <dgm:spPr/>
    </dgm:pt>
    <dgm:pt modelId="{A854F2D5-BF67-4E47-B72E-AB5C748B3283}" type="pres">
      <dgm:prSet presAssocID="{FB7CB9CA-6350-458A-B52D-CE37EE15E0CE}" presName="hierRoot2" presStyleCnt="0">
        <dgm:presLayoutVars>
          <dgm:hierBranch val="init"/>
        </dgm:presLayoutVars>
      </dgm:prSet>
      <dgm:spPr/>
    </dgm:pt>
    <dgm:pt modelId="{22BE7F26-1202-43CA-B9EC-3AD1ABB41B77}" type="pres">
      <dgm:prSet presAssocID="{FB7CB9CA-6350-458A-B52D-CE37EE15E0CE}" presName="rootComposite" presStyleCnt="0"/>
      <dgm:spPr/>
    </dgm:pt>
    <dgm:pt modelId="{23DD959B-EEA6-4901-B930-6E9944A05636}" type="pres">
      <dgm:prSet presAssocID="{FB7CB9CA-6350-458A-B52D-CE37EE15E0CE}" presName="rootText" presStyleLbl="node3" presStyleIdx="0" presStyleCnt="2">
        <dgm:presLayoutVars>
          <dgm:chPref val="3"/>
        </dgm:presLayoutVars>
      </dgm:prSet>
      <dgm:spPr/>
    </dgm:pt>
    <dgm:pt modelId="{4C1ACB83-51E5-44DD-A49C-41912E35AB5D}" type="pres">
      <dgm:prSet presAssocID="{FB7CB9CA-6350-458A-B52D-CE37EE15E0CE}" presName="rootConnector" presStyleLbl="node3" presStyleIdx="0" presStyleCnt="2"/>
      <dgm:spPr/>
    </dgm:pt>
    <dgm:pt modelId="{8BF9DE75-0634-4D8E-B905-93ACD4AC4A76}" type="pres">
      <dgm:prSet presAssocID="{FB7CB9CA-6350-458A-B52D-CE37EE15E0CE}" presName="hierChild4" presStyleCnt="0"/>
      <dgm:spPr/>
    </dgm:pt>
    <dgm:pt modelId="{4F6C717A-EEA4-4191-B616-4F7B85035A31}" type="pres">
      <dgm:prSet presAssocID="{FB7CB9CA-6350-458A-B52D-CE37EE15E0CE}" presName="hierChild5" presStyleCnt="0"/>
      <dgm:spPr/>
    </dgm:pt>
    <dgm:pt modelId="{CEDCF8E3-8F5B-4922-A23A-17FD652B2D5E}" type="pres">
      <dgm:prSet presAssocID="{E0EF9AA9-C280-4CE2-A298-879262A47638}" presName="Name64" presStyleLbl="parChTrans1D3" presStyleIdx="1" presStyleCnt="2"/>
      <dgm:spPr/>
    </dgm:pt>
    <dgm:pt modelId="{496DBDCF-4F44-4DD9-989E-0F1AE1217F5E}" type="pres">
      <dgm:prSet presAssocID="{E2EA130E-13B1-4E15-A098-2759A806C97F}" presName="hierRoot2" presStyleCnt="0">
        <dgm:presLayoutVars>
          <dgm:hierBranch val="init"/>
        </dgm:presLayoutVars>
      </dgm:prSet>
      <dgm:spPr/>
    </dgm:pt>
    <dgm:pt modelId="{D549EBCB-F44F-48A0-AF55-9B37B30471D2}" type="pres">
      <dgm:prSet presAssocID="{E2EA130E-13B1-4E15-A098-2759A806C97F}" presName="rootComposite" presStyleCnt="0"/>
      <dgm:spPr/>
    </dgm:pt>
    <dgm:pt modelId="{59952BAE-65D2-4F66-8586-5738EBEE936D}" type="pres">
      <dgm:prSet presAssocID="{E2EA130E-13B1-4E15-A098-2759A806C97F}" presName="rootText" presStyleLbl="node3" presStyleIdx="1" presStyleCnt="2">
        <dgm:presLayoutVars>
          <dgm:chPref val="3"/>
        </dgm:presLayoutVars>
      </dgm:prSet>
      <dgm:spPr/>
    </dgm:pt>
    <dgm:pt modelId="{9CB1463E-FA6B-4140-B5E2-8FC4D2D0EED9}" type="pres">
      <dgm:prSet presAssocID="{E2EA130E-13B1-4E15-A098-2759A806C97F}" presName="rootConnector" presStyleLbl="node3" presStyleIdx="1" presStyleCnt="2"/>
      <dgm:spPr/>
    </dgm:pt>
    <dgm:pt modelId="{DC0E2B92-15D6-49F5-A467-7774AAFE1BC8}" type="pres">
      <dgm:prSet presAssocID="{E2EA130E-13B1-4E15-A098-2759A806C97F}" presName="hierChild4" presStyleCnt="0"/>
      <dgm:spPr/>
    </dgm:pt>
    <dgm:pt modelId="{7BEDAB46-2184-4307-8649-FA5CB4618496}" type="pres">
      <dgm:prSet presAssocID="{E2EA130E-13B1-4E15-A098-2759A806C97F}" presName="hierChild5" presStyleCnt="0"/>
      <dgm:spPr/>
    </dgm:pt>
    <dgm:pt modelId="{2A9D5B34-3A90-422F-927B-0D5ADF47F0BF}" type="pres">
      <dgm:prSet presAssocID="{BFFC90F0-3248-4A0A-AEC2-22B71CD7FF69}" presName="hierChild5" presStyleCnt="0"/>
      <dgm:spPr/>
    </dgm:pt>
    <dgm:pt modelId="{A6C201A4-D549-4CB9-8FF7-B54FA47BD59E}" type="pres">
      <dgm:prSet presAssocID="{6A08E232-BCEB-47C7-8BDE-0E41EE4151F9}" presName="Name64" presStyleLbl="parChTrans1D2" presStyleIdx="1" presStyleCnt="2"/>
      <dgm:spPr/>
    </dgm:pt>
    <dgm:pt modelId="{A334D97C-F982-47F8-9952-112F0F9D62DA}" type="pres">
      <dgm:prSet presAssocID="{B06027CF-187D-4F09-9324-01932301492F}" presName="hierRoot2" presStyleCnt="0">
        <dgm:presLayoutVars>
          <dgm:hierBranch val="init"/>
        </dgm:presLayoutVars>
      </dgm:prSet>
      <dgm:spPr/>
    </dgm:pt>
    <dgm:pt modelId="{3B998EA5-FAF7-475A-928E-BCB874A00F8A}" type="pres">
      <dgm:prSet presAssocID="{B06027CF-187D-4F09-9324-01932301492F}" presName="rootComposite" presStyleCnt="0"/>
      <dgm:spPr/>
    </dgm:pt>
    <dgm:pt modelId="{E8903AEB-51B4-428D-B3CF-948B7318F1D4}" type="pres">
      <dgm:prSet presAssocID="{B06027CF-187D-4F09-9324-01932301492F}" presName="rootText" presStyleLbl="node2" presStyleIdx="1" presStyleCnt="2">
        <dgm:presLayoutVars>
          <dgm:chPref val="3"/>
        </dgm:presLayoutVars>
      </dgm:prSet>
      <dgm:spPr/>
    </dgm:pt>
    <dgm:pt modelId="{B7439410-7273-43D1-BDAF-36D6AEB49BA6}" type="pres">
      <dgm:prSet presAssocID="{B06027CF-187D-4F09-9324-01932301492F}" presName="rootConnector" presStyleLbl="node2" presStyleIdx="1" presStyleCnt="2"/>
      <dgm:spPr/>
    </dgm:pt>
    <dgm:pt modelId="{77378990-B9DF-44BA-937B-3D68E3AF4BCA}" type="pres">
      <dgm:prSet presAssocID="{B06027CF-187D-4F09-9324-01932301492F}" presName="hierChild4" presStyleCnt="0"/>
      <dgm:spPr/>
    </dgm:pt>
    <dgm:pt modelId="{C03CEE73-3DEC-46F4-8411-81F414A54812}" type="pres">
      <dgm:prSet presAssocID="{B06027CF-187D-4F09-9324-01932301492F}" presName="hierChild5" presStyleCnt="0"/>
      <dgm:spPr/>
    </dgm:pt>
    <dgm:pt modelId="{5803AB36-3D4F-4537-A687-695EB3BDAD80}" type="pres">
      <dgm:prSet presAssocID="{5652014C-7F0E-44EA-A41A-9D4C222B1222}" presName="hierChild3" presStyleCnt="0"/>
      <dgm:spPr/>
    </dgm:pt>
  </dgm:ptLst>
  <dgm:cxnLst>
    <dgm:cxn modelId="{06B7031F-495E-4451-9229-910BFD0F4935}" type="presOf" srcId="{5652014C-7F0E-44EA-A41A-9D4C222B1222}" destId="{398A2A75-16BC-4E3D-B1F3-A3F01013B22C}" srcOrd="1" destOrd="0" presId="urn:microsoft.com/office/officeart/2009/3/layout/HorizontalOrganizationChart"/>
    <dgm:cxn modelId="{8DF5E82F-3D8E-4A6B-9B7F-265E142ACEB6}" type="presOf" srcId="{7627DD06-26DA-4A4A-AA1A-BA760A1F0406}" destId="{6C20D6F2-5553-49B4-81BE-2FD593D14CE2}" srcOrd="0" destOrd="0" presId="urn:microsoft.com/office/officeart/2009/3/layout/HorizontalOrganizationChart"/>
    <dgm:cxn modelId="{7E42C035-0AC9-4E77-8CA7-734B00510BE0}" type="presOf" srcId="{E0EF9AA9-C280-4CE2-A298-879262A47638}" destId="{CEDCF8E3-8F5B-4922-A23A-17FD652B2D5E}" srcOrd="0" destOrd="0" presId="urn:microsoft.com/office/officeart/2009/3/layout/HorizontalOrganizationChart"/>
    <dgm:cxn modelId="{5CDF5A36-5FF8-465B-BF50-CAE073337F10}" type="presOf" srcId="{FB7CB9CA-6350-458A-B52D-CE37EE15E0CE}" destId="{23DD959B-EEA6-4901-B930-6E9944A05636}" srcOrd="0" destOrd="0" presId="urn:microsoft.com/office/officeart/2009/3/layout/HorizontalOrganizationChart"/>
    <dgm:cxn modelId="{8E556E5E-27E8-4D9D-B9A2-575DA5B074D4}" type="presOf" srcId="{BFFC90F0-3248-4A0A-AEC2-22B71CD7FF69}" destId="{251D9D29-A875-40CF-A2B4-7B664EED30B9}" srcOrd="1" destOrd="0" presId="urn:microsoft.com/office/officeart/2009/3/layout/HorizontalOrganizationChart"/>
    <dgm:cxn modelId="{2DC15E64-93A6-49D7-AFBB-E9E324D82E5E}" srcId="{0EB7B934-EBC7-4FBE-A397-B796C43EF443}" destId="{5652014C-7F0E-44EA-A41A-9D4C222B1222}" srcOrd="0" destOrd="0" parTransId="{B7AD9C3D-7DA2-48C5-9728-535FE006482A}" sibTransId="{000B8B83-4E51-48B5-BFA6-8E6B188EABF1}"/>
    <dgm:cxn modelId="{C2C88B6E-C7B4-4CB5-A6D8-399C1DEBFA54}" srcId="{5652014C-7F0E-44EA-A41A-9D4C222B1222}" destId="{BFFC90F0-3248-4A0A-AEC2-22B71CD7FF69}" srcOrd="0" destOrd="0" parTransId="{60C699DE-500F-4A4B-B218-9D5DF6616FD0}" sibTransId="{1F776313-83F6-4A71-A5D9-BBA3C47B8573}"/>
    <dgm:cxn modelId="{ACE0F951-3FD4-4884-A8C7-A48171EA4F36}" srcId="{BFFC90F0-3248-4A0A-AEC2-22B71CD7FF69}" destId="{E2EA130E-13B1-4E15-A098-2759A806C97F}" srcOrd="1" destOrd="0" parTransId="{E0EF9AA9-C280-4CE2-A298-879262A47638}" sibTransId="{0D2E86CC-EB98-40B2-9DF2-58F218FC1BBC}"/>
    <dgm:cxn modelId="{E4E1AB92-D111-489B-A0D5-A292C4B196F9}" type="presOf" srcId="{0EB7B934-EBC7-4FBE-A397-B796C43EF443}" destId="{5F5605DB-710D-4893-8D71-39805F174EE8}" srcOrd="0" destOrd="0" presId="urn:microsoft.com/office/officeart/2009/3/layout/HorizontalOrganizationChart"/>
    <dgm:cxn modelId="{62048399-4501-4A82-BA66-0E18EDF809CC}" type="presOf" srcId="{FB7CB9CA-6350-458A-B52D-CE37EE15E0CE}" destId="{4C1ACB83-51E5-44DD-A49C-41912E35AB5D}" srcOrd="1" destOrd="0" presId="urn:microsoft.com/office/officeart/2009/3/layout/HorizontalOrganizationChart"/>
    <dgm:cxn modelId="{98DF679E-83C6-4A4D-B9DF-CA0C7BA973C9}" type="presOf" srcId="{BFFC90F0-3248-4A0A-AEC2-22B71CD7FF69}" destId="{F29F8B1A-EDD1-4C16-AF7D-9BED1355D0B8}" srcOrd="0" destOrd="0" presId="urn:microsoft.com/office/officeart/2009/3/layout/HorizontalOrganizationChart"/>
    <dgm:cxn modelId="{F2E988A2-3A2C-4C1D-A329-E49CF702531A}" type="presOf" srcId="{5652014C-7F0E-44EA-A41A-9D4C222B1222}" destId="{D2F47CC6-54CC-4B56-9000-079F960529BD}" srcOrd="0" destOrd="0" presId="urn:microsoft.com/office/officeart/2009/3/layout/HorizontalOrganizationChart"/>
    <dgm:cxn modelId="{68A503AC-4B13-42D5-91B4-05BEC26F3D7B}" srcId="{BFFC90F0-3248-4A0A-AEC2-22B71CD7FF69}" destId="{FB7CB9CA-6350-458A-B52D-CE37EE15E0CE}" srcOrd="0" destOrd="0" parTransId="{7627DD06-26DA-4A4A-AA1A-BA760A1F0406}" sibTransId="{3D378317-CE06-419F-9D5B-0EEC70069C62}"/>
    <dgm:cxn modelId="{99BB79AE-F57A-4E42-81FB-4B73A1DDFC02}" type="presOf" srcId="{B06027CF-187D-4F09-9324-01932301492F}" destId="{E8903AEB-51B4-428D-B3CF-948B7318F1D4}" srcOrd="0" destOrd="0" presId="urn:microsoft.com/office/officeart/2009/3/layout/HorizontalOrganizationChart"/>
    <dgm:cxn modelId="{D04AC8BE-EDDA-463A-81AD-813374EACA15}" srcId="{5652014C-7F0E-44EA-A41A-9D4C222B1222}" destId="{B06027CF-187D-4F09-9324-01932301492F}" srcOrd="1" destOrd="0" parTransId="{6A08E232-BCEB-47C7-8BDE-0E41EE4151F9}" sibTransId="{12EAE8B2-B0AA-4866-8D58-C40E3EE6BA5F}"/>
    <dgm:cxn modelId="{EB197DC4-0068-428B-8224-311758B1E512}" type="presOf" srcId="{60C699DE-500F-4A4B-B218-9D5DF6616FD0}" destId="{A0082E86-A26A-4D8A-B217-8A9EF9FEB759}" srcOrd="0" destOrd="0" presId="urn:microsoft.com/office/officeart/2009/3/layout/HorizontalOrganizationChart"/>
    <dgm:cxn modelId="{AFF520CA-C0B0-4A76-802C-90B31681489F}" type="presOf" srcId="{B06027CF-187D-4F09-9324-01932301492F}" destId="{B7439410-7273-43D1-BDAF-36D6AEB49BA6}" srcOrd="1" destOrd="0" presId="urn:microsoft.com/office/officeart/2009/3/layout/HorizontalOrganizationChart"/>
    <dgm:cxn modelId="{220CAACC-3CED-4868-BF8D-5A68D7875CD1}" type="presOf" srcId="{E2EA130E-13B1-4E15-A098-2759A806C97F}" destId="{9CB1463E-FA6B-4140-B5E2-8FC4D2D0EED9}" srcOrd="1" destOrd="0" presId="urn:microsoft.com/office/officeart/2009/3/layout/HorizontalOrganizationChart"/>
    <dgm:cxn modelId="{99D789DA-E56E-4D29-919A-B4BA125158BF}" type="presOf" srcId="{6A08E232-BCEB-47C7-8BDE-0E41EE4151F9}" destId="{A6C201A4-D549-4CB9-8FF7-B54FA47BD59E}" srcOrd="0" destOrd="0" presId="urn:microsoft.com/office/officeart/2009/3/layout/HorizontalOrganizationChart"/>
    <dgm:cxn modelId="{97AEACF4-B8E3-4F39-9CA0-57A600651EFA}" type="presOf" srcId="{E2EA130E-13B1-4E15-A098-2759A806C97F}" destId="{59952BAE-65D2-4F66-8586-5738EBEE936D}" srcOrd="0" destOrd="0" presId="urn:microsoft.com/office/officeart/2009/3/layout/HorizontalOrganizationChart"/>
    <dgm:cxn modelId="{FE570693-2380-467F-BEAB-AC9D15D44065}" type="presParOf" srcId="{5F5605DB-710D-4893-8D71-39805F174EE8}" destId="{7A02AC29-AC46-4CEE-B00B-350BB31C51F7}" srcOrd="0" destOrd="0" presId="urn:microsoft.com/office/officeart/2009/3/layout/HorizontalOrganizationChart"/>
    <dgm:cxn modelId="{F61E3DAA-49E8-4FE4-8478-75D2E3B47E0E}" type="presParOf" srcId="{7A02AC29-AC46-4CEE-B00B-350BB31C51F7}" destId="{C1F5999A-2A13-45B3-98CB-13E8AA03D653}" srcOrd="0" destOrd="0" presId="urn:microsoft.com/office/officeart/2009/3/layout/HorizontalOrganizationChart"/>
    <dgm:cxn modelId="{69EB453C-A30E-4471-9691-F94B117733D0}" type="presParOf" srcId="{C1F5999A-2A13-45B3-98CB-13E8AA03D653}" destId="{D2F47CC6-54CC-4B56-9000-079F960529BD}" srcOrd="0" destOrd="0" presId="urn:microsoft.com/office/officeart/2009/3/layout/HorizontalOrganizationChart"/>
    <dgm:cxn modelId="{52F186F0-EDA6-4D82-B26C-23E342168737}" type="presParOf" srcId="{C1F5999A-2A13-45B3-98CB-13E8AA03D653}" destId="{398A2A75-16BC-4E3D-B1F3-A3F01013B22C}" srcOrd="1" destOrd="0" presId="urn:microsoft.com/office/officeart/2009/3/layout/HorizontalOrganizationChart"/>
    <dgm:cxn modelId="{B920FF91-F98F-4F30-B703-17EAEBABAA9A}" type="presParOf" srcId="{7A02AC29-AC46-4CEE-B00B-350BB31C51F7}" destId="{5EA1CD54-A24A-4DD5-81FB-1746A0DF7518}" srcOrd="1" destOrd="0" presId="urn:microsoft.com/office/officeart/2009/3/layout/HorizontalOrganizationChart"/>
    <dgm:cxn modelId="{A00DDD3E-E011-46EE-AC4C-FB8B309A18F1}" type="presParOf" srcId="{5EA1CD54-A24A-4DD5-81FB-1746A0DF7518}" destId="{A0082E86-A26A-4D8A-B217-8A9EF9FEB759}" srcOrd="0" destOrd="0" presId="urn:microsoft.com/office/officeart/2009/3/layout/HorizontalOrganizationChart"/>
    <dgm:cxn modelId="{AE23CD57-6511-4415-8822-B9DBD40DB414}" type="presParOf" srcId="{5EA1CD54-A24A-4DD5-81FB-1746A0DF7518}" destId="{EAFD9F94-CC4E-4D89-A354-2EEBEC0D28E2}" srcOrd="1" destOrd="0" presId="urn:microsoft.com/office/officeart/2009/3/layout/HorizontalOrganizationChart"/>
    <dgm:cxn modelId="{CC184E9F-C17B-4671-8D71-164E2C79ABBA}" type="presParOf" srcId="{EAFD9F94-CC4E-4D89-A354-2EEBEC0D28E2}" destId="{F5642312-BDEC-4B81-AE79-2554266324DE}" srcOrd="0" destOrd="0" presId="urn:microsoft.com/office/officeart/2009/3/layout/HorizontalOrganizationChart"/>
    <dgm:cxn modelId="{F68AB3E9-7E38-425F-80E5-83FD8B502875}" type="presParOf" srcId="{F5642312-BDEC-4B81-AE79-2554266324DE}" destId="{F29F8B1A-EDD1-4C16-AF7D-9BED1355D0B8}" srcOrd="0" destOrd="0" presId="urn:microsoft.com/office/officeart/2009/3/layout/HorizontalOrganizationChart"/>
    <dgm:cxn modelId="{A22ABD9D-A11F-4596-8C0B-382150861D17}" type="presParOf" srcId="{F5642312-BDEC-4B81-AE79-2554266324DE}" destId="{251D9D29-A875-40CF-A2B4-7B664EED30B9}" srcOrd="1" destOrd="0" presId="urn:microsoft.com/office/officeart/2009/3/layout/HorizontalOrganizationChart"/>
    <dgm:cxn modelId="{9576682F-6EBC-4BBE-9D71-6C72A2423780}" type="presParOf" srcId="{EAFD9F94-CC4E-4D89-A354-2EEBEC0D28E2}" destId="{ED3BF6FC-DBB0-4E8E-A1C6-65DBA72222AB}" srcOrd="1" destOrd="0" presId="urn:microsoft.com/office/officeart/2009/3/layout/HorizontalOrganizationChart"/>
    <dgm:cxn modelId="{C0DCFF38-4DF3-49E2-94CB-4ED842A252EF}" type="presParOf" srcId="{ED3BF6FC-DBB0-4E8E-A1C6-65DBA72222AB}" destId="{6C20D6F2-5553-49B4-81BE-2FD593D14CE2}" srcOrd="0" destOrd="0" presId="urn:microsoft.com/office/officeart/2009/3/layout/HorizontalOrganizationChart"/>
    <dgm:cxn modelId="{B64283D0-0441-4CF4-9AA9-DE785F11476B}" type="presParOf" srcId="{ED3BF6FC-DBB0-4E8E-A1C6-65DBA72222AB}" destId="{A854F2D5-BF67-4E47-B72E-AB5C748B3283}" srcOrd="1" destOrd="0" presId="urn:microsoft.com/office/officeart/2009/3/layout/HorizontalOrganizationChart"/>
    <dgm:cxn modelId="{0FB659B4-6425-43B7-8D9D-2A248A959E45}" type="presParOf" srcId="{A854F2D5-BF67-4E47-B72E-AB5C748B3283}" destId="{22BE7F26-1202-43CA-B9EC-3AD1ABB41B77}" srcOrd="0" destOrd="0" presId="urn:microsoft.com/office/officeart/2009/3/layout/HorizontalOrganizationChart"/>
    <dgm:cxn modelId="{6A1348B2-7805-4662-9A25-5513CFE27537}" type="presParOf" srcId="{22BE7F26-1202-43CA-B9EC-3AD1ABB41B77}" destId="{23DD959B-EEA6-4901-B930-6E9944A05636}" srcOrd="0" destOrd="0" presId="urn:microsoft.com/office/officeart/2009/3/layout/HorizontalOrganizationChart"/>
    <dgm:cxn modelId="{BF6ABE76-E8A0-4385-99DE-977E8FDB18C2}" type="presParOf" srcId="{22BE7F26-1202-43CA-B9EC-3AD1ABB41B77}" destId="{4C1ACB83-51E5-44DD-A49C-41912E35AB5D}" srcOrd="1" destOrd="0" presId="urn:microsoft.com/office/officeart/2009/3/layout/HorizontalOrganizationChart"/>
    <dgm:cxn modelId="{90EA3FEE-B832-4574-825E-3484A0A97226}" type="presParOf" srcId="{A854F2D5-BF67-4E47-B72E-AB5C748B3283}" destId="{8BF9DE75-0634-4D8E-B905-93ACD4AC4A76}" srcOrd="1" destOrd="0" presId="urn:microsoft.com/office/officeart/2009/3/layout/HorizontalOrganizationChart"/>
    <dgm:cxn modelId="{D9795BD0-86CB-4D6A-B790-D15031B85AC5}" type="presParOf" srcId="{A854F2D5-BF67-4E47-B72E-AB5C748B3283}" destId="{4F6C717A-EEA4-4191-B616-4F7B85035A31}" srcOrd="2" destOrd="0" presId="urn:microsoft.com/office/officeart/2009/3/layout/HorizontalOrganizationChart"/>
    <dgm:cxn modelId="{892CF826-3FAA-4CF8-ADD9-DA695871E8BB}" type="presParOf" srcId="{ED3BF6FC-DBB0-4E8E-A1C6-65DBA72222AB}" destId="{CEDCF8E3-8F5B-4922-A23A-17FD652B2D5E}" srcOrd="2" destOrd="0" presId="urn:microsoft.com/office/officeart/2009/3/layout/HorizontalOrganizationChart"/>
    <dgm:cxn modelId="{A9EE6C63-63B6-4C35-B720-5A9A56C05B70}" type="presParOf" srcId="{ED3BF6FC-DBB0-4E8E-A1C6-65DBA72222AB}" destId="{496DBDCF-4F44-4DD9-989E-0F1AE1217F5E}" srcOrd="3" destOrd="0" presId="urn:microsoft.com/office/officeart/2009/3/layout/HorizontalOrganizationChart"/>
    <dgm:cxn modelId="{0F75591D-B300-430E-BF93-52B3B8DD7C79}" type="presParOf" srcId="{496DBDCF-4F44-4DD9-989E-0F1AE1217F5E}" destId="{D549EBCB-F44F-48A0-AF55-9B37B30471D2}" srcOrd="0" destOrd="0" presId="urn:microsoft.com/office/officeart/2009/3/layout/HorizontalOrganizationChart"/>
    <dgm:cxn modelId="{226459C3-829E-453E-A142-B5FD1D2B7942}" type="presParOf" srcId="{D549EBCB-F44F-48A0-AF55-9B37B30471D2}" destId="{59952BAE-65D2-4F66-8586-5738EBEE936D}" srcOrd="0" destOrd="0" presId="urn:microsoft.com/office/officeart/2009/3/layout/HorizontalOrganizationChart"/>
    <dgm:cxn modelId="{8B8162C6-0A80-402E-8059-353817615F82}" type="presParOf" srcId="{D549EBCB-F44F-48A0-AF55-9B37B30471D2}" destId="{9CB1463E-FA6B-4140-B5E2-8FC4D2D0EED9}" srcOrd="1" destOrd="0" presId="urn:microsoft.com/office/officeart/2009/3/layout/HorizontalOrganizationChart"/>
    <dgm:cxn modelId="{01E80843-82BC-474E-A384-A463858EB1E0}" type="presParOf" srcId="{496DBDCF-4F44-4DD9-989E-0F1AE1217F5E}" destId="{DC0E2B92-15D6-49F5-A467-7774AAFE1BC8}" srcOrd="1" destOrd="0" presId="urn:microsoft.com/office/officeart/2009/3/layout/HorizontalOrganizationChart"/>
    <dgm:cxn modelId="{5F961A88-07C6-47AD-B036-34317E583934}" type="presParOf" srcId="{496DBDCF-4F44-4DD9-989E-0F1AE1217F5E}" destId="{7BEDAB46-2184-4307-8649-FA5CB4618496}" srcOrd="2" destOrd="0" presId="urn:microsoft.com/office/officeart/2009/3/layout/HorizontalOrganizationChart"/>
    <dgm:cxn modelId="{EDB329A8-117A-49F9-A7E8-79EDBD3E7429}" type="presParOf" srcId="{EAFD9F94-CC4E-4D89-A354-2EEBEC0D28E2}" destId="{2A9D5B34-3A90-422F-927B-0D5ADF47F0BF}" srcOrd="2" destOrd="0" presId="urn:microsoft.com/office/officeart/2009/3/layout/HorizontalOrganizationChart"/>
    <dgm:cxn modelId="{5D2E1B0D-BD9E-4525-8F6A-5BD89971C992}" type="presParOf" srcId="{5EA1CD54-A24A-4DD5-81FB-1746A0DF7518}" destId="{A6C201A4-D549-4CB9-8FF7-B54FA47BD59E}" srcOrd="2" destOrd="0" presId="urn:microsoft.com/office/officeart/2009/3/layout/HorizontalOrganizationChart"/>
    <dgm:cxn modelId="{49795221-FCF2-4CE3-9AFE-81BBEE1586A3}" type="presParOf" srcId="{5EA1CD54-A24A-4DD5-81FB-1746A0DF7518}" destId="{A334D97C-F982-47F8-9952-112F0F9D62DA}" srcOrd="3" destOrd="0" presId="urn:microsoft.com/office/officeart/2009/3/layout/HorizontalOrganizationChart"/>
    <dgm:cxn modelId="{993B1F1F-1069-48C8-B8DE-9EE10DE4A619}" type="presParOf" srcId="{A334D97C-F982-47F8-9952-112F0F9D62DA}" destId="{3B998EA5-FAF7-475A-928E-BCB874A00F8A}" srcOrd="0" destOrd="0" presId="urn:microsoft.com/office/officeart/2009/3/layout/HorizontalOrganizationChart"/>
    <dgm:cxn modelId="{552A52B4-6849-4DFE-B945-A77301334CD0}" type="presParOf" srcId="{3B998EA5-FAF7-475A-928E-BCB874A00F8A}" destId="{E8903AEB-51B4-428D-B3CF-948B7318F1D4}" srcOrd="0" destOrd="0" presId="urn:microsoft.com/office/officeart/2009/3/layout/HorizontalOrganizationChart"/>
    <dgm:cxn modelId="{78100143-4A26-4447-B191-1F64090D6821}" type="presParOf" srcId="{3B998EA5-FAF7-475A-928E-BCB874A00F8A}" destId="{B7439410-7273-43D1-BDAF-36D6AEB49BA6}" srcOrd="1" destOrd="0" presId="urn:microsoft.com/office/officeart/2009/3/layout/HorizontalOrganizationChart"/>
    <dgm:cxn modelId="{C14FDE7E-2746-4BA1-879A-0B2D89712FC0}" type="presParOf" srcId="{A334D97C-F982-47F8-9952-112F0F9D62DA}" destId="{77378990-B9DF-44BA-937B-3D68E3AF4BCA}" srcOrd="1" destOrd="0" presId="urn:microsoft.com/office/officeart/2009/3/layout/HorizontalOrganizationChart"/>
    <dgm:cxn modelId="{159733E0-BBDE-490D-922C-9D177A109646}" type="presParOf" srcId="{A334D97C-F982-47F8-9952-112F0F9D62DA}" destId="{C03CEE73-3DEC-46F4-8411-81F414A54812}" srcOrd="2" destOrd="0" presId="urn:microsoft.com/office/officeart/2009/3/layout/HorizontalOrganizationChart"/>
    <dgm:cxn modelId="{0B53CE4A-6D17-44B1-9A13-23E272A440A4}" type="presParOf" srcId="{7A02AC29-AC46-4CEE-B00B-350BB31C51F7}" destId="{5803AB36-3D4F-4537-A687-695EB3BDAD80}"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49C1363-E644-4509-841D-277176DECDA5}"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F0DF13E9-0593-4E61-A955-6FCB99AE8802}">
      <dgm:prSet phldrT="[Texto]"/>
      <dgm:spPr/>
      <dgm:t>
        <a:bodyPr/>
        <a:lstStyle/>
        <a:p>
          <a:r>
            <a:rPr lang="es-PE" dirty="0"/>
            <a:t>Medios de solución de controversias de la ejecución contractual</a:t>
          </a:r>
        </a:p>
      </dgm:t>
    </dgm:pt>
    <dgm:pt modelId="{DAA66CB5-B6A1-4ABA-A52D-1D5E6B07B0E6}" type="parTrans" cxnId="{01EBF21B-A648-43B3-8DEB-13F7152906DC}">
      <dgm:prSet/>
      <dgm:spPr/>
      <dgm:t>
        <a:bodyPr/>
        <a:lstStyle/>
        <a:p>
          <a:endParaRPr lang="es-PE"/>
        </a:p>
      </dgm:t>
    </dgm:pt>
    <dgm:pt modelId="{E3204B83-407F-4A75-9EF8-AB7F20F4AF77}" type="sibTrans" cxnId="{01EBF21B-A648-43B3-8DEB-13F7152906DC}">
      <dgm:prSet/>
      <dgm:spPr/>
      <dgm:t>
        <a:bodyPr/>
        <a:lstStyle/>
        <a:p>
          <a:endParaRPr lang="es-PE"/>
        </a:p>
      </dgm:t>
    </dgm:pt>
    <dgm:pt modelId="{01C09E10-1B19-4AF8-ABC1-9BB8722CAD2A}">
      <dgm:prSet phldrT="[Texto]"/>
      <dgm:spPr/>
      <dgm:t>
        <a:bodyPr/>
        <a:lstStyle/>
        <a:p>
          <a:r>
            <a:rPr lang="es-PE" dirty="0"/>
            <a:t>Conciliación</a:t>
          </a:r>
        </a:p>
      </dgm:t>
    </dgm:pt>
    <dgm:pt modelId="{2C68B0AC-786E-4551-9E41-F1B5DF0A4C9E}" type="parTrans" cxnId="{5A7D0EAA-61DC-4450-87CB-4D4D5DF2AD34}">
      <dgm:prSet/>
      <dgm:spPr/>
      <dgm:t>
        <a:bodyPr/>
        <a:lstStyle/>
        <a:p>
          <a:endParaRPr lang="es-PE"/>
        </a:p>
      </dgm:t>
    </dgm:pt>
    <dgm:pt modelId="{8E21902E-7B87-41D4-B7D7-FE0EBA06E86C}" type="sibTrans" cxnId="{5A7D0EAA-61DC-4450-87CB-4D4D5DF2AD34}">
      <dgm:prSet/>
      <dgm:spPr/>
      <dgm:t>
        <a:bodyPr/>
        <a:lstStyle/>
        <a:p>
          <a:endParaRPr lang="es-PE"/>
        </a:p>
      </dgm:t>
    </dgm:pt>
    <dgm:pt modelId="{1D3C933F-CB19-418E-98C1-6C2C3DF47597}">
      <dgm:prSet phldrT="[Texto]"/>
      <dgm:spPr/>
      <dgm:t>
        <a:bodyPr/>
        <a:lstStyle/>
        <a:p>
          <a:r>
            <a:rPr lang="es-PE" dirty="0"/>
            <a:t>Arbitraje</a:t>
          </a:r>
        </a:p>
      </dgm:t>
    </dgm:pt>
    <dgm:pt modelId="{92655F2E-6F96-4119-899F-5907171BA622}" type="parTrans" cxnId="{1AA64ECF-32FF-4CB9-A0BF-41055F2B825C}">
      <dgm:prSet/>
      <dgm:spPr/>
      <dgm:t>
        <a:bodyPr/>
        <a:lstStyle/>
        <a:p>
          <a:endParaRPr lang="es-PE"/>
        </a:p>
      </dgm:t>
    </dgm:pt>
    <dgm:pt modelId="{192E41F2-DC2F-484D-95A2-FCCDD3EFAFCD}" type="sibTrans" cxnId="{1AA64ECF-32FF-4CB9-A0BF-41055F2B825C}">
      <dgm:prSet/>
      <dgm:spPr/>
      <dgm:t>
        <a:bodyPr/>
        <a:lstStyle/>
        <a:p>
          <a:endParaRPr lang="es-PE"/>
        </a:p>
      </dgm:t>
    </dgm:pt>
    <dgm:pt modelId="{2AB0BA02-EDD4-4E99-BF67-BBD5ACA2FDF8}">
      <dgm:prSet phldrT="[Texto]"/>
      <dgm:spPr/>
      <dgm:t>
        <a:bodyPr/>
        <a:lstStyle/>
        <a:p>
          <a:r>
            <a:rPr lang="es-PE" dirty="0"/>
            <a:t>Junta de Resolución de Disputas (JRD) </a:t>
          </a:r>
        </a:p>
      </dgm:t>
    </dgm:pt>
    <dgm:pt modelId="{12A78012-753F-42A3-BA23-27FC391F61EB}" type="parTrans" cxnId="{FFFA4213-0DFA-4811-A407-90C3AB517E5A}">
      <dgm:prSet/>
      <dgm:spPr/>
      <dgm:t>
        <a:bodyPr/>
        <a:lstStyle/>
        <a:p>
          <a:endParaRPr lang="es-PE"/>
        </a:p>
      </dgm:t>
    </dgm:pt>
    <dgm:pt modelId="{02915CCD-2F3A-4F15-BFE9-57ABD447D1E8}" type="sibTrans" cxnId="{FFFA4213-0DFA-4811-A407-90C3AB517E5A}">
      <dgm:prSet/>
      <dgm:spPr/>
      <dgm:t>
        <a:bodyPr/>
        <a:lstStyle/>
        <a:p>
          <a:endParaRPr lang="es-PE"/>
        </a:p>
      </dgm:t>
    </dgm:pt>
    <dgm:pt modelId="{296F4D89-2C07-4C38-8727-74F1F449D5BC}">
      <dgm:prSet phldrT="[Texto]"/>
      <dgm:spPr/>
      <dgm:t>
        <a:bodyPr/>
        <a:lstStyle/>
        <a:p>
          <a:r>
            <a:rPr lang="es-PE" dirty="0"/>
            <a:t>Arbitraje institucional</a:t>
          </a:r>
        </a:p>
      </dgm:t>
    </dgm:pt>
    <dgm:pt modelId="{0AD76525-CDB2-45DE-B4EB-415CAD8211C5}" type="parTrans" cxnId="{608A8C43-4B20-4E68-AA1C-7CB1DBF61AF7}">
      <dgm:prSet/>
      <dgm:spPr/>
      <dgm:t>
        <a:bodyPr/>
        <a:lstStyle/>
        <a:p>
          <a:endParaRPr lang="es-PE"/>
        </a:p>
      </dgm:t>
    </dgm:pt>
    <dgm:pt modelId="{9C7064B6-3679-4F59-9EA1-7A6001CF9605}" type="sibTrans" cxnId="{608A8C43-4B20-4E68-AA1C-7CB1DBF61AF7}">
      <dgm:prSet/>
      <dgm:spPr/>
      <dgm:t>
        <a:bodyPr/>
        <a:lstStyle/>
        <a:p>
          <a:endParaRPr lang="es-PE"/>
        </a:p>
      </dgm:t>
    </dgm:pt>
    <dgm:pt modelId="{5BB7EE6A-EE12-437B-9E56-C687790202C8}">
      <dgm:prSet phldrT="[Texto]"/>
      <dgm:spPr/>
      <dgm:t>
        <a:bodyPr/>
        <a:lstStyle/>
        <a:p>
          <a:r>
            <a:rPr lang="es-PE" dirty="0"/>
            <a:t>Arbitraje </a:t>
          </a:r>
          <a:r>
            <a:rPr lang="es-PE" i="1" dirty="0"/>
            <a:t>ad hoc</a:t>
          </a:r>
        </a:p>
      </dgm:t>
    </dgm:pt>
    <dgm:pt modelId="{70C331B2-03A4-4761-BEF3-71F1A43B2915}" type="parTrans" cxnId="{BB89F240-4865-4080-AE54-451066C12A6E}">
      <dgm:prSet/>
      <dgm:spPr/>
      <dgm:t>
        <a:bodyPr/>
        <a:lstStyle/>
        <a:p>
          <a:endParaRPr lang="es-PE"/>
        </a:p>
      </dgm:t>
    </dgm:pt>
    <dgm:pt modelId="{10BDA927-B7DF-4F1C-9700-8F3CD1EE8BBB}" type="sibTrans" cxnId="{BB89F240-4865-4080-AE54-451066C12A6E}">
      <dgm:prSet/>
      <dgm:spPr/>
      <dgm:t>
        <a:bodyPr/>
        <a:lstStyle/>
        <a:p>
          <a:endParaRPr lang="es-PE"/>
        </a:p>
      </dgm:t>
    </dgm:pt>
    <dgm:pt modelId="{305D948B-DDB0-47A5-B6AE-837CF8DF0968}" type="pres">
      <dgm:prSet presAssocID="{149C1363-E644-4509-841D-277176DECDA5}" presName="hierChild1" presStyleCnt="0">
        <dgm:presLayoutVars>
          <dgm:orgChart val="1"/>
          <dgm:chPref val="1"/>
          <dgm:dir/>
          <dgm:animOne val="branch"/>
          <dgm:animLvl val="lvl"/>
          <dgm:resizeHandles/>
        </dgm:presLayoutVars>
      </dgm:prSet>
      <dgm:spPr/>
    </dgm:pt>
    <dgm:pt modelId="{FDF354F4-0BBA-43F6-808E-DE02F57F97B1}" type="pres">
      <dgm:prSet presAssocID="{F0DF13E9-0593-4E61-A955-6FCB99AE8802}" presName="hierRoot1" presStyleCnt="0">
        <dgm:presLayoutVars>
          <dgm:hierBranch val="init"/>
        </dgm:presLayoutVars>
      </dgm:prSet>
      <dgm:spPr/>
    </dgm:pt>
    <dgm:pt modelId="{A608FBF7-9FB3-4F4D-9FB1-5797E7DF9B4E}" type="pres">
      <dgm:prSet presAssocID="{F0DF13E9-0593-4E61-A955-6FCB99AE8802}" presName="rootComposite1" presStyleCnt="0"/>
      <dgm:spPr/>
    </dgm:pt>
    <dgm:pt modelId="{FE9C2F21-38E0-41F3-AE49-D121A4F978F1}" type="pres">
      <dgm:prSet presAssocID="{F0DF13E9-0593-4E61-A955-6FCB99AE8802}" presName="rootText1" presStyleLbl="node0" presStyleIdx="0" presStyleCnt="1">
        <dgm:presLayoutVars>
          <dgm:chPref val="3"/>
        </dgm:presLayoutVars>
      </dgm:prSet>
      <dgm:spPr/>
    </dgm:pt>
    <dgm:pt modelId="{6E7FD337-67BE-471F-BC88-309F0ED2AA3D}" type="pres">
      <dgm:prSet presAssocID="{F0DF13E9-0593-4E61-A955-6FCB99AE8802}" presName="rootConnector1" presStyleLbl="node1" presStyleIdx="0" presStyleCnt="0"/>
      <dgm:spPr/>
    </dgm:pt>
    <dgm:pt modelId="{280480BF-A4AC-46E0-87F6-21A27273D909}" type="pres">
      <dgm:prSet presAssocID="{F0DF13E9-0593-4E61-A955-6FCB99AE8802}" presName="hierChild2" presStyleCnt="0"/>
      <dgm:spPr/>
    </dgm:pt>
    <dgm:pt modelId="{A954177C-87D8-4209-B67E-AF6A3B75284A}" type="pres">
      <dgm:prSet presAssocID="{2C68B0AC-786E-4551-9E41-F1B5DF0A4C9E}" presName="Name64" presStyleLbl="parChTrans1D2" presStyleIdx="0" presStyleCnt="3"/>
      <dgm:spPr/>
    </dgm:pt>
    <dgm:pt modelId="{BC80E3AB-067E-4BD7-97D4-29F3EB8C9BE0}" type="pres">
      <dgm:prSet presAssocID="{01C09E10-1B19-4AF8-ABC1-9BB8722CAD2A}" presName="hierRoot2" presStyleCnt="0">
        <dgm:presLayoutVars>
          <dgm:hierBranch val="init"/>
        </dgm:presLayoutVars>
      </dgm:prSet>
      <dgm:spPr/>
    </dgm:pt>
    <dgm:pt modelId="{DDC961B5-A8B5-4AE3-8EFB-28AE36DED9D3}" type="pres">
      <dgm:prSet presAssocID="{01C09E10-1B19-4AF8-ABC1-9BB8722CAD2A}" presName="rootComposite" presStyleCnt="0"/>
      <dgm:spPr/>
    </dgm:pt>
    <dgm:pt modelId="{73A37BF2-3240-4543-9617-A614CAD2E376}" type="pres">
      <dgm:prSet presAssocID="{01C09E10-1B19-4AF8-ABC1-9BB8722CAD2A}" presName="rootText" presStyleLbl="node2" presStyleIdx="0" presStyleCnt="3">
        <dgm:presLayoutVars>
          <dgm:chPref val="3"/>
        </dgm:presLayoutVars>
      </dgm:prSet>
      <dgm:spPr/>
    </dgm:pt>
    <dgm:pt modelId="{12F5522C-BFB0-4802-896A-075AF9C547F5}" type="pres">
      <dgm:prSet presAssocID="{01C09E10-1B19-4AF8-ABC1-9BB8722CAD2A}" presName="rootConnector" presStyleLbl="node2" presStyleIdx="0" presStyleCnt="3"/>
      <dgm:spPr/>
    </dgm:pt>
    <dgm:pt modelId="{FDADA810-DF14-4DF3-B62C-121BD83A76D8}" type="pres">
      <dgm:prSet presAssocID="{01C09E10-1B19-4AF8-ABC1-9BB8722CAD2A}" presName="hierChild4" presStyleCnt="0"/>
      <dgm:spPr/>
    </dgm:pt>
    <dgm:pt modelId="{953E5E6F-A9E3-4D24-835B-563D196DDB01}" type="pres">
      <dgm:prSet presAssocID="{01C09E10-1B19-4AF8-ABC1-9BB8722CAD2A}" presName="hierChild5" presStyleCnt="0"/>
      <dgm:spPr/>
    </dgm:pt>
    <dgm:pt modelId="{F6889FB4-2815-4003-A94E-D3E68B6517B0}" type="pres">
      <dgm:prSet presAssocID="{92655F2E-6F96-4119-899F-5907171BA622}" presName="Name64" presStyleLbl="parChTrans1D2" presStyleIdx="1" presStyleCnt="3"/>
      <dgm:spPr/>
    </dgm:pt>
    <dgm:pt modelId="{08B329E3-7921-4648-9488-C60C9087009A}" type="pres">
      <dgm:prSet presAssocID="{1D3C933F-CB19-418E-98C1-6C2C3DF47597}" presName="hierRoot2" presStyleCnt="0">
        <dgm:presLayoutVars>
          <dgm:hierBranch val="init"/>
        </dgm:presLayoutVars>
      </dgm:prSet>
      <dgm:spPr/>
    </dgm:pt>
    <dgm:pt modelId="{76D364B5-F061-4CDD-AC51-305EF56E3AD9}" type="pres">
      <dgm:prSet presAssocID="{1D3C933F-CB19-418E-98C1-6C2C3DF47597}" presName="rootComposite" presStyleCnt="0"/>
      <dgm:spPr/>
    </dgm:pt>
    <dgm:pt modelId="{48C787C5-154D-4FE4-8FAA-B5E80B5C839D}" type="pres">
      <dgm:prSet presAssocID="{1D3C933F-CB19-418E-98C1-6C2C3DF47597}" presName="rootText" presStyleLbl="node2" presStyleIdx="1" presStyleCnt="3">
        <dgm:presLayoutVars>
          <dgm:chPref val="3"/>
        </dgm:presLayoutVars>
      </dgm:prSet>
      <dgm:spPr/>
    </dgm:pt>
    <dgm:pt modelId="{FA68E560-1D8B-43A1-AF0E-B640D8DEA62B}" type="pres">
      <dgm:prSet presAssocID="{1D3C933F-CB19-418E-98C1-6C2C3DF47597}" presName="rootConnector" presStyleLbl="node2" presStyleIdx="1" presStyleCnt="3"/>
      <dgm:spPr/>
    </dgm:pt>
    <dgm:pt modelId="{F2557614-2DCA-4B00-8D40-7603BAA519A8}" type="pres">
      <dgm:prSet presAssocID="{1D3C933F-CB19-418E-98C1-6C2C3DF47597}" presName="hierChild4" presStyleCnt="0"/>
      <dgm:spPr/>
    </dgm:pt>
    <dgm:pt modelId="{357A54C0-87D7-4CEA-97C4-5BC738641B03}" type="pres">
      <dgm:prSet presAssocID="{0AD76525-CDB2-45DE-B4EB-415CAD8211C5}" presName="Name64" presStyleLbl="parChTrans1D3" presStyleIdx="0" presStyleCnt="2"/>
      <dgm:spPr/>
    </dgm:pt>
    <dgm:pt modelId="{460AD63F-ABE7-47E6-BD46-DA450B530BF9}" type="pres">
      <dgm:prSet presAssocID="{296F4D89-2C07-4C38-8727-74F1F449D5BC}" presName="hierRoot2" presStyleCnt="0">
        <dgm:presLayoutVars>
          <dgm:hierBranch val="init"/>
        </dgm:presLayoutVars>
      </dgm:prSet>
      <dgm:spPr/>
    </dgm:pt>
    <dgm:pt modelId="{EFB19A26-7A3F-4741-90D6-3AC0ED8E7C6A}" type="pres">
      <dgm:prSet presAssocID="{296F4D89-2C07-4C38-8727-74F1F449D5BC}" presName="rootComposite" presStyleCnt="0"/>
      <dgm:spPr/>
    </dgm:pt>
    <dgm:pt modelId="{5666B02E-A4D4-4FAB-9885-A8D794B59DAA}" type="pres">
      <dgm:prSet presAssocID="{296F4D89-2C07-4C38-8727-74F1F449D5BC}" presName="rootText" presStyleLbl="node3" presStyleIdx="0" presStyleCnt="2">
        <dgm:presLayoutVars>
          <dgm:chPref val="3"/>
        </dgm:presLayoutVars>
      </dgm:prSet>
      <dgm:spPr/>
    </dgm:pt>
    <dgm:pt modelId="{54F3ACD3-254C-4935-86A1-94AF9C688075}" type="pres">
      <dgm:prSet presAssocID="{296F4D89-2C07-4C38-8727-74F1F449D5BC}" presName="rootConnector" presStyleLbl="node3" presStyleIdx="0" presStyleCnt="2"/>
      <dgm:spPr/>
    </dgm:pt>
    <dgm:pt modelId="{A80095BA-8D0D-40A1-A944-165BC1F3DDD9}" type="pres">
      <dgm:prSet presAssocID="{296F4D89-2C07-4C38-8727-74F1F449D5BC}" presName="hierChild4" presStyleCnt="0"/>
      <dgm:spPr/>
    </dgm:pt>
    <dgm:pt modelId="{18C7072D-7011-4F9D-AB06-B9456CF8A3F5}" type="pres">
      <dgm:prSet presAssocID="{296F4D89-2C07-4C38-8727-74F1F449D5BC}" presName="hierChild5" presStyleCnt="0"/>
      <dgm:spPr/>
    </dgm:pt>
    <dgm:pt modelId="{EA9AFD5E-FA69-40B8-ABB1-2723C15B264A}" type="pres">
      <dgm:prSet presAssocID="{70C331B2-03A4-4761-BEF3-71F1A43B2915}" presName="Name64" presStyleLbl="parChTrans1D3" presStyleIdx="1" presStyleCnt="2"/>
      <dgm:spPr/>
    </dgm:pt>
    <dgm:pt modelId="{ADF05ACA-CD0F-4B8D-8734-3A1B6714724D}" type="pres">
      <dgm:prSet presAssocID="{5BB7EE6A-EE12-437B-9E56-C687790202C8}" presName="hierRoot2" presStyleCnt="0">
        <dgm:presLayoutVars>
          <dgm:hierBranch val="init"/>
        </dgm:presLayoutVars>
      </dgm:prSet>
      <dgm:spPr/>
    </dgm:pt>
    <dgm:pt modelId="{9BA84B34-1E62-4683-82B6-2090176595F5}" type="pres">
      <dgm:prSet presAssocID="{5BB7EE6A-EE12-437B-9E56-C687790202C8}" presName="rootComposite" presStyleCnt="0"/>
      <dgm:spPr/>
    </dgm:pt>
    <dgm:pt modelId="{47BDB74C-3DA3-42F1-9346-88C14BDDE0D4}" type="pres">
      <dgm:prSet presAssocID="{5BB7EE6A-EE12-437B-9E56-C687790202C8}" presName="rootText" presStyleLbl="node3" presStyleIdx="1" presStyleCnt="2">
        <dgm:presLayoutVars>
          <dgm:chPref val="3"/>
        </dgm:presLayoutVars>
      </dgm:prSet>
      <dgm:spPr/>
    </dgm:pt>
    <dgm:pt modelId="{50B90B28-E636-454A-ADC0-C5CBFE28676F}" type="pres">
      <dgm:prSet presAssocID="{5BB7EE6A-EE12-437B-9E56-C687790202C8}" presName="rootConnector" presStyleLbl="node3" presStyleIdx="1" presStyleCnt="2"/>
      <dgm:spPr/>
    </dgm:pt>
    <dgm:pt modelId="{22740993-8B7A-4A8C-8B84-C622D68240BC}" type="pres">
      <dgm:prSet presAssocID="{5BB7EE6A-EE12-437B-9E56-C687790202C8}" presName="hierChild4" presStyleCnt="0"/>
      <dgm:spPr/>
    </dgm:pt>
    <dgm:pt modelId="{4E034614-BA38-4E7C-B210-0A64D8277C80}" type="pres">
      <dgm:prSet presAssocID="{5BB7EE6A-EE12-437B-9E56-C687790202C8}" presName="hierChild5" presStyleCnt="0"/>
      <dgm:spPr/>
    </dgm:pt>
    <dgm:pt modelId="{139544C8-78CA-441B-A2C6-9544AABDDB4A}" type="pres">
      <dgm:prSet presAssocID="{1D3C933F-CB19-418E-98C1-6C2C3DF47597}" presName="hierChild5" presStyleCnt="0"/>
      <dgm:spPr/>
    </dgm:pt>
    <dgm:pt modelId="{DB0A19E7-519A-42E2-9950-EEE63BF74B45}" type="pres">
      <dgm:prSet presAssocID="{12A78012-753F-42A3-BA23-27FC391F61EB}" presName="Name64" presStyleLbl="parChTrans1D2" presStyleIdx="2" presStyleCnt="3"/>
      <dgm:spPr/>
    </dgm:pt>
    <dgm:pt modelId="{2F74C2AC-808C-48D1-BF07-73442E50C2EA}" type="pres">
      <dgm:prSet presAssocID="{2AB0BA02-EDD4-4E99-BF67-BBD5ACA2FDF8}" presName="hierRoot2" presStyleCnt="0">
        <dgm:presLayoutVars>
          <dgm:hierBranch val="init"/>
        </dgm:presLayoutVars>
      </dgm:prSet>
      <dgm:spPr/>
    </dgm:pt>
    <dgm:pt modelId="{23E0071C-534B-43D8-BFF0-457D15EFDE3D}" type="pres">
      <dgm:prSet presAssocID="{2AB0BA02-EDD4-4E99-BF67-BBD5ACA2FDF8}" presName="rootComposite" presStyleCnt="0"/>
      <dgm:spPr/>
    </dgm:pt>
    <dgm:pt modelId="{8EF3C328-71A2-485E-BBAB-4B969A6058DF}" type="pres">
      <dgm:prSet presAssocID="{2AB0BA02-EDD4-4E99-BF67-BBD5ACA2FDF8}" presName="rootText" presStyleLbl="node2" presStyleIdx="2" presStyleCnt="3">
        <dgm:presLayoutVars>
          <dgm:chPref val="3"/>
        </dgm:presLayoutVars>
      </dgm:prSet>
      <dgm:spPr/>
    </dgm:pt>
    <dgm:pt modelId="{89AA249A-BD0C-43D1-A6EB-EF244C1FB3FE}" type="pres">
      <dgm:prSet presAssocID="{2AB0BA02-EDD4-4E99-BF67-BBD5ACA2FDF8}" presName="rootConnector" presStyleLbl="node2" presStyleIdx="2" presStyleCnt="3"/>
      <dgm:spPr/>
    </dgm:pt>
    <dgm:pt modelId="{E30215B3-7820-410C-83E9-9C76C77DADC3}" type="pres">
      <dgm:prSet presAssocID="{2AB0BA02-EDD4-4E99-BF67-BBD5ACA2FDF8}" presName="hierChild4" presStyleCnt="0"/>
      <dgm:spPr/>
    </dgm:pt>
    <dgm:pt modelId="{FD80DC34-A60D-47A5-A8C5-8CC4AE8DAABE}" type="pres">
      <dgm:prSet presAssocID="{2AB0BA02-EDD4-4E99-BF67-BBD5ACA2FDF8}" presName="hierChild5" presStyleCnt="0"/>
      <dgm:spPr/>
    </dgm:pt>
    <dgm:pt modelId="{E983768F-C7A6-4D31-AF2C-40A2118DAF26}" type="pres">
      <dgm:prSet presAssocID="{F0DF13E9-0593-4E61-A955-6FCB99AE8802}" presName="hierChild3" presStyleCnt="0"/>
      <dgm:spPr/>
    </dgm:pt>
  </dgm:ptLst>
  <dgm:cxnLst>
    <dgm:cxn modelId="{34343409-F08E-4629-AC5A-1551AB2EDA04}" type="presOf" srcId="{1D3C933F-CB19-418E-98C1-6C2C3DF47597}" destId="{FA68E560-1D8B-43A1-AF0E-B640D8DEA62B}" srcOrd="1" destOrd="0" presId="urn:microsoft.com/office/officeart/2009/3/layout/HorizontalOrganizationChart"/>
    <dgm:cxn modelId="{24D18611-7C74-4802-A875-40355E55E7BF}" type="presOf" srcId="{1D3C933F-CB19-418E-98C1-6C2C3DF47597}" destId="{48C787C5-154D-4FE4-8FAA-B5E80B5C839D}" srcOrd="0" destOrd="0" presId="urn:microsoft.com/office/officeart/2009/3/layout/HorizontalOrganizationChart"/>
    <dgm:cxn modelId="{FFFA4213-0DFA-4811-A407-90C3AB517E5A}" srcId="{F0DF13E9-0593-4E61-A955-6FCB99AE8802}" destId="{2AB0BA02-EDD4-4E99-BF67-BBD5ACA2FDF8}" srcOrd="2" destOrd="0" parTransId="{12A78012-753F-42A3-BA23-27FC391F61EB}" sibTransId="{02915CCD-2F3A-4F15-BFE9-57ABD447D1E8}"/>
    <dgm:cxn modelId="{01EBF21B-A648-43B3-8DEB-13F7152906DC}" srcId="{149C1363-E644-4509-841D-277176DECDA5}" destId="{F0DF13E9-0593-4E61-A955-6FCB99AE8802}" srcOrd="0" destOrd="0" parTransId="{DAA66CB5-B6A1-4ABA-A52D-1D5E6B07B0E6}" sibTransId="{E3204B83-407F-4A75-9EF8-AB7F20F4AF77}"/>
    <dgm:cxn modelId="{F2FA4C1C-F983-44D3-8A33-5D552644A7F4}" type="presOf" srcId="{5BB7EE6A-EE12-437B-9E56-C687790202C8}" destId="{47BDB74C-3DA3-42F1-9346-88C14BDDE0D4}" srcOrd="0" destOrd="0" presId="urn:microsoft.com/office/officeart/2009/3/layout/HorizontalOrganizationChart"/>
    <dgm:cxn modelId="{967B3424-8FF5-4D9B-915C-1E23DEE5E073}" type="presOf" srcId="{F0DF13E9-0593-4E61-A955-6FCB99AE8802}" destId="{FE9C2F21-38E0-41F3-AE49-D121A4F978F1}" srcOrd="0" destOrd="0" presId="urn:microsoft.com/office/officeart/2009/3/layout/HorizontalOrganizationChart"/>
    <dgm:cxn modelId="{65EE8D36-B1CC-4136-9F42-4EC8DABB4E09}" type="presOf" srcId="{92655F2E-6F96-4119-899F-5907171BA622}" destId="{F6889FB4-2815-4003-A94E-D3E68B6517B0}" srcOrd="0" destOrd="0" presId="urn:microsoft.com/office/officeart/2009/3/layout/HorizontalOrganizationChart"/>
    <dgm:cxn modelId="{BB89F240-4865-4080-AE54-451066C12A6E}" srcId="{1D3C933F-CB19-418E-98C1-6C2C3DF47597}" destId="{5BB7EE6A-EE12-437B-9E56-C687790202C8}" srcOrd="1" destOrd="0" parTransId="{70C331B2-03A4-4761-BEF3-71F1A43B2915}" sibTransId="{10BDA927-B7DF-4F1C-9700-8F3CD1EE8BBB}"/>
    <dgm:cxn modelId="{360F995D-01A7-4CB4-8397-EE779D82DC76}" type="presOf" srcId="{01C09E10-1B19-4AF8-ABC1-9BB8722CAD2A}" destId="{73A37BF2-3240-4543-9617-A614CAD2E376}" srcOrd="0" destOrd="0" presId="urn:microsoft.com/office/officeart/2009/3/layout/HorizontalOrganizationChart"/>
    <dgm:cxn modelId="{608A8C43-4B20-4E68-AA1C-7CB1DBF61AF7}" srcId="{1D3C933F-CB19-418E-98C1-6C2C3DF47597}" destId="{296F4D89-2C07-4C38-8727-74F1F449D5BC}" srcOrd="0" destOrd="0" parTransId="{0AD76525-CDB2-45DE-B4EB-415CAD8211C5}" sibTransId="{9C7064B6-3679-4F59-9EA1-7A6001CF9605}"/>
    <dgm:cxn modelId="{D76A2266-EC57-42E1-A235-B0CF99DE735C}" type="presOf" srcId="{F0DF13E9-0593-4E61-A955-6FCB99AE8802}" destId="{6E7FD337-67BE-471F-BC88-309F0ED2AA3D}" srcOrd="1" destOrd="0" presId="urn:microsoft.com/office/officeart/2009/3/layout/HorizontalOrganizationChart"/>
    <dgm:cxn modelId="{46C3D373-F93B-4759-95A7-01C8AA5F21B0}" type="presOf" srcId="{12A78012-753F-42A3-BA23-27FC391F61EB}" destId="{DB0A19E7-519A-42E2-9950-EEE63BF74B45}" srcOrd="0" destOrd="0" presId="urn:microsoft.com/office/officeart/2009/3/layout/HorizontalOrganizationChart"/>
    <dgm:cxn modelId="{F39CB781-1BE2-4BEB-863E-F34F17F2DC87}" type="presOf" srcId="{70C331B2-03A4-4761-BEF3-71F1A43B2915}" destId="{EA9AFD5E-FA69-40B8-ABB1-2723C15B264A}" srcOrd="0" destOrd="0" presId="urn:microsoft.com/office/officeart/2009/3/layout/HorizontalOrganizationChart"/>
    <dgm:cxn modelId="{9249CF8D-C8F5-4397-8751-69EF9786BCEC}" type="presOf" srcId="{149C1363-E644-4509-841D-277176DECDA5}" destId="{305D948B-DDB0-47A5-B6AE-837CF8DF0968}" srcOrd="0" destOrd="0" presId="urn:microsoft.com/office/officeart/2009/3/layout/HorizontalOrganizationChart"/>
    <dgm:cxn modelId="{1808D8A4-1680-4081-B411-2DFB26371B81}" type="presOf" srcId="{5BB7EE6A-EE12-437B-9E56-C687790202C8}" destId="{50B90B28-E636-454A-ADC0-C5CBFE28676F}" srcOrd="1" destOrd="0" presId="urn:microsoft.com/office/officeart/2009/3/layout/HorizontalOrganizationChart"/>
    <dgm:cxn modelId="{5A7D0EAA-61DC-4450-87CB-4D4D5DF2AD34}" srcId="{F0DF13E9-0593-4E61-A955-6FCB99AE8802}" destId="{01C09E10-1B19-4AF8-ABC1-9BB8722CAD2A}" srcOrd="0" destOrd="0" parTransId="{2C68B0AC-786E-4551-9E41-F1B5DF0A4C9E}" sibTransId="{8E21902E-7B87-41D4-B7D7-FE0EBA06E86C}"/>
    <dgm:cxn modelId="{95F2E4BA-ACA0-4104-B743-4384E245AF03}" type="presOf" srcId="{2C68B0AC-786E-4551-9E41-F1B5DF0A4C9E}" destId="{A954177C-87D8-4209-B67E-AF6A3B75284A}" srcOrd="0" destOrd="0" presId="urn:microsoft.com/office/officeart/2009/3/layout/HorizontalOrganizationChart"/>
    <dgm:cxn modelId="{1AA64ECF-32FF-4CB9-A0BF-41055F2B825C}" srcId="{F0DF13E9-0593-4E61-A955-6FCB99AE8802}" destId="{1D3C933F-CB19-418E-98C1-6C2C3DF47597}" srcOrd="1" destOrd="0" parTransId="{92655F2E-6F96-4119-899F-5907171BA622}" sibTransId="{192E41F2-DC2F-484D-95A2-FCCDD3EFAFCD}"/>
    <dgm:cxn modelId="{9FE386D9-4C59-41C9-8C78-B86084762ED4}" type="presOf" srcId="{296F4D89-2C07-4C38-8727-74F1F449D5BC}" destId="{5666B02E-A4D4-4FAB-9885-A8D794B59DAA}" srcOrd="0" destOrd="0" presId="urn:microsoft.com/office/officeart/2009/3/layout/HorizontalOrganizationChart"/>
    <dgm:cxn modelId="{5FEA86E2-F8A0-467B-B898-E80736FDC8C7}" type="presOf" srcId="{2AB0BA02-EDD4-4E99-BF67-BBD5ACA2FDF8}" destId="{8EF3C328-71A2-485E-BBAB-4B969A6058DF}" srcOrd="0" destOrd="0" presId="urn:microsoft.com/office/officeart/2009/3/layout/HorizontalOrganizationChart"/>
    <dgm:cxn modelId="{452655EE-BB12-4E44-8F81-467E7C0205C9}" type="presOf" srcId="{01C09E10-1B19-4AF8-ABC1-9BB8722CAD2A}" destId="{12F5522C-BFB0-4802-896A-075AF9C547F5}" srcOrd="1" destOrd="0" presId="urn:microsoft.com/office/officeart/2009/3/layout/HorizontalOrganizationChart"/>
    <dgm:cxn modelId="{291DA4F3-4DF6-47F3-AC66-C486EE10D342}" type="presOf" srcId="{296F4D89-2C07-4C38-8727-74F1F449D5BC}" destId="{54F3ACD3-254C-4935-86A1-94AF9C688075}" srcOrd="1" destOrd="0" presId="urn:microsoft.com/office/officeart/2009/3/layout/HorizontalOrganizationChart"/>
    <dgm:cxn modelId="{2A2C67F9-94E1-4B9C-A385-2573AA03314C}" type="presOf" srcId="{2AB0BA02-EDD4-4E99-BF67-BBD5ACA2FDF8}" destId="{89AA249A-BD0C-43D1-A6EB-EF244C1FB3FE}" srcOrd="1" destOrd="0" presId="urn:microsoft.com/office/officeart/2009/3/layout/HorizontalOrganizationChart"/>
    <dgm:cxn modelId="{396972FE-7951-446F-9679-4B238B32CF8F}" type="presOf" srcId="{0AD76525-CDB2-45DE-B4EB-415CAD8211C5}" destId="{357A54C0-87D7-4CEA-97C4-5BC738641B03}" srcOrd="0" destOrd="0" presId="urn:microsoft.com/office/officeart/2009/3/layout/HorizontalOrganizationChart"/>
    <dgm:cxn modelId="{CE02D37E-D97B-4870-A37E-E1EF74B0FFE8}" type="presParOf" srcId="{305D948B-DDB0-47A5-B6AE-837CF8DF0968}" destId="{FDF354F4-0BBA-43F6-808E-DE02F57F97B1}" srcOrd="0" destOrd="0" presId="urn:microsoft.com/office/officeart/2009/3/layout/HorizontalOrganizationChart"/>
    <dgm:cxn modelId="{44147E18-4F39-4F3B-BB7B-A79C40DD353C}" type="presParOf" srcId="{FDF354F4-0BBA-43F6-808E-DE02F57F97B1}" destId="{A608FBF7-9FB3-4F4D-9FB1-5797E7DF9B4E}" srcOrd="0" destOrd="0" presId="urn:microsoft.com/office/officeart/2009/3/layout/HorizontalOrganizationChart"/>
    <dgm:cxn modelId="{B5DA24DF-F2D1-4B71-B406-703F9385C160}" type="presParOf" srcId="{A608FBF7-9FB3-4F4D-9FB1-5797E7DF9B4E}" destId="{FE9C2F21-38E0-41F3-AE49-D121A4F978F1}" srcOrd="0" destOrd="0" presId="urn:microsoft.com/office/officeart/2009/3/layout/HorizontalOrganizationChart"/>
    <dgm:cxn modelId="{93597913-7D07-4AA8-9C60-875E3EDBA335}" type="presParOf" srcId="{A608FBF7-9FB3-4F4D-9FB1-5797E7DF9B4E}" destId="{6E7FD337-67BE-471F-BC88-309F0ED2AA3D}" srcOrd="1" destOrd="0" presId="urn:microsoft.com/office/officeart/2009/3/layout/HorizontalOrganizationChart"/>
    <dgm:cxn modelId="{5F1A7AD9-D6DF-4325-B063-6B136B8E224E}" type="presParOf" srcId="{FDF354F4-0BBA-43F6-808E-DE02F57F97B1}" destId="{280480BF-A4AC-46E0-87F6-21A27273D909}" srcOrd="1" destOrd="0" presId="urn:microsoft.com/office/officeart/2009/3/layout/HorizontalOrganizationChart"/>
    <dgm:cxn modelId="{4D10A57C-4C05-4BAC-ABA7-02278166E991}" type="presParOf" srcId="{280480BF-A4AC-46E0-87F6-21A27273D909}" destId="{A954177C-87D8-4209-B67E-AF6A3B75284A}" srcOrd="0" destOrd="0" presId="urn:microsoft.com/office/officeart/2009/3/layout/HorizontalOrganizationChart"/>
    <dgm:cxn modelId="{46691614-E737-470A-AFF4-CB8C1F63C754}" type="presParOf" srcId="{280480BF-A4AC-46E0-87F6-21A27273D909}" destId="{BC80E3AB-067E-4BD7-97D4-29F3EB8C9BE0}" srcOrd="1" destOrd="0" presId="urn:microsoft.com/office/officeart/2009/3/layout/HorizontalOrganizationChart"/>
    <dgm:cxn modelId="{00E4D18E-4A32-48A2-816E-69F084B7EEC7}" type="presParOf" srcId="{BC80E3AB-067E-4BD7-97D4-29F3EB8C9BE0}" destId="{DDC961B5-A8B5-4AE3-8EFB-28AE36DED9D3}" srcOrd="0" destOrd="0" presId="urn:microsoft.com/office/officeart/2009/3/layout/HorizontalOrganizationChart"/>
    <dgm:cxn modelId="{825AE164-4E59-4E93-AF42-C3AF9CC1577D}" type="presParOf" srcId="{DDC961B5-A8B5-4AE3-8EFB-28AE36DED9D3}" destId="{73A37BF2-3240-4543-9617-A614CAD2E376}" srcOrd="0" destOrd="0" presId="urn:microsoft.com/office/officeart/2009/3/layout/HorizontalOrganizationChart"/>
    <dgm:cxn modelId="{FF1696EB-A877-49FC-B9C8-BA785372E035}" type="presParOf" srcId="{DDC961B5-A8B5-4AE3-8EFB-28AE36DED9D3}" destId="{12F5522C-BFB0-4802-896A-075AF9C547F5}" srcOrd="1" destOrd="0" presId="urn:microsoft.com/office/officeart/2009/3/layout/HorizontalOrganizationChart"/>
    <dgm:cxn modelId="{FA5E24AC-1BDC-40A4-86F8-828CB3BC229A}" type="presParOf" srcId="{BC80E3AB-067E-4BD7-97D4-29F3EB8C9BE0}" destId="{FDADA810-DF14-4DF3-B62C-121BD83A76D8}" srcOrd="1" destOrd="0" presId="urn:microsoft.com/office/officeart/2009/3/layout/HorizontalOrganizationChart"/>
    <dgm:cxn modelId="{BF3604E1-BF71-4A5D-BF35-47DB92BA2C25}" type="presParOf" srcId="{BC80E3AB-067E-4BD7-97D4-29F3EB8C9BE0}" destId="{953E5E6F-A9E3-4D24-835B-563D196DDB01}" srcOrd="2" destOrd="0" presId="urn:microsoft.com/office/officeart/2009/3/layout/HorizontalOrganizationChart"/>
    <dgm:cxn modelId="{1F52635D-DFC6-47A7-A0AD-F1CC2F52467A}" type="presParOf" srcId="{280480BF-A4AC-46E0-87F6-21A27273D909}" destId="{F6889FB4-2815-4003-A94E-D3E68B6517B0}" srcOrd="2" destOrd="0" presId="urn:microsoft.com/office/officeart/2009/3/layout/HorizontalOrganizationChart"/>
    <dgm:cxn modelId="{9346EE4D-FB47-4B90-B550-3D773B9393B4}" type="presParOf" srcId="{280480BF-A4AC-46E0-87F6-21A27273D909}" destId="{08B329E3-7921-4648-9488-C60C9087009A}" srcOrd="3" destOrd="0" presId="urn:microsoft.com/office/officeart/2009/3/layout/HorizontalOrganizationChart"/>
    <dgm:cxn modelId="{CA336C4F-0E38-436E-B3C6-B81374F98D2B}" type="presParOf" srcId="{08B329E3-7921-4648-9488-C60C9087009A}" destId="{76D364B5-F061-4CDD-AC51-305EF56E3AD9}" srcOrd="0" destOrd="0" presId="urn:microsoft.com/office/officeart/2009/3/layout/HorizontalOrganizationChart"/>
    <dgm:cxn modelId="{BA85E2AE-F390-4132-8F06-6FB2CA2928AE}" type="presParOf" srcId="{76D364B5-F061-4CDD-AC51-305EF56E3AD9}" destId="{48C787C5-154D-4FE4-8FAA-B5E80B5C839D}" srcOrd="0" destOrd="0" presId="urn:microsoft.com/office/officeart/2009/3/layout/HorizontalOrganizationChart"/>
    <dgm:cxn modelId="{4012C31A-360F-45A3-B4AC-171C057D6FBB}" type="presParOf" srcId="{76D364B5-F061-4CDD-AC51-305EF56E3AD9}" destId="{FA68E560-1D8B-43A1-AF0E-B640D8DEA62B}" srcOrd="1" destOrd="0" presId="urn:microsoft.com/office/officeart/2009/3/layout/HorizontalOrganizationChart"/>
    <dgm:cxn modelId="{1D508FCD-BD4A-4E24-BFCA-73D4145D28F4}" type="presParOf" srcId="{08B329E3-7921-4648-9488-C60C9087009A}" destId="{F2557614-2DCA-4B00-8D40-7603BAA519A8}" srcOrd="1" destOrd="0" presId="urn:microsoft.com/office/officeart/2009/3/layout/HorizontalOrganizationChart"/>
    <dgm:cxn modelId="{19928D87-628A-403A-9DF6-5B5FF494BF27}" type="presParOf" srcId="{F2557614-2DCA-4B00-8D40-7603BAA519A8}" destId="{357A54C0-87D7-4CEA-97C4-5BC738641B03}" srcOrd="0" destOrd="0" presId="urn:microsoft.com/office/officeart/2009/3/layout/HorizontalOrganizationChart"/>
    <dgm:cxn modelId="{54F91586-669B-4424-A8B0-57E2B7830944}" type="presParOf" srcId="{F2557614-2DCA-4B00-8D40-7603BAA519A8}" destId="{460AD63F-ABE7-47E6-BD46-DA450B530BF9}" srcOrd="1" destOrd="0" presId="urn:microsoft.com/office/officeart/2009/3/layout/HorizontalOrganizationChart"/>
    <dgm:cxn modelId="{57672158-4530-4F3C-91A8-E2D55065863C}" type="presParOf" srcId="{460AD63F-ABE7-47E6-BD46-DA450B530BF9}" destId="{EFB19A26-7A3F-4741-90D6-3AC0ED8E7C6A}" srcOrd="0" destOrd="0" presId="urn:microsoft.com/office/officeart/2009/3/layout/HorizontalOrganizationChart"/>
    <dgm:cxn modelId="{675042D6-7FF2-4222-BD08-04A6FAB6B73F}" type="presParOf" srcId="{EFB19A26-7A3F-4741-90D6-3AC0ED8E7C6A}" destId="{5666B02E-A4D4-4FAB-9885-A8D794B59DAA}" srcOrd="0" destOrd="0" presId="urn:microsoft.com/office/officeart/2009/3/layout/HorizontalOrganizationChart"/>
    <dgm:cxn modelId="{B7855C3A-169C-4097-BBE8-0BF08BF21787}" type="presParOf" srcId="{EFB19A26-7A3F-4741-90D6-3AC0ED8E7C6A}" destId="{54F3ACD3-254C-4935-86A1-94AF9C688075}" srcOrd="1" destOrd="0" presId="urn:microsoft.com/office/officeart/2009/3/layout/HorizontalOrganizationChart"/>
    <dgm:cxn modelId="{E3FCDC23-36D3-46EC-9D0E-33B53CF0ADF1}" type="presParOf" srcId="{460AD63F-ABE7-47E6-BD46-DA450B530BF9}" destId="{A80095BA-8D0D-40A1-A944-165BC1F3DDD9}" srcOrd="1" destOrd="0" presId="urn:microsoft.com/office/officeart/2009/3/layout/HorizontalOrganizationChart"/>
    <dgm:cxn modelId="{49ACB2C5-70C9-42C9-82E8-9942F1402BAB}" type="presParOf" srcId="{460AD63F-ABE7-47E6-BD46-DA450B530BF9}" destId="{18C7072D-7011-4F9D-AB06-B9456CF8A3F5}" srcOrd="2" destOrd="0" presId="urn:microsoft.com/office/officeart/2009/3/layout/HorizontalOrganizationChart"/>
    <dgm:cxn modelId="{B7EEDC40-FA0E-46D8-B8B2-C9346D382C90}" type="presParOf" srcId="{F2557614-2DCA-4B00-8D40-7603BAA519A8}" destId="{EA9AFD5E-FA69-40B8-ABB1-2723C15B264A}" srcOrd="2" destOrd="0" presId="urn:microsoft.com/office/officeart/2009/3/layout/HorizontalOrganizationChart"/>
    <dgm:cxn modelId="{A6FF8C19-B85B-4388-85E0-D39939206182}" type="presParOf" srcId="{F2557614-2DCA-4B00-8D40-7603BAA519A8}" destId="{ADF05ACA-CD0F-4B8D-8734-3A1B6714724D}" srcOrd="3" destOrd="0" presId="urn:microsoft.com/office/officeart/2009/3/layout/HorizontalOrganizationChart"/>
    <dgm:cxn modelId="{DE1DB81A-CC34-4566-BA5A-BBF28929C410}" type="presParOf" srcId="{ADF05ACA-CD0F-4B8D-8734-3A1B6714724D}" destId="{9BA84B34-1E62-4683-82B6-2090176595F5}" srcOrd="0" destOrd="0" presId="urn:microsoft.com/office/officeart/2009/3/layout/HorizontalOrganizationChart"/>
    <dgm:cxn modelId="{63DE664E-E5E5-4E90-881C-153D92AEC25E}" type="presParOf" srcId="{9BA84B34-1E62-4683-82B6-2090176595F5}" destId="{47BDB74C-3DA3-42F1-9346-88C14BDDE0D4}" srcOrd="0" destOrd="0" presId="urn:microsoft.com/office/officeart/2009/3/layout/HorizontalOrganizationChart"/>
    <dgm:cxn modelId="{70AC900F-BDBF-4C80-9930-CA4A832A0A82}" type="presParOf" srcId="{9BA84B34-1E62-4683-82B6-2090176595F5}" destId="{50B90B28-E636-454A-ADC0-C5CBFE28676F}" srcOrd="1" destOrd="0" presId="urn:microsoft.com/office/officeart/2009/3/layout/HorizontalOrganizationChart"/>
    <dgm:cxn modelId="{48D04C5E-05F2-4BC8-84F9-6767FD72916C}" type="presParOf" srcId="{ADF05ACA-CD0F-4B8D-8734-3A1B6714724D}" destId="{22740993-8B7A-4A8C-8B84-C622D68240BC}" srcOrd="1" destOrd="0" presId="urn:microsoft.com/office/officeart/2009/3/layout/HorizontalOrganizationChart"/>
    <dgm:cxn modelId="{B5AF3B4E-8BCD-45F8-B2EA-807914E14F4C}" type="presParOf" srcId="{ADF05ACA-CD0F-4B8D-8734-3A1B6714724D}" destId="{4E034614-BA38-4E7C-B210-0A64D8277C80}" srcOrd="2" destOrd="0" presId="urn:microsoft.com/office/officeart/2009/3/layout/HorizontalOrganizationChart"/>
    <dgm:cxn modelId="{CADF281C-02F6-4463-AB31-1492E7271C0F}" type="presParOf" srcId="{08B329E3-7921-4648-9488-C60C9087009A}" destId="{139544C8-78CA-441B-A2C6-9544AABDDB4A}" srcOrd="2" destOrd="0" presId="urn:microsoft.com/office/officeart/2009/3/layout/HorizontalOrganizationChart"/>
    <dgm:cxn modelId="{6259C6CE-A8DF-47AC-AD74-5EE17B7CFD9D}" type="presParOf" srcId="{280480BF-A4AC-46E0-87F6-21A27273D909}" destId="{DB0A19E7-519A-42E2-9950-EEE63BF74B45}" srcOrd="4" destOrd="0" presId="urn:microsoft.com/office/officeart/2009/3/layout/HorizontalOrganizationChart"/>
    <dgm:cxn modelId="{AFFC4961-4296-458A-8CB2-F822FB6CBFF4}" type="presParOf" srcId="{280480BF-A4AC-46E0-87F6-21A27273D909}" destId="{2F74C2AC-808C-48D1-BF07-73442E50C2EA}" srcOrd="5" destOrd="0" presId="urn:microsoft.com/office/officeart/2009/3/layout/HorizontalOrganizationChart"/>
    <dgm:cxn modelId="{A9C29B5E-6B95-4A0E-B6DB-EF2792BA3496}" type="presParOf" srcId="{2F74C2AC-808C-48D1-BF07-73442E50C2EA}" destId="{23E0071C-534B-43D8-BFF0-457D15EFDE3D}" srcOrd="0" destOrd="0" presId="urn:microsoft.com/office/officeart/2009/3/layout/HorizontalOrganizationChart"/>
    <dgm:cxn modelId="{E49164C0-5E8E-4E85-A701-06415709597C}" type="presParOf" srcId="{23E0071C-534B-43D8-BFF0-457D15EFDE3D}" destId="{8EF3C328-71A2-485E-BBAB-4B969A6058DF}" srcOrd="0" destOrd="0" presId="urn:microsoft.com/office/officeart/2009/3/layout/HorizontalOrganizationChart"/>
    <dgm:cxn modelId="{7C3503BB-67CB-4C83-84EA-12D9126EE5FF}" type="presParOf" srcId="{23E0071C-534B-43D8-BFF0-457D15EFDE3D}" destId="{89AA249A-BD0C-43D1-A6EB-EF244C1FB3FE}" srcOrd="1" destOrd="0" presId="urn:microsoft.com/office/officeart/2009/3/layout/HorizontalOrganizationChart"/>
    <dgm:cxn modelId="{F89C16B5-1B83-498E-B363-17DAE2D4313F}" type="presParOf" srcId="{2F74C2AC-808C-48D1-BF07-73442E50C2EA}" destId="{E30215B3-7820-410C-83E9-9C76C77DADC3}" srcOrd="1" destOrd="0" presId="urn:microsoft.com/office/officeart/2009/3/layout/HorizontalOrganizationChart"/>
    <dgm:cxn modelId="{C44336D0-1D66-4233-8CE8-00A3B2976304}" type="presParOf" srcId="{2F74C2AC-808C-48D1-BF07-73442E50C2EA}" destId="{FD80DC34-A60D-47A5-A8C5-8CC4AE8DAABE}" srcOrd="2" destOrd="0" presId="urn:microsoft.com/office/officeart/2009/3/layout/HorizontalOrganizationChart"/>
    <dgm:cxn modelId="{1ADC8E1B-F2CB-4B96-B7F9-BAFD291BA9FD}" type="presParOf" srcId="{FDF354F4-0BBA-43F6-808E-DE02F57F97B1}" destId="{E983768F-C7A6-4D31-AF2C-40A2118DAF26}"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BA4F539-39EB-44E0-87F3-4AE752B78353}"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6B5F2303-65E5-49D7-BB34-5AC816E138C1}">
      <dgm:prSet phldrT="[Texto]"/>
      <dgm:spPr/>
      <dgm:t>
        <a:bodyPr/>
        <a:lstStyle/>
        <a:p>
          <a:r>
            <a:rPr lang="es-PE" dirty="0"/>
            <a:t>Se resuelven, mediante conciliación o arbitraje, según el acuerdo de las partes</a:t>
          </a:r>
        </a:p>
      </dgm:t>
    </dgm:pt>
    <dgm:pt modelId="{C1348860-3FDB-433E-AC19-4752EA70DB09}" type="parTrans" cxnId="{B673810D-158A-4390-AA74-14F6D8FE9B2C}">
      <dgm:prSet/>
      <dgm:spPr/>
      <dgm:t>
        <a:bodyPr/>
        <a:lstStyle/>
        <a:p>
          <a:endParaRPr lang="es-PE"/>
        </a:p>
      </dgm:t>
    </dgm:pt>
    <dgm:pt modelId="{1811EC83-7605-46B8-9151-05C9C2D6C102}" type="sibTrans" cxnId="{B673810D-158A-4390-AA74-14F6D8FE9B2C}">
      <dgm:prSet/>
      <dgm:spPr/>
      <dgm:t>
        <a:bodyPr/>
        <a:lstStyle/>
        <a:p>
          <a:endParaRPr lang="es-PE"/>
        </a:p>
      </dgm:t>
    </dgm:pt>
    <dgm:pt modelId="{C8C1F1FC-9404-4EBE-965B-959D75F0AC63}">
      <dgm:prSet phldrT="[Texto]"/>
      <dgm:spPr/>
      <dgm:t>
        <a:bodyPr/>
        <a:lstStyle/>
        <a:p>
          <a:r>
            <a:rPr lang="es-PE" dirty="0"/>
            <a:t>Controversias sobre la ejecución del contrato</a:t>
          </a:r>
        </a:p>
      </dgm:t>
    </dgm:pt>
    <dgm:pt modelId="{2823AFFB-369A-4E87-8BF0-3F54B11D7A5A}" type="parTrans" cxnId="{33FF4658-5C7A-46EA-B05A-70F769D9D61A}">
      <dgm:prSet/>
      <dgm:spPr/>
      <dgm:t>
        <a:bodyPr/>
        <a:lstStyle/>
        <a:p>
          <a:endParaRPr lang="es-PE"/>
        </a:p>
      </dgm:t>
    </dgm:pt>
    <dgm:pt modelId="{D4D6267B-12F6-434F-9703-5E9EC3FA817B}" type="sibTrans" cxnId="{33FF4658-5C7A-46EA-B05A-70F769D9D61A}">
      <dgm:prSet/>
      <dgm:spPr/>
      <dgm:t>
        <a:bodyPr/>
        <a:lstStyle/>
        <a:p>
          <a:endParaRPr lang="es-PE"/>
        </a:p>
      </dgm:t>
    </dgm:pt>
    <dgm:pt modelId="{92BDC049-4C85-4E58-84B5-6CC95B9F6059}">
      <dgm:prSet phldrT="[Texto]"/>
      <dgm:spPr/>
      <dgm:t>
        <a:bodyPr/>
        <a:lstStyle/>
        <a:p>
          <a:r>
            <a:rPr lang="es-PE" dirty="0"/>
            <a:t>Controversias sobre la interpretación del contrato</a:t>
          </a:r>
        </a:p>
      </dgm:t>
    </dgm:pt>
    <dgm:pt modelId="{93455867-D302-4AC6-8BC7-E6154BA4B5DD}" type="parTrans" cxnId="{2B96F298-2A19-4472-84F8-C97614E1655F}">
      <dgm:prSet/>
      <dgm:spPr/>
      <dgm:t>
        <a:bodyPr/>
        <a:lstStyle/>
        <a:p>
          <a:endParaRPr lang="es-PE"/>
        </a:p>
      </dgm:t>
    </dgm:pt>
    <dgm:pt modelId="{E141B617-F04A-4429-9374-85F9D5F94884}" type="sibTrans" cxnId="{2B96F298-2A19-4472-84F8-C97614E1655F}">
      <dgm:prSet/>
      <dgm:spPr/>
      <dgm:t>
        <a:bodyPr/>
        <a:lstStyle/>
        <a:p>
          <a:endParaRPr lang="es-PE"/>
        </a:p>
      </dgm:t>
    </dgm:pt>
    <dgm:pt modelId="{0296E552-33DB-4485-8EC2-BF9DA55C5ACF}">
      <dgm:prSet phldrT="[Texto]"/>
      <dgm:spPr/>
      <dgm:t>
        <a:bodyPr/>
        <a:lstStyle/>
        <a:p>
          <a:r>
            <a:rPr lang="es-PE" dirty="0"/>
            <a:t>Controversias sobre la resolución del contrato</a:t>
          </a:r>
        </a:p>
      </dgm:t>
    </dgm:pt>
    <dgm:pt modelId="{5B4DB5DB-CD23-42B1-A80B-1FB4383BE414}" type="parTrans" cxnId="{C07E3BD3-1C6E-4BE3-B2C1-8F9096E7C7CF}">
      <dgm:prSet/>
      <dgm:spPr/>
      <dgm:t>
        <a:bodyPr/>
        <a:lstStyle/>
        <a:p>
          <a:endParaRPr lang="es-PE"/>
        </a:p>
      </dgm:t>
    </dgm:pt>
    <dgm:pt modelId="{778187FC-A20E-49B6-A409-F097FE5FB1DD}" type="sibTrans" cxnId="{C07E3BD3-1C6E-4BE3-B2C1-8F9096E7C7CF}">
      <dgm:prSet/>
      <dgm:spPr/>
      <dgm:t>
        <a:bodyPr/>
        <a:lstStyle/>
        <a:p>
          <a:endParaRPr lang="es-PE"/>
        </a:p>
      </dgm:t>
    </dgm:pt>
    <dgm:pt modelId="{5F8558C4-B492-4C2C-903B-8CFF31DCD77D}">
      <dgm:prSet phldrT="[Texto]"/>
      <dgm:spPr/>
      <dgm:t>
        <a:bodyPr/>
        <a:lstStyle/>
        <a:p>
          <a:r>
            <a:rPr lang="es-PE" dirty="0"/>
            <a:t>Controversias sobre la inexistencia del contrato</a:t>
          </a:r>
        </a:p>
      </dgm:t>
    </dgm:pt>
    <dgm:pt modelId="{4A7D120B-66EB-49C7-A82D-45A9778812E6}" type="parTrans" cxnId="{52E9CC25-2966-4F9B-A823-5CF18BBE346B}">
      <dgm:prSet/>
      <dgm:spPr/>
      <dgm:t>
        <a:bodyPr/>
        <a:lstStyle/>
        <a:p>
          <a:endParaRPr lang="es-PE"/>
        </a:p>
      </dgm:t>
    </dgm:pt>
    <dgm:pt modelId="{F0731A9E-E4BF-4E70-907D-E02E2C9B676E}" type="sibTrans" cxnId="{52E9CC25-2966-4F9B-A823-5CF18BBE346B}">
      <dgm:prSet/>
      <dgm:spPr/>
      <dgm:t>
        <a:bodyPr/>
        <a:lstStyle/>
        <a:p>
          <a:endParaRPr lang="es-PE"/>
        </a:p>
      </dgm:t>
    </dgm:pt>
    <dgm:pt modelId="{3C49F819-2860-496C-B46F-5821A18CCF16}">
      <dgm:prSet phldrT="[Texto]"/>
      <dgm:spPr/>
      <dgm:t>
        <a:bodyPr/>
        <a:lstStyle/>
        <a:p>
          <a:r>
            <a:rPr lang="es-PE" dirty="0"/>
            <a:t>Controversias sobre la ineficacia del contrato</a:t>
          </a:r>
        </a:p>
      </dgm:t>
    </dgm:pt>
    <dgm:pt modelId="{4B7789D4-F330-4807-9E82-3F3B4AAE0B61}" type="parTrans" cxnId="{AD7CBA76-5B23-4806-A7F3-C153800BD229}">
      <dgm:prSet/>
      <dgm:spPr/>
      <dgm:t>
        <a:bodyPr/>
        <a:lstStyle/>
        <a:p>
          <a:endParaRPr lang="es-PE"/>
        </a:p>
      </dgm:t>
    </dgm:pt>
    <dgm:pt modelId="{677B1189-1751-44DA-ABD4-20CF6177818D}" type="sibTrans" cxnId="{AD7CBA76-5B23-4806-A7F3-C153800BD229}">
      <dgm:prSet/>
      <dgm:spPr/>
      <dgm:t>
        <a:bodyPr/>
        <a:lstStyle/>
        <a:p>
          <a:endParaRPr lang="es-PE"/>
        </a:p>
      </dgm:t>
    </dgm:pt>
    <dgm:pt modelId="{8F6642F5-E643-4545-B593-C2C746C445C8}">
      <dgm:prSet phldrT="[Texto]"/>
      <dgm:spPr/>
      <dgm:t>
        <a:bodyPr/>
        <a:lstStyle/>
        <a:p>
          <a:r>
            <a:rPr lang="es-PE" dirty="0"/>
            <a:t>Controversias sobre la invalidez del contrato</a:t>
          </a:r>
        </a:p>
      </dgm:t>
    </dgm:pt>
    <dgm:pt modelId="{74E96E17-09A1-40B4-9C00-3127C845DB86}" type="parTrans" cxnId="{3A53C6E1-2678-4F03-A77D-05C00E098031}">
      <dgm:prSet/>
      <dgm:spPr/>
      <dgm:t>
        <a:bodyPr/>
        <a:lstStyle/>
        <a:p>
          <a:endParaRPr lang="es-PE"/>
        </a:p>
      </dgm:t>
    </dgm:pt>
    <dgm:pt modelId="{0832F1C6-A9A2-4F59-B0F9-EDF938CB2699}" type="sibTrans" cxnId="{3A53C6E1-2678-4F03-A77D-05C00E098031}">
      <dgm:prSet/>
      <dgm:spPr/>
      <dgm:t>
        <a:bodyPr/>
        <a:lstStyle/>
        <a:p>
          <a:endParaRPr lang="es-PE"/>
        </a:p>
      </dgm:t>
    </dgm:pt>
    <dgm:pt modelId="{5C31D71E-AF84-44E0-BA55-7C4BBA55CD6E}">
      <dgm:prSet phldrT="[Texto]"/>
      <dgm:spPr/>
      <dgm:t>
        <a:bodyPr/>
        <a:lstStyle/>
        <a:p>
          <a:r>
            <a:rPr lang="es-PE" dirty="0"/>
            <a:t>Controversias sobre la nulidad del contrato, </a:t>
          </a:r>
          <a:r>
            <a:rPr lang="es-PE" b="1" u="sng" dirty="0"/>
            <a:t>solo pueden ser sometidas a arbitraje</a:t>
          </a:r>
        </a:p>
      </dgm:t>
    </dgm:pt>
    <dgm:pt modelId="{F424A508-329B-49A5-B315-73A816CE8E2B}" type="parTrans" cxnId="{F0CDDB91-E294-43E4-931D-8DF70A292846}">
      <dgm:prSet/>
      <dgm:spPr/>
    </dgm:pt>
    <dgm:pt modelId="{D813B306-23DA-49C8-A44E-9FB1AA94F63A}" type="sibTrans" cxnId="{F0CDDB91-E294-43E4-931D-8DF70A292846}">
      <dgm:prSet/>
      <dgm:spPr/>
    </dgm:pt>
    <dgm:pt modelId="{97B50AF2-4CEF-4D20-A403-EFA75052E4C8}" type="pres">
      <dgm:prSet presAssocID="{4BA4F539-39EB-44E0-87F3-4AE752B78353}" presName="hierChild1" presStyleCnt="0">
        <dgm:presLayoutVars>
          <dgm:orgChart val="1"/>
          <dgm:chPref val="1"/>
          <dgm:dir/>
          <dgm:animOne val="branch"/>
          <dgm:animLvl val="lvl"/>
          <dgm:resizeHandles/>
        </dgm:presLayoutVars>
      </dgm:prSet>
      <dgm:spPr/>
    </dgm:pt>
    <dgm:pt modelId="{0AE1FD11-FCD2-4918-83BA-4889112D0E9A}" type="pres">
      <dgm:prSet presAssocID="{6B5F2303-65E5-49D7-BB34-5AC816E138C1}" presName="hierRoot1" presStyleCnt="0">
        <dgm:presLayoutVars>
          <dgm:hierBranch val="init"/>
        </dgm:presLayoutVars>
      </dgm:prSet>
      <dgm:spPr/>
    </dgm:pt>
    <dgm:pt modelId="{0EA7D3DE-6C4E-43FB-8FCD-4523B0128F5A}" type="pres">
      <dgm:prSet presAssocID="{6B5F2303-65E5-49D7-BB34-5AC816E138C1}" presName="rootComposite1" presStyleCnt="0"/>
      <dgm:spPr/>
    </dgm:pt>
    <dgm:pt modelId="{78287640-E01C-4392-B26E-52B7C5865E07}" type="pres">
      <dgm:prSet presAssocID="{6B5F2303-65E5-49D7-BB34-5AC816E138C1}" presName="rootText1" presStyleLbl="node0" presStyleIdx="0" presStyleCnt="1" custScaleX="277267">
        <dgm:presLayoutVars>
          <dgm:chPref val="3"/>
        </dgm:presLayoutVars>
      </dgm:prSet>
      <dgm:spPr/>
    </dgm:pt>
    <dgm:pt modelId="{4192590D-366D-4D79-B4AF-9F9544983E34}" type="pres">
      <dgm:prSet presAssocID="{6B5F2303-65E5-49D7-BB34-5AC816E138C1}" presName="rootConnector1" presStyleLbl="node1" presStyleIdx="0" presStyleCnt="0"/>
      <dgm:spPr/>
    </dgm:pt>
    <dgm:pt modelId="{CAEE9423-DEC5-4589-8B55-87AFE5D8B66B}" type="pres">
      <dgm:prSet presAssocID="{6B5F2303-65E5-49D7-BB34-5AC816E138C1}" presName="hierChild2" presStyleCnt="0"/>
      <dgm:spPr/>
    </dgm:pt>
    <dgm:pt modelId="{2DFD1FBD-D6DC-41D9-9FC6-2675A52071A5}" type="pres">
      <dgm:prSet presAssocID="{2823AFFB-369A-4E87-8BF0-3F54B11D7A5A}" presName="Name64" presStyleLbl="parChTrans1D2" presStyleIdx="0" presStyleCnt="7"/>
      <dgm:spPr/>
    </dgm:pt>
    <dgm:pt modelId="{C5B383CC-C13C-4FB8-833B-669CE8175821}" type="pres">
      <dgm:prSet presAssocID="{C8C1F1FC-9404-4EBE-965B-959D75F0AC63}" presName="hierRoot2" presStyleCnt="0">
        <dgm:presLayoutVars>
          <dgm:hierBranch val="init"/>
        </dgm:presLayoutVars>
      </dgm:prSet>
      <dgm:spPr/>
    </dgm:pt>
    <dgm:pt modelId="{E1718124-1A77-4302-B586-8987912AEB73}" type="pres">
      <dgm:prSet presAssocID="{C8C1F1FC-9404-4EBE-965B-959D75F0AC63}" presName="rootComposite" presStyleCnt="0"/>
      <dgm:spPr/>
    </dgm:pt>
    <dgm:pt modelId="{8E7BE9D8-2CEE-414E-832F-D65B248A434C}" type="pres">
      <dgm:prSet presAssocID="{C8C1F1FC-9404-4EBE-965B-959D75F0AC63}" presName="rootText" presStyleLbl="node2" presStyleIdx="0" presStyleCnt="7" custScaleX="277267">
        <dgm:presLayoutVars>
          <dgm:chPref val="3"/>
        </dgm:presLayoutVars>
      </dgm:prSet>
      <dgm:spPr/>
    </dgm:pt>
    <dgm:pt modelId="{E51FB092-4D14-4EBA-AF8E-1CAB43721EA1}" type="pres">
      <dgm:prSet presAssocID="{C8C1F1FC-9404-4EBE-965B-959D75F0AC63}" presName="rootConnector" presStyleLbl="node2" presStyleIdx="0" presStyleCnt="7"/>
      <dgm:spPr/>
    </dgm:pt>
    <dgm:pt modelId="{35D4CE9D-55E2-4F20-8838-CC691610E2E9}" type="pres">
      <dgm:prSet presAssocID="{C8C1F1FC-9404-4EBE-965B-959D75F0AC63}" presName="hierChild4" presStyleCnt="0"/>
      <dgm:spPr/>
    </dgm:pt>
    <dgm:pt modelId="{91AB1EFD-0920-43D6-BCE7-A53A0C407160}" type="pres">
      <dgm:prSet presAssocID="{C8C1F1FC-9404-4EBE-965B-959D75F0AC63}" presName="hierChild5" presStyleCnt="0"/>
      <dgm:spPr/>
    </dgm:pt>
    <dgm:pt modelId="{F83DD1F6-D89D-464F-A897-2F83A7C9B3D4}" type="pres">
      <dgm:prSet presAssocID="{93455867-D302-4AC6-8BC7-E6154BA4B5DD}" presName="Name64" presStyleLbl="parChTrans1D2" presStyleIdx="1" presStyleCnt="7"/>
      <dgm:spPr/>
    </dgm:pt>
    <dgm:pt modelId="{86426827-A47A-417D-8A0D-E3362979CF1B}" type="pres">
      <dgm:prSet presAssocID="{92BDC049-4C85-4E58-84B5-6CC95B9F6059}" presName="hierRoot2" presStyleCnt="0">
        <dgm:presLayoutVars>
          <dgm:hierBranch val="init"/>
        </dgm:presLayoutVars>
      </dgm:prSet>
      <dgm:spPr/>
    </dgm:pt>
    <dgm:pt modelId="{DF8390F8-DAFB-4F4D-BE67-BC447EAD2D7C}" type="pres">
      <dgm:prSet presAssocID="{92BDC049-4C85-4E58-84B5-6CC95B9F6059}" presName="rootComposite" presStyleCnt="0"/>
      <dgm:spPr/>
    </dgm:pt>
    <dgm:pt modelId="{E3B3D945-9D26-410F-B323-6E2A672509D9}" type="pres">
      <dgm:prSet presAssocID="{92BDC049-4C85-4E58-84B5-6CC95B9F6059}" presName="rootText" presStyleLbl="node2" presStyleIdx="1" presStyleCnt="7" custScaleX="277267">
        <dgm:presLayoutVars>
          <dgm:chPref val="3"/>
        </dgm:presLayoutVars>
      </dgm:prSet>
      <dgm:spPr/>
    </dgm:pt>
    <dgm:pt modelId="{AC12FD15-A621-4C60-80A4-360E4C671FAB}" type="pres">
      <dgm:prSet presAssocID="{92BDC049-4C85-4E58-84B5-6CC95B9F6059}" presName="rootConnector" presStyleLbl="node2" presStyleIdx="1" presStyleCnt="7"/>
      <dgm:spPr/>
    </dgm:pt>
    <dgm:pt modelId="{FF3CD1E0-44D1-45C3-95EC-54E15EDBCFF9}" type="pres">
      <dgm:prSet presAssocID="{92BDC049-4C85-4E58-84B5-6CC95B9F6059}" presName="hierChild4" presStyleCnt="0"/>
      <dgm:spPr/>
    </dgm:pt>
    <dgm:pt modelId="{18CBCB0A-0EBD-43C6-8DD3-859341B77646}" type="pres">
      <dgm:prSet presAssocID="{92BDC049-4C85-4E58-84B5-6CC95B9F6059}" presName="hierChild5" presStyleCnt="0"/>
      <dgm:spPr/>
    </dgm:pt>
    <dgm:pt modelId="{9B571E30-447D-4AD6-BDAF-4CDD420E1F3E}" type="pres">
      <dgm:prSet presAssocID="{5B4DB5DB-CD23-42B1-A80B-1FB4383BE414}" presName="Name64" presStyleLbl="parChTrans1D2" presStyleIdx="2" presStyleCnt="7"/>
      <dgm:spPr/>
    </dgm:pt>
    <dgm:pt modelId="{DE2A1E39-D9A9-4063-9631-A1F3DE94086B}" type="pres">
      <dgm:prSet presAssocID="{0296E552-33DB-4485-8EC2-BF9DA55C5ACF}" presName="hierRoot2" presStyleCnt="0">
        <dgm:presLayoutVars>
          <dgm:hierBranch val="init"/>
        </dgm:presLayoutVars>
      </dgm:prSet>
      <dgm:spPr/>
    </dgm:pt>
    <dgm:pt modelId="{7367541A-F4DB-4CD0-8286-51AADA0C2965}" type="pres">
      <dgm:prSet presAssocID="{0296E552-33DB-4485-8EC2-BF9DA55C5ACF}" presName="rootComposite" presStyleCnt="0"/>
      <dgm:spPr/>
    </dgm:pt>
    <dgm:pt modelId="{283CE959-05CC-41DC-8F25-4C64E5C5F607}" type="pres">
      <dgm:prSet presAssocID="{0296E552-33DB-4485-8EC2-BF9DA55C5ACF}" presName="rootText" presStyleLbl="node2" presStyleIdx="2" presStyleCnt="7" custScaleX="277267">
        <dgm:presLayoutVars>
          <dgm:chPref val="3"/>
        </dgm:presLayoutVars>
      </dgm:prSet>
      <dgm:spPr/>
    </dgm:pt>
    <dgm:pt modelId="{A6A82FD9-C012-430D-AB7E-F9D56F7D219C}" type="pres">
      <dgm:prSet presAssocID="{0296E552-33DB-4485-8EC2-BF9DA55C5ACF}" presName="rootConnector" presStyleLbl="node2" presStyleIdx="2" presStyleCnt="7"/>
      <dgm:spPr/>
    </dgm:pt>
    <dgm:pt modelId="{BF1D489B-A079-47FD-A155-FDA95A544857}" type="pres">
      <dgm:prSet presAssocID="{0296E552-33DB-4485-8EC2-BF9DA55C5ACF}" presName="hierChild4" presStyleCnt="0"/>
      <dgm:spPr/>
    </dgm:pt>
    <dgm:pt modelId="{4CAB7922-6D57-4DFB-BB89-DAC690A84203}" type="pres">
      <dgm:prSet presAssocID="{0296E552-33DB-4485-8EC2-BF9DA55C5ACF}" presName="hierChild5" presStyleCnt="0"/>
      <dgm:spPr/>
    </dgm:pt>
    <dgm:pt modelId="{265B842E-1098-49F5-8232-7C182F355922}" type="pres">
      <dgm:prSet presAssocID="{4A7D120B-66EB-49C7-A82D-45A9778812E6}" presName="Name64" presStyleLbl="parChTrans1D2" presStyleIdx="3" presStyleCnt="7"/>
      <dgm:spPr/>
    </dgm:pt>
    <dgm:pt modelId="{F0157AAC-FACD-4096-B4FA-F4B282977125}" type="pres">
      <dgm:prSet presAssocID="{5F8558C4-B492-4C2C-903B-8CFF31DCD77D}" presName="hierRoot2" presStyleCnt="0">
        <dgm:presLayoutVars>
          <dgm:hierBranch val="init"/>
        </dgm:presLayoutVars>
      </dgm:prSet>
      <dgm:spPr/>
    </dgm:pt>
    <dgm:pt modelId="{D7C6003A-E7AF-4EBD-8199-A7A0ED2A26D7}" type="pres">
      <dgm:prSet presAssocID="{5F8558C4-B492-4C2C-903B-8CFF31DCD77D}" presName="rootComposite" presStyleCnt="0"/>
      <dgm:spPr/>
    </dgm:pt>
    <dgm:pt modelId="{DC32EB61-68CF-4608-96CF-02B3B9C63B84}" type="pres">
      <dgm:prSet presAssocID="{5F8558C4-B492-4C2C-903B-8CFF31DCD77D}" presName="rootText" presStyleLbl="node2" presStyleIdx="3" presStyleCnt="7" custScaleX="277267">
        <dgm:presLayoutVars>
          <dgm:chPref val="3"/>
        </dgm:presLayoutVars>
      </dgm:prSet>
      <dgm:spPr/>
    </dgm:pt>
    <dgm:pt modelId="{9625F740-571E-4936-AB90-81B7853335E2}" type="pres">
      <dgm:prSet presAssocID="{5F8558C4-B492-4C2C-903B-8CFF31DCD77D}" presName="rootConnector" presStyleLbl="node2" presStyleIdx="3" presStyleCnt="7"/>
      <dgm:spPr/>
    </dgm:pt>
    <dgm:pt modelId="{4217FC33-AC80-46D6-8F35-022D1C75AFB4}" type="pres">
      <dgm:prSet presAssocID="{5F8558C4-B492-4C2C-903B-8CFF31DCD77D}" presName="hierChild4" presStyleCnt="0"/>
      <dgm:spPr/>
    </dgm:pt>
    <dgm:pt modelId="{9F9F36A9-AF60-4BA7-B4E5-48A2EF94382D}" type="pres">
      <dgm:prSet presAssocID="{5F8558C4-B492-4C2C-903B-8CFF31DCD77D}" presName="hierChild5" presStyleCnt="0"/>
      <dgm:spPr/>
    </dgm:pt>
    <dgm:pt modelId="{D66E6DDE-956F-43A3-BF71-C49186230160}" type="pres">
      <dgm:prSet presAssocID="{4B7789D4-F330-4807-9E82-3F3B4AAE0B61}" presName="Name64" presStyleLbl="parChTrans1D2" presStyleIdx="4" presStyleCnt="7"/>
      <dgm:spPr/>
    </dgm:pt>
    <dgm:pt modelId="{93A19645-42FA-41B2-8878-536DA20136F7}" type="pres">
      <dgm:prSet presAssocID="{3C49F819-2860-496C-B46F-5821A18CCF16}" presName="hierRoot2" presStyleCnt="0">
        <dgm:presLayoutVars>
          <dgm:hierBranch val="init"/>
        </dgm:presLayoutVars>
      </dgm:prSet>
      <dgm:spPr/>
    </dgm:pt>
    <dgm:pt modelId="{3B41C379-54D7-4599-AA46-0ACAC2718A2B}" type="pres">
      <dgm:prSet presAssocID="{3C49F819-2860-496C-B46F-5821A18CCF16}" presName="rootComposite" presStyleCnt="0"/>
      <dgm:spPr/>
    </dgm:pt>
    <dgm:pt modelId="{B818B44D-91B4-47EB-A34F-670BD724A2CD}" type="pres">
      <dgm:prSet presAssocID="{3C49F819-2860-496C-B46F-5821A18CCF16}" presName="rootText" presStyleLbl="node2" presStyleIdx="4" presStyleCnt="7" custScaleX="277267">
        <dgm:presLayoutVars>
          <dgm:chPref val="3"/>
        </dgm:presLayoutVars>
      </dgm:prSet>
      <dgm:spPr/>
    </dgm:pt>
    <dgm:pt modelId="{BB8CEFA6-9D2E-4A3C-A2A9-60C6540159F1}" type="pres">
      <dgm:prSet presAssocID="{3C49F819-2860-496C-B46F-5821A18CCF16}" presName="rootConnector" presStyleLbl="node2" presStyleIdx="4" presStyleCnt="7"/>
      <dgm:spPr/>
    </dgm:pt>
    <dgm:pt modelId="{3F811B93-3579-4948-A36E-3D4E20149096}" type="pres">
      <dgm:prSet presAssocID="{3C49F819-2860-496C-B46F-5821A18CCF16}" presName="hierChild4" presStyleCnt="0"/>
      <dgm:spPr/>
    </dgm:pt>
    <dgm:pt modelId="{EDA89E60-A9A8-4887-A179-0144414F1CFE}" type="pres">
      <dgm:prSet presAssocID="{3C49F819-2860-496C-B46F-5821A18CCF16}" presName="hierChild5" presStyleCnt="0"/>
      <dgm:spPr/>
    </dgm:pt>
    <dgm:pt modelId="{2BFD964D-F03D-4F18-B48D-1E8086216B66}" type="pres">
      <dgm:prSet presAssocID="{74E96E17-09A1-40B4-9C00-3127C845DB86}" presName="Name64" presStyleLbl="parChTrans1D2" presStyleIdx="5" presStyleCnt="7"/>
      <dgm:spPr/>
    </dgm:pt>
    <dgm:pt modelId="{81E286D7-A5FF-4A36-A918-C0EC9BE62C7B}" type="pres">
      <dgm:prSet presAssocID="{8F6642F5-E643-4545-B593-C2C746C445C8}" presName="hierRoot2" presStyleCnt="0">
        <dgm:presLayoutVars>
          <dgm:hierBranch val="init"/>
        </dgm:presLayoutVars>
      </dgm:prSet>
      <dgm:spPr/>
    </dgm:pt>
    <dgm:pt modelId="{3D0D7CDE-5E70-44B1-A847-D91AF6408C01}" type="pres">
      <dgm:prSet presAssocID="{8F6642F5-E643-4545-B593-C2C746C445C8}" presName="rootComposite" presStyleCnt="0"/>
      <dgm:spPr/>
    </dgm:pt>
    <dgm:pt modelId="{1AF4866C-E189-4ECA-9F15-9837B121C7B0}" type="pres">
      <dgm:prSet presAssocID="{8F6642F5-E643-4545-B593-C2C746C445C8}" presName="rootText" presStyleLbl="node2" presStyleIdx="5" presStyleCnt="7" custScaleX="277267">
        <dgm:presLayoutVars>
          <dgm:chPref val="3"/>
        </dgm:presLayoutVars>
      </dgm:prSet>
      <dgm:spPr/>
    </dgm:pt>
    <dgm:pt modelId="{26D6D2BA-0F3B-456B-B2F8-733DAED744E2}" type="pres">
      <dgm:prSet presAssocID="{8F6642F5-E643-4545-B593-C2C746C445C8}" presName="rootConnector" presStyleLbl="node2" presStyleIdx="5" presStyleCnt="7"/>
      <dgm:spPr/>
    </dgm:pt>
    <dgm:pt modelId="{49844481-EFA6-4613-A3D2-D9B36B3FC25B}" type="pres">
      <dgm:prSet presAssocID="{8F6642F5-E643-4545-B593-C2C746C445C8}" presName="hierChild4" presStyleCnt="0"/>
      <dgm:spPr/>
    </dgm:pt>
    <dgm:pt modelId="{286A42A0-A725-448E-968B-03869434413D}" type="pres">
      <dgm:prSet presAssocID="{8F6642F5-E643-4545-B593-C2C746C445C8}" presName="hierChild5" presStyleCnt="0"/>
      <dgm:spPr/>
    </dgm:pt>
    <dgm:pt modelId="{A4D40FD0-7A27-43B5-AD91-9ACF9DE8E198}" type="pres">
      <dgm:prSet presAssocID="{F424A508-329B-49A5-B315-73A816CE8E2B}" presName="Name64" presStyleLbl="parChTrans1D2" presStyleIdx="6" presStyleCnt="7"/>
      <dgm:spPr/>
    </dgm:pt>
    <dgm:pt modelId="{2E92564F-F48F-4E59-925A-8C3C4C6D35EA}" type="pres">
      <dgm:prSet presAssocID="{5C31D71E-AF84-44E0-BA55-7C4BBA55CD6E}" presName="hierRoot2" presStyleCnt="0">
        <dgm:presLayoutVars>
          <dgm:hierBranch val="init"/>
        </dgm:presLayoutVars>
      </dgm:prSet>
      <dgm:spPr/>
    </dgm:pt>
    <dgm:pt modelId="{5E5421A5-F475-456C-B3CF-69C75673D0E4}" type="pres">
      <dgm:prSet presAssocID="{5C31D71E-AF84-44E0-BA55-7C4BBA55CD6E}" presName="rootComposite" presStyleCnt="0"/>
      <dgm:spPr/>
    </dgm:pt>
    <dgm:pt modelId="{777054B7-5275-42F9-814D-0020EBCE7551}" type="pres">
      <dgm:prSet presAssocID="{5C31D71E-AF84-44E0-BA55-7C4BBA55CD6E}" presName="rootText" presStyleLbl="node2" presStyleIdx="6" presStyleCnt="7" custScaleX="278692">
        <dgm:presLayoutVars>
          <dgm:chPref val="3"/>
        </dgm:presLayoutVars>
      </dgm:prSet>
      <dgm:spPr/>
    </dgm:pt>
    <dgm:pt modelId="{86D036D5-58FC-420A-8911-381AE4018C84}" type="pres">
      <dgm:prSet presAssocID="{5C31D71E-AF84-44E0-BA55-7C4BBA55CD6E}" presName="rootConnector" presStyleLbl="node2" presStyleIdx="6" presStyleCnt="7"/>
      <dgm:spPr/>
    </dgm:pt>
    <dgm:pt modelId="{9434E117-9F67-437D-95E5-2197A892AF4F}" type="pres">
      <dgm:prSet presAssocID="{5C31D71E-AF84-44E0-BA55-7C4BBA55CD6E}" presName="hierChild4" presStyleCnt="0"/>
      <dgm:spPr/>
    </dgm:pt>
    <dgm:pt modelId="{D1B35CEC-FFFB-45AD-A17B-8C7B823800FB}" type="pres">
      <dgm:prSet presAssocID="{5C31D71E-AF84-44E0-BA55-7C4BBA55CD6E}" presName="hierChild5" presStyleCnt="0"/>
      <dgm:spPr/>
    </dgm:pt>
    <dgm:pt modelId="{84275831-480D-44AB-856C-200736B0DAA1}" type="pres">
      <dgm:prSet presAssocID="{6B5F2303-65E5-49D7-BB34-5AC816E138C1}" presName="hierChild3" presStyleCnt="0"/>
      <dgm:spPr/>
    </dgm:pt>
  </dgm:ptLst>
  <dgm:cxnLst>
    <dgm:cxn modelId="{D3D80002-ADA3-4E78-88EB-49E42E24CDF2}" type="presOf" srcId="{6B5F2303-65E5-49D7-BB34-5AC816E138C1}" destId="{4192590D-366D-4D79-B4AF-9F9544983E34}" srcOrd="1" destOrd="0" presId="urn:microsoft.com/office/officeart/2009/3/layout/HorizontalOrganizationChart"/>
    <dgm:cxn modelId="{3D779803-FF52-41B9-9686-68E2C2CA4AFB}" type="presOf" srcId="{4A7D120B-66EB-49C7-A82D-45A9778812E6}" destId="{265B842E-1098-49F5-8232-7C182F355922}" srcOrd="0" destOrd="0" presId="urn:microsoft.com/office/officeart/2009/3/layout/HorizontalOrganizationChart"/>
    <dgm:cxn modelId="{B673810D-158A-4390-AA74-14F6D8FE9B2C}" srcId="{4BA4F539-39EB-44E0-87F3-4AE752B78353}" destId="{6B5F2303-65E5-49D7-BB34-5AC816E138C1}" srcOrd="0" destOrd="0" parTransId="{C1348860-3FDB-433E-AC19-4752EA70DB09}" sibTransId="{1811EC83-7605-46B8-9151-05C9C2D6C102}"/>
    <dgm:cxn modelId="{2775CE0F-4E15-48A3-8C7C-0A83B6E1C7C3}" type="presOf" srcId="{8F6642F5-E643-4545-B593-C2C746C445C8}" destId="{26D6D2BA-0F3B-456B-B2F8-733DAED744E2}" srcOrd="1" destOrd="0" presId="urn:microsoft.com/office/officeart/2009/3/layout/HorizontalOrganizationChart"/>
    <dgm:cxn modelId="{ACB8A716-4A5E-4F19-B7EB-5297B30B611E}" type="presOf" srcId="{74E96E17-09A1-40B4-9C00-3127C845DB86}" destId="{2BFD964D-F03D-4F18-B48D-1E8086216B66}" srcOrd="0" destOrd="0" presId="urn:microsoft.com/office/officeart/2009/3/layout/HorizontalOrganizationChart"/>
    <dgm:cxn modelId="{73C55717-DDD7-4D11-95B2-259AD084BF26}" type="presOf" srcId="{4B7789D4-F330-4807-9E82-3F3B4AAE0B61}" destId="{D66E6DDE-956F-43A3-BF71-C49186230160}" srcOrd="0" destOrd="0" presId="urn:microsoft.com/office/officeart/2009/3/layout/HorizontalOrganizationChart"/>
    <dgm:cxn modelId="{FDE1F71E-3E82-4FAA-B962-63F552F6B47E}" type="presOf" srcId="{0296E552-33DB-4485-8EC2-BF9DA55C5ACF}" destId="{A6A82FD9-C012-430D-AB7E-F9D56F7D219C}" srcOrd="1" destOrd="0" presId="urn:microsoft.com/office/officeart/2009/3/layout/HorizontalOrganizationChart"/>
    <dgm:cxn modelId="{52E9CC25-2966-4F9B-A823-5CF18BBE346B}" srcId="{6B5F2303-65E5-49D7-BB34-5AC816E138C1}" destId="{5F8558C4-B492-4C2C-903B-8CFF31DCD77D}" srcOrd="3" destOrd="0" parTransId="{4A7D120B-66EB-49C7-A82D-45A9778812E6}" sibTransId="{F0731A9E-E4BF-4E70-907D-E02E2C9B676E}"/>
    <dgm:cxn modelId="{7C8A6328-6F4E-4EE9-AD83-6CEBF8C03C33}" type="presOf" srcId="{5C31D71E-AF84-44E0-BA55-7C4BBA55CD6E}" destId="{777054B7-5275-42F9-814D-0020EBCE7551}" srcOrd="0" destOrd="0" presId="urn:microsoft.com/office/officeart/2009/3/layout/HorizontalOrganizationChart"/>
    <dgm:cxn modelId="{2119C636-DA99-4EBA-8E97-E3437152C69F}" type="presOf" srcId="{5C31D71E-AF84-44E0-BA55-7C4BBA55CD6E}" destId="{86D036D5-58FC-420A-8911-381AE4018C84}" srcOrd="1" destOrd="0" presId="urn:microsoft.com/office/officeart/2009/3/layout/HorizontalOrganizationChart"/>
    <dgm:cxn modelId="{62299C3C-70E6-42BF-A80C-EEBEBA25D2BC}" type="presOf" srcId="{93455867-D302-4AC6-8BC7-E6154BA4B5DD}" destId="{F83DD1F6-D89D-464F-A897-2F83A7C9B3D4}" srcOrd="0" destOrd="0" presId="urn:microsoft.com/office/officeart/2009/3/layout/HorizontalOrganizationChart"/>
    <dgm:cxn modelId="{4E15333D-7BF1-48E9-A40C-F09D50030FDD}" type="presOf" srcId="{92BDC049-4C85-4E58-84B5-6CC95B9F6059}" destId="{E3B3D945-9D26-410F-B323-6E2A672509D9}" srcOrd="0" destOrd="0" presId="urn:microsoft.com/office/officeart/2009/3/layout/HorizontalOrganizationChart"/>
    <dgm:cxn modelId="{A7F2593D-AE22-4430-8795-73F3741DB44F}" type="presOf" srcId="{2823AFFB-369A-4E87-8BF0-3F54B11D7A5A}" destId="{2DFD1FBD-D6DC-41D9-9FC6-2675A52071A5}" srcOrd="0" destOrd="0" presId="urn:microsoft.com/office/officeart/2009/3/layout/HorizontalOrganizationChart"/>
    <dgm:cxn modelId="{1AA16244-55AF-4299-81EC-68983452C0C5}" type="presOf" srcId="{3C49F819-2860-496C-B46F-5821A18CCF16}" destId="{BB8CEFA6-9D2E-4A3C-A2A9-60C6540159F1}" srcOrd="1" destOrd="0" presId="urn:microsoft.com/office/officeart/2009/3/layout/HorizontalOrganizationChart"/>
    <dgm:cxn modelId="{8CEC4D73-53D9-4281-A349-82D6B3A417E3}" type="presOf" srcId="{6B5F2303-65E5-49D7-BB34-5AC816E138C1}" destId="{78287640-E01C-4392-B26E-52B7C5865E07}" srcOrd="0" destOrd="0" presId="urn:microsoft.com/office/officeart/2009/3/layout/HorizontalOrganizationChart"/>
    <dgm:cxn modelId="{2DB36775-BE6D-4283-997C-17EF98E84A34}" type="presOf" srcId="{8F6642F5-E643-4545-B593-C2C746C445C8}" destId="{1AF4866C-E189-4ECA-9F15-9837B121C7B0}" srcOrd="0" destOrd="0" presId="urn:microsoft.com/office/officeart/2009/3/layout/HorizontalOrganizationChart"/>
    <dgm:cxn modelId="{AD7CBA76-5B23-4806-A7F3-C153800BD229}" srcId="{6B5F2303-65E5-49D7-BB34-5AC816E138C1}" destId="{3C49F819-2860-496C-B46F-5821A18CCF16}" srcOrd="4" destOrd="0" parTransId="{4B7789D4-F330-4807-9E82-3F3B4AAE0B61}" sibTransId="{677B1189-1751-44DA-ABD4-20CF6177818D}"/>
    <dgm:cxn modelId="{33FF4658-5C7A-46EA-B05A-70F769D9D61A}" srcId="{6B5F2303-65E5-49D7-BB34-5AC816E138C1}" destId="{C8C1F1FC-9404-4EBE-965B-959D75F0AC63}" srcOrd="0" destOrd="0" parTransId="{2823AFFB-369A-4E87-8BF0-3F54B11D7A5A}" sibTransId="{D4D6267B-12F6-434F-9703-5E9EC3FA817B}"/>
    <dgm:cxn modelId="{F0CDDB91-E294-43E4-931D-8DF70A292846}" srcId="{6B5F2303-65E5-49D7-BB34-5AC816E138C1}" destId="{5C31D71E-AF84-44E0-BA55-7C4BBA55CD6E}" srcOrd="6" destOrd="0" parTransId="{F424A508-329B-49A5-B315-73A816CE8E2B}" sibTransId="{D813B306-23DA-49C8-A44E-9FB1AA94F63A}"/>
    <dgm:cxn modelId="{F56A2895-F294-46CF-AA14-23E8A5517B1B}" type="presOf" srcId="{0296E552-33DB-4485-8EC2-BF9DA55C5ACF}" destId="{283CE959-05CC-41DC-8F25-4C64E5C5F607}" srcOrd="0" destOrd="0" presId="urn:microsoft.com/office/officeart/2009/3/layout/HorizontalOrganizationChart"/>
    <dgm:cxn modelId="{012CC895-2480-42D9-A319-9F38ECECEACD}" type="presOf" srcId="{5F8558C4-B492-4C2C-903B-8CFF31DCD77D}" destId="{9625F740-571E-4936-AB90-81B7853335E2}" srcOrd="1" destOrd="0" presId="urn:microsoft.com/office/officeart/2009/3/layout/HorizontalOrganizationChart"/>
    <dgm:cxn modelId="{2B96F298-2A19-4472-84F8-C97614E1655F}" srcId="{6B5F2303-65E5-49D7-BB34-5AC816E138C1}" destId="{92BDC049-4C85-4E58-84B5-6CC95B9F6059}" srcOrd="1" destOrd="0" parTransId="{93455867-D302-4AC6-8BC7-E6154BA4B5DD}" sibTransId="{E141B617-F04A-4429-9374-85F9D5F94884}"/>
    <dgm:cxn modelId="{F12290A7-A288-41B8-A450-16860DD73B45}" type="presOf" srcId="{C8C1F1FC-9404-4EBE-965B-959D75F0AC63}" destId="{E51FB092-4D14-4EBA-AF8E-1CAB43721EA1}" srcOrd="1" destOrd="0" presId="urn:microsoft.com/office/officeart/2009/3/layout/HorizontalOrganizationChart"/>
    <dgm:cxn modelId="{211A63BF-AFF9-4865-AEA2-8BDA6B4515C2}" type="presOf" srcId="{92BDC049-4C85-4E58-84B5-6CC95B9F6059}" destId="{AC12FD15-A621-4C60-80A4-360E4C671FAB}" srcOrd="1" destOrd="0" presId="urn:microsoft.com/office/officeart/2009/3/layout/HorizontalOrganizationChart"/>
    <dgm:cxn modelId="{AAED16CE-1495-4D5C-A2B9-4A6752FFDE77}" type="presOf" srcId="{4BA4F539-39EB-44E0-87F3-4AE752B78353}" destId="{97B50AF2-4CEF-4D20-A403-EFA75052E4C8}" srcOrd="0" destOrd="0" presId="urn:microsoft.com/office/officeart/2009/3/layout/HorizontalOrganizationChart"/>
    <dgm:cxn modelId="{BD44A2CE-D37B-499E-908B-CC7FD17D130D}" type="presOf" srcId="{5F8558C4-B492-4C2C-903B-8CFF31DCD77D}" destId="{DC32EB61-68CF-4608-96CF-02B3B9C63B84}" srcOrd="0" destOrd="0" presId="urn:microsoft.com/office/officeart/2009/3/layout/HorizontalOrganizationChart"/>
    <dgm:cxn modelId="{C07E3BD3-1C6E-4BE3-B2C1-8F9096E7C7CF}" srcId="{6B5F2303-65E5-49D7-BB34-5AC816E138C1}" destId="{0296E552-33DB-4485-8EC2-BF9DA55C5ACF}" srcOrd="2" destOrd="0" parTransId="{5B4DB5DB-CD23-42B1-A80B-1FB4383BE414}" sibTransId="{778187FC-A20E-49B6-A409-F097FE5FB1DD}"/>
    <dgm:cxn modelId="{3A53C6E1-2678-4F03-A77D-05C00E098031}" srcId="{6B5F2303-65E5-49D7-BB34-5AC816E138C1}" destId="{8F6642F5-E643-4545-B593-C2C746C445C8}" srcOrd="5" destOrd="0" parTransId="{74E96E17-09A1-40B4-9C00-3127C845DB86}" sibTransId="{0832F1C6-A9A2-4F59-B0F9-EDF938CB2699}"/>
    <dgm:cxn modelId="{2D4159E8-F387-4856-AAB4-66A4D655A18C}" type="presOf" srcId="{5B4DB5DB-CD23-42B1-A80B-1FB4383BE414}" destId="{9B571E30-447D-4AD6-BDAF-4CDD420E1F3E}" srcOrd="0" destOrd="0" presId="urn:microsoft.com/office/officeart/2009/3/layout/HorizontalOrganizationChart"/>
    <dgm:cxn modelId="{4ADA5FEF-27B4-40F8-8549-39D04C97D3CE}" type="presOf" srcId="{3C49F819-2860-496C-B46F-5821A18CCF16}" destId="{B818B44D-91B4-47EB-A34F-670BD724A2CD}" srcOrd="0" destOrd="0" presId="urn:microsoft.com/office/officeart/2009/3/layout/HorizontalOrganizationChart"/>
    <dgm:cxn modelId="{4B3056F2-A6F1-4F95-BC18-AE87718E7644}" type="presOf" srcId="{C8C1F1FC-9404-4EBE-965B-959D75F0AC63}" destId="{8E7BE9D8-2CEE-414E-832F-D65B248A434C}" srcOrd="0" destOrd="0" presId="urn:microsoft.com/office/officeart/2009/3/layout/HorizontalOrganizationChart"/>
    <dgm:cxn modelId="{F0A95CF5-97E9-47F5-93DA-60054EB6226D}" type="presOf" srcId="{F424A508-329B-49A5-B315-73A816CE8E2B}" destId="{A4D40FD0-7A27-43B5-AD91-9ACF9DE8E198}" srcOrd="0" destOrd="0" presId="urn:microsoft.com/office/officeart/2009/3/layout/HorizontalOrganizationChart"/>
    <dgm:cxn modelId="{8F6A6FC6-BBC9-4A29-95FC-6FA70FF2FFD3}" type="presParOf" srcId="{97B50AF2-4CEF-4D20-A403-EFA75052E4C8}" destId="{0AE1FD11-FCD2-4918-83BA-4889112D0E9A}" srcOrd="0" destOrd="0" presId="urn:microsoft.com/office/officeart/2009/3/layout/HorizontalOrganizationChart"/>
    <dgm:cxn modelId="{1CCA083C-18FA-46AF-A63D-C5BEB23FFF98}" type="presParOf" srcId="{0AE1FD11-FCD2-4918-83BA-4889112D0E9A}" destId="{0EA7D3DE-6C4E-43FB-8FCD-4523B0128F5A}" srcOrd="0" destOrd="0" presId="urn:microsoft.com/office/officeart/2009/3/layout/HorizontalOrganizationChart"/>
    <dgm:cxn modelId="{35D17FFA-3AE8-4754-A75C-FF2FFEDB1A34}" type="presParOf" srcId="{0EA7D3DE-6C4E-43FB-8FCD-4523B0128F5A}" destId="{78287640-E01C-4392-B26E-52B7C5865E07}" srcOrd="0" destOrd="0" presId="urn:microsoft.com/office/officeart/2009/3/layout/HorizontalOrganizationChart"/>
    <dgm:cxn modelId="{3D1E4780-56E8-4DE6-9643-3F1C0BBF92D2}" type="presParOf" srcId="{0EA7D3DE-6C4E-43FB-8FCD-4523B0128F5A}" destId="{4192590D-366D-4D79-B4AF-9F9544983E34}" srcOrd="1" destOrd="0" presId="urn:microsoft.com/office/officeart/2009/3/layout/HorizontalOrganizationChart"/>
    <dgm:cxn modelId="{6C68CE2B-747A-4FE5-B1D7-65D1974ED2DD}" type="presParOf" srcId="{0AE1FD11-FCD2-4918-83BA-4889112D0E9A}" destId="{CAEE9423-DEC5-4589-8B55-87AFE5D8B66B}" srcOrd="1" destOrd="0" presId="urn:microsoft.com/office/officeart/2009/3/layout/HorizontalOrganizationChart"/>
    <dgm:cxn modelId="{67C96B6E-5C15-4E01-B817-F5C096FB12CF}" type="presParOf" srcId="{CAEE9423-DEC5-4589-8B55-87AFE5D8B66B}" destId="{2DFD1FBD-D6DC-41D9-9FC6-2675A52071A5}" srcOrd="0" destOrd="0" presId="urn:microsoft.com/office/officeart/2009/3/layout/HorizontalOrganizationChart"/>
    <dgm:cxn modelId="{3FBE71F6-98FE-4153-BE7F-3FA7E55C09BD}" type="presParOf" srcId="{CAEE9423-DEC5-4589-8B55-87AFE5D8B66B}" destId="{C5B383CC-C13C-4FB8-833B-669CE8175821}" srcOrd="1" destOrd="0" presId="urn:microsoft.com/office/officeart/2009/3/layout/HorizontalOrganizationChart"/>
    <dgm:cxn modelId="{D71E91FA-28A1-4AFA-A1B6-49DED41F0875}" type="presParOf" srcId="{C5B383CC-C13C-4FB8-833B-669CE8175821}" destId="{E1718124-1A77-4302-B586-8987912AEB73}" srcOrd="0" destOrd="0" presId="urn:microsoft.com/office/officeart/2009/3/layout/HorizontalOrganizationChart"/>
    <dgm:cxn modelId="{981A23F2-B10D-4BD3-A53A-BEF885BFDCB0}" type="presParOf" srcId="{E1718124-1A77-4302-B586-8987912AEB73}" destId="{8E7BE9D8-2CEE-414E-832F-D65B248A434C}" srcOrd="0" destOrd="0" presId="urn:microsoft.com/office/officeart/2009/3/layout/HorizontalOrganizationChart"/>
    <dgm:cxn modelId="{D0ADA9E3-5169-4029-9F66-F5C256D788D7}" type="presParOf" srcId="{E1718124-1A77-4302-B586-8987912AEB73}" destId="{E51FB092-4D14-4EBA-AF8E-1CAB43721EA1}" srcOrd="1" destOrd="0" presId="urn:microsoft.com/office/officeart/2009/3/layout/HorizontalOrganizationChart"/>
    <dgm:cxn modelId="{C6D10E9C-359F-4F77-9FD9-1B733380C049}" type="presParOf" srcId="{C5B383CC-C13C-4FB8-833B-669CE8175821}" destId="{35D4CE9D-55E2-4F20-8838-CC691610E2E9}" srcOrd="1" destOrd="0" presId="urn:microsoft.com/office/officeart/2009/3/layout/HorizontalOrganizationChart"/>
    <dgm:cxn modelId="{F7E06F66-829A-4F74-B04E-2CAC3333BC8B}" type="presParOf" srcId="{C5B383CC-C13C-4FB8-833B-669CE8175821}" destId="{91AB1EFD-0920-43D6-BCE7-A53A0C407160}" srcOrd="2" destOrd="0" presId="urn:microsoft.com/office/officeart/2009/3/layout/HorizontalOrganizationChart"/>
    <dgm:cxn modelId="{536E96DF-1516-423C-8918-839550BA1A2A}" type="presParOf" srcId="{CAEE9423-DEC5-4589-8B55-87AFE5D8B66B}" destId="{F83DD1F6-D89D-464F-A897-2F83A7C9B3D4}" srcOrd="2" destOrd="0" presId="urn:microsoft.com/office/officeart/2009/3/layout/HorizontalOrganizationChart"/>
    <dgm:cxn modelId="{83CEE8E5-B286-403D-8706-2863914865FD}" type="presParOf" srcId="{CAEE9423-DEC5-4589-8B55-87AFE5D8B66B}" destId="{86426827-A47A-417D-8A0D-E3362979CF1B}" srcOrd="3" destOrd="0" presId="urn:microsoft.com/office/officeart/2009/3/layout/HorizontalOrganizationChart"/>
    <dgm:cxn modelId="{6D7E40BA-92ED-474D-BE3C-CEE4AB50D8B7}" type="presParOf" srcId="{86426827-A47A-417D-8A0D-E3362979CF1B}" destId="{DF8390F8-DAFB-4F4D-BE67-BC447EAD2D7C}" srcOrd="0" destOrd="0" presId="urn:microsoft.com/office/officeart/2009/3/layout/HorizontalOrganizationChart"/>
    <dgm:cxn modelId="{77777CE2-90B0-40D4-ACDE-68DD55FAA52B}" type="presParOf" srcId="{DF8390F8-DAFB-4F4D-BE67-BC447EAD2D7C}" destId="{E3B3D945-9D26-410F-B323-6E2A672509D9}" srcOrd="0" destOrd="0" presId="urn:microsoft.com/office/officeart/2009/3/layout/HorizontalOrganizationChart"/>
    <dgm:cxn modelId="{B35F0EA2-BDFD-40FD-80FD-B6F42CE11793}" type="presParOf" srcId="{DF8390F8-DAFB-4F4D-BE67-BC447EAD2D7C}" destId="{AC12FD15-A621-4C60-80A4-360E4C671FAB}" srcOrd="1" destOrd="0" presId="urn:microsoft.com/office/officeart/2009/3/layout/HorizontalOrganizationChart"/>
    <dgm:cxn modelId="{06E6C3CD-9A73-4B15-A5E1-11435A29355D}" type="presParOf" srcId="{86426827-A47A-417D-8A0D-E3362979CF1B}" destId="{FF3CD1E0-44D1-45C3-95EC-54E15EDBCFF9}" srcOrd="1" destOrd="0" presId="urn:microsoft.com/office/officeart/2009/3/layout/HorizontalOrganizationChart"/>
    <dgm:cxn modelId="{92775B0D-EE08-4011-8EAC-57D15D0B6119}" type="presParOf" srcId="{86426827-A47A-417D-8A0D-E3362979CF1B}" destId="{18CBCB0A-0EBD-43C6-8DD3-859341B77646}" srcOrd="2" destOrd="0" presId="urn:microsoft.com/office/officeart/2009/3/layout/HorizontalOrganizationChart"/>
    <dgm:cxn modelId="{E329B01C-0089-46B7-B45B-34A91A12F29F}" type="presParOf" srcId="{CAEE9423-DEC5-4589-8B55-87AFE5D8B66B}" destId="{9B571E30-447D-4AD6-BDAF-4CDD420E1F3E}" srcOrd="4" destOrd="0" presId="urn:microsoft.com/office/officeart/2009/3/layout/HorizontalOrganizationChart"/>
    <dgm:cxn modelId="{6F89BEF3-1FBB-4CAD-892F-9E8BF9BFA7D8}" type="presParOf" srcId="{CAEE9423-DEC5-4589-8B55-87AFE5D8B66B}" destId="{DE2A1E39-D9A9-4063-9631-A1F3DE94086B}" srcOrd="5" destOrd="0" presId="urn:microsoft.com/office/officeart/2009/3/layout/HorizontalOrganizationChart"/>
    <dgm:cxn modelId="{3879FC59-38B5-4E29-8851-547E1416BD9B}" type="presParOf" srcId="{DE2A1E39-D9A9-4063-9631-A1F3DE94086B}" destId="{7367541A-F4DB-4CD0-8286-51AADA0C2965}" srcOrd="0" destOrd="0" presId="urn:microsoft.com/office/officeart/2009/3/layout/HorizontalOrganizationChart"/>
    <dgm:cxn modelId="{1CAA8248-CA87-42CE-A08D-AF5D1B932224}" type="presParOf" srcId="{7367541A-F4DB-4CD0-8286-51AADA0C2965}" destId="{283CE959-05CC-41DC-8F25-4C64E5C5F607}" srcOrd="0" destOrd="0" presId="urn:microsoft.com/office/officeart/2009/3/layout/HorizontalOrganizationChart"/>
    <dgm:cxn modelId="{0563293C-87FB-4B64-B093-EC81808486EF}" type="presParOf" srcId="{7367541A-F4DB-4CD0-8286-51AADA0C2965}" destId="{A6A82FD9-C012-430D-AB7E-F9D56F7D219C}" srcOrd="1" destOrd="0" presId="urn:microsoft.com/office/officeart/2009/3/layout/HorizontalOrganizationChart"/>
    <dgm:cxn modelId="{6135275B-67C6-4EA8-AE10-A6342CB76B40}" type="presParOf" srcId="{DE2A1E39-D9A9-4063-9631-A1F3DE94086B}" destId="{BF1D489B-A079-47FD-A155-FDA95A544857}" srcOrd="1" destOrd="0" presId="urn:microsoft.com/office/officeart/2009/3/layout/HorizontalOrganizationChart"/>
    <dgm:cxn modelId="{8F054918-43F6-41B9-BCBE-4E6B8C4A7BE0}" type="presParOf" srcId="{DE2A1E39-D9A9-4063-9631-A1F3DE94086B}" destId="{4CAB7922-6D57-4DFB-BB89-DAC690A84203}" srcOrd="2" destOrd="0" presId="urn:microsoft.com/office/officeart/2009/3/layout/HorizontalOrganizationChart"/>
    <dgm:cxn modelId="{53CA62E2-19A0-4769-A182-6B932165E3D5}" type="presParOf" srcId="{CAEE9423-DEC5-4589-8B55-87AFE5D8B66B}" destId="{265B842E-1098-49F5-8232-7C182F355922}" srcOrd="6" destOrd="0" presId="urn:microsoft.com/office/officeart/2009/3/layout/HorizontalOrganizationChart"/>
    <dgm:cxn modelId="{044BA7F7-1DA8-48AD-86A8-4BB72FD95FFE}" type="presParOf" srcId="{CAEE9423-DEC5-4589-8B55-87AFE5D8B66B}" destId="{F0157AAC-FACD-4096-B4FA-F4B282977125}" srcOrd="7" destOrd="0" presId="urn:microsoft.com/office/officeart/2009/3/layout/HorizontalOrganizationChart"/>
    <dgm:cxn modelId="{0CC84340-1E7F-4EC1-841E-6DA8FCE0220F}" type="presParOf" srcId="{F0157AAC-FACD-4096-B4FA-F4B282977125}" destId="{D7C6003A-E7AF-4EBD-8199-A7A0ED2A26D7}" srcOrd="0" destOrd="0" presId="urn:microsoft.com/office/officeart/2009/3/layout/HorizontalOrganizationChart"/>
    <dgm:cxn modelId="{03829FF2-16F0-4574-B357-C242114AC793}" type="presParOf" srcId="{D7C6003A-E7AF-4EBD-8199-A7A0ED2A26D7}" destId="{DC32EB61-68CF-4608-96CF-02B3B9C63B84}" srcOrd="0" destOrd="0" presId="urn:microsoft.com/office/officeart/2009/3/layout/HorizontalOrganizationChart"/>
    <dgm:cxn modelId="{F6D29411-1CB9-4C95-AAD1-013F3FD616C2}" type="presParOf" srcId="{D7C6003A-E7AF-4EBD-8199-A7A0ED2A26D7}" destId="{9625F740-571E-4936-AB90-81B7853335E2}" srcOrd="1" destOrd="0" presId="urn:microsoft.com/office/officeart/2009/3/layout/HorizontalOrganizationChart"/>
    <dgm:cxn modelId="{5CAC570D-0CC4-4CF6-B016-625CD1B84B34}" type="presParOf" srcId="{F0157AAC-FACD-4096-B4FA-F4B282977125}" destId="{4217FC33-AC80-46D6-8F35-022D1C75AFB4}" srcOrd="1" destOrd="0" presId="urn:microsoft.com/office/officeart/2009/3/layout/HorizontalOrganizationChart"/>
    <dgm:cxn modelId="{7CDF0B58-672C-4427-9DAB-44691AD3AE12}" type="presParOf" srcId="{F0157AAC-FACD-4096-B4FA-F4B282977125}" destId="{9F9F36A9-AF60-4BA7-B4E5-48A2EF94382D}" srcOrd="2" destOrd="0" presId="urn:microsoft.com/office/officeart/2009/3/layout/HorizontalOrganizationChart"/>
    <dgm:cxn modelId="{6F20B326-1602-4C4F-A0D1-ABA8501D5DE5}" type="presParOf" srcId="{CAEE9423-DEC5-4589-8B55-87AFE5D8B66B}" destId="{D66E6DDE-956F-43A3-BF71-C49186230160}" srcOrd="8" destOrd="0" presId="urn:microsoft.com/office/officeart/2009/3/layout/HorizontalOrganizationChart"/>
    <dgm:cxn modelId="{A0685545-8350-480B-B5C8-69C61B008480}" type="presParOf" srcId="{CAEE9423-DEC5-4589-8B55-87AFE5D8B66B}" destId="{93A19645-42FA-41B2-8878-536DA20136F7}" srcOrd="9" destOrd="0" presId="urn:microsoft.com/office/officeart/2009/3/layout/HorizontalOrganizationChart"/>
    <dgm:cxn modelId="{0BC5089E-01BC-4A62-B1E6-E54D265AB50C}" type="presParOf" srcId="{93A19645-42FA-41B2-8878-536DA20136F7}" destId="{3B41C379-54D7-4599-AA46-0ACAC2718A2B}" srcOrd="0" destOrd="0" presId="urn:microsoft.com/office/officeart/2009/3/layout/HorizontalOrganizationChart"/>
    <dgm:cxn modelId="{4145E996-6407-4BF0-824B-256038E09560}" type="presParOf" srcId="{3B41C379-54D7-4599-AA46-0ACAC2718A2B}" destId="{B818B44D-91B4-47EB-A34F-670BD724A2CD}" srcOrd="0" destOrd="0" presId="urn:microsoft.com/office/officeart/2009/3/layout/HorizontalOrganizationChart"/>
    <dgm:cxn modelId="{CC0F622A-4D8D-49FA-B527-5E93E45816BD}" type="presParOf" srcId="{3B41C379-54D7-4599-AA46-0ACAC2718A2B}" destId="{BB8CEFA6-9D2E-4A3C-A2A9-60C6540159F1}" srcOrd="1" destOrd="0" presId="urn:microsoft.com/office/officeart/2009/3/layout/HorizontalOrganizationChart"/>
    <dgm:cxn modelId="{8093AFAA-ADF5-4C8F-B522-601784164252}" type="presParOf" srcId="{93A19645-42FA-41B2-8878-536DA20136F7}" destId="{3F811B93-3579-4948-A36E-3D4E20149096}" srcOrd="1" destOrd="0" presId="urn:microsoft.com/office/officeart/2009/3/layout/HorizontalOrganizationChart"/>
    <dgm:cxn modelId="{6DED83D9-EFA4-4095-B5F9-B14D01A43B39}" type="presParOf" srcId="{93A19645-42FA-41B2-8878-536DA20136F7}" destId="{EDA89E60-A9A8-4887-A179-0144414F1CFE}" srcOrd="2" destOrd="0" presId="urn:microsoft.com/office/officeart/2009/3/layout/HorizontalOrganizationChart"/>
    <dgm:cxn modelId="{EB8556DC-2D7A-4B27-9260-22F8DFB62547}" type="presParOf" srcId="{CAEE9423-DEC5-4589-8B55-87AFE5D8B66B}" destId="{2BFD964D-F03D-4F18-B48D-1E8086216B66}" srcOrd="10" destOrd="0" presId="urn:microsoft.com/office/officeart/2009/3/layout/HorizontalOrganizationChart"/>
    <dgm:cxn modelId="{3066F18D-76EF-47DA-BE6C-0FF013200973}" type="presParOf" srcId="{CAEE9423-DEC5-4589-8B55-87AFE5D8B66B}" destId="{81E286D7-A5FF-4A36-A918-C0EC9BE62C7B}" srcOrd="11" destOrd="0" presId="urn:microsoft.com/office/officeart/2009/3/layout/HorizontalOrganizationChart"/>
    <dgm:cxn modelId="{9D28CD88-866F-4E1D-88C6-60123AB6CC8D}" type="presParOf" srcId="{81E286D7-A5FF-4A36-A918-C0EC9BE62C7B}" destId="{3D0D7CDE-5E70-44B1-A847-D91AF6408C01}" srcOrd="0" destOrd="0" presId="urn:microsoft.com/office/officeart/2009/3/layout/HorizontalOrganizationChart"/>
    <dgm:cxn modelId="{DDCC42BE-D596-4904-8817-77416A38E509}" type="presParOf" srcId="{3D0D7CDE-5E70-44B1-A847-D91AF6408C01}" destId="{1AF4866C-E189-4ECA-9F15-9837B121C7B0}" srcOrd="0" destOrd="0" presId="urn:microsoft.com/office/officeart/2009/3/layout/HorizontalOrganizationChart"/>
    <dgm:cxn modelId="{E2ADEA84-008C-4954-8D02-F66DFDC7F0B9}" type="presParOf" srcId="{3D0D7CDE-5E70-44B1-A847-D91AF6408C01}" destId="{26D6D2BA-0F3B-456B-B2F8-733DAED744E2}" srcOrd="1" destOrd="0" presId="urn:microsoft.com/office/officeart/2009/3/layout/HorizontalOrganizationChart"/>
    <dgm:cxn modelId="{FCF61494-5898-424E-A6B8-5728C7C8F896}" type="presParOf" srcId="{81E286D7-A5FF-4A36-A918-C0EC9BE62C7B}" destId="{49844481-EFA6-4613-A3D2-D9B36B3FC25B}" srcOrd="1" destOrd="0" presId="urn:microsoft.com/office/officeart/2009/3/layout/HorizontalOrganizationChart"/>
    <dgm:cxn modelId="{778C3412-259B-4694-A2C4-A589A9A3881D}" type="presParOf" srcId="{81E286D7-A5FF-4A36-A918-C0EC9BE62C7B}" destId="{286A42A0-A725-448E-968B-03869434413D}" srcOrd="2" destOrd="0" presId="urn:microsoft.com/office/officeart/2009/3/layout/HorizontalOrganizationChart"/>
    <dgm:cxn modelId="{5A5DD8CC-E67D-4F17-83E2-DD0397775C03}" type="presParOf" srcId="{CAEE9423-DEC5-4589-8B55-87AFE5D8B66B}" destId="{A4D40FD0-7A27-43B5-AD91-9ACF9DE8E198}" srcOrd="12" destOrd="0" presId="urn:microsoft.com/office/officeart/2009/3/layout/HorizontalOrganizationChart"/>
    <dgm:cxn modelId="{B9516DD5-83C5-4844-8AB8-4C3B45633280}" type="presParOf" srcId="{CAEE9423-DEC5-4589-8B55-87AFE5D8B66B}" destId="{2E92564F-F48F-4E59-925A-8C3C4C6D35EA}" srcOrd="13" destOrd="0" presId="urn:microsoft.com/office/officeart/2009/3/layout/HorizontalOrganizationChart"/>
    <dgm:cxn modelId="{FDDB5EDA-4223-49FC-B410-27A87C96A567}" type="presParOf" srcId="{2E92564F-F48F-4E59-925A-8C3C4C6D35EA}" destId="{5E5421A5-F475-456C-B3CF-69C75673D0E4}" srcOrd="0" destOrd="0" presId="urn:microsoft.com/office/officeart/2009/3/layout/HorizontalOrganizationChart"/>
    <dgm:cxn modelId="{4313DE60-760A-46E4-B0C5-38D37ABB5EC8}" type="presParOf" srcId="{5E5421A5-F475-456C-B3CF-69C75673D0E4}" destId="{777054B7-5275-42F9-814D-0020EBCE7551}" srcOrd="0" destOrd="0" presId="urn:microsoft.com/office/officeart/2009/3/layout/HorizontalOrganizationChart"/>
    <dgm:cxn modelId="{3C6C3694-91A8-43B2-B49F-49822FFE6161}" type="presParOf" srcId="{5E5421A5-F475-456C-B3CF-69C75673D0E4}" destId="{86D036D5-58FC-420A-8911-381AE4018C84}" srcOrd="1" destOrd="0" presId="urn:microsoft.com/office/officeart/2009/3/layout/HorizontalOrganizationChart"/>
    <dgm:cxn modelId="{38ADDA57-996C-46C7-A3EF-D346078329AB}" type="presParOf" srcId="{2E92564F-F48F-4E59-925A-8C3C4C6D35EA}" destId="{9434E117-9F67-437D-95E5-2197A892AF4F}" srcOrd="1" destOrd="0" presId="urn:microsoft.com/office/officeart/2009/3/layout/HorizontalOrganizationChart"/>
    <dgm:cxn modelId="{FB6DF3C8-82A8-4640-90A9-1FBE9ECDFB10}" type="presParOf" srcId="{2E92564F-F48F-4E59-925A-8C3C4C6D35EA}" destId="{D1B35CEC-FFFB-45AD-A17B-8C7B823800FB}" srcOrd="2" destOrd="0" presId="urn:microsoft.com/office/officeart/2009/3/layout/HorizontalOrganizationChart"/>
    <dgm:cxn modelId="{91A554A3-5F5D-4B57-81A2-73B3E8C0A444}" type="presParOf" srcId="{0AE1FD11-FCD2-4918-83BA-4889112D0E9A}" destId="{84275831-480D-44AB-856C-200736B0DAA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B2CBBF-F22B-4073-94EE-B3DA347C38B9}"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5D78385A-5890-4890-BC01-0FEB28E3793F}">
      <dgm:prSet/>
      <dgm:spPr/>
      <dgm:t>
        <a:bodyPr/>
        <a:lstStyle/>
        <a:p>
          <a:r>
            <a:rPr lang="es-ES" b="0" i="0" dirty="0"/>
            <a:t>Contrato Estatal</a:t>
          </a:r>
          <a:endParaRPr lang="es-PE" dirty="0"/>
        </a:p>
      </dgm:t>
    </dgm:pt>
    <dgm:pt modelId="{33BB5552-012A-456C-89C3-677F6F49B4C5}" type="parTrans" cxnId="{BC3093CC-ED39-4DCD-A0DB-FD6E14EDA524}">
      <dgm:prSet/>
      <dgm:spPr/>
      <dgm:t>
        <a:bodyPr/>
        <a:lstStyle/>
        <a:p>
          <a:endParaRPr lang="es-PE"/>
        </a:p>
      </dgm:t>
    </dgm:pt>
    <dgm:pt modelId="{14CF7303-FFDD-49BD-8889-BCB748F60F3D}" type="sibTrans" cxnId="{BC3093CC-ED39-4DCD-A0DB-FD6E14EDA524}">
      <dgm:prSet/>
      <dgm:spPr/>
      <dgm:t>
        <a:bodyPr/>
        <a:lstStyle/>
        <a:p>
          <a:endParaRPr lang="es-PE"/>
        </a:p>
      </dgm:t>
    </dgm:pt>
    <dgm:pt modelId="{09B40932-E6EE-45E5-A318-B5BC3AEF8E01}">
      <dgm:prSet/>
      <dgm:spPr/>
      <dgm:t>
        <a:bodyPr/>
        <a:lstStyle/>
        <a:p>
          <a:r>
            <a:rPr lang="es-ES" b="0" i="0" dirty="0"/>
            <a:t>Los contratos incluyen necesariamente y bajo responsabilidad las cláusulas referidas a:</a:t>
          </a:r>
          <a:endParaRPr lang="es-PE" dirty="0"/>
        </a:p>
      </dgm:t>
    </dgm:pt>
    <dgm:pt modelId="{D7B9950F-EEA5-4EA7-BDB3-BBA6A757D58F}" type="parTrans" cxnId="{15DD75FC-9449-49A8-8069-E50A5B0ED776}">
      <dgm:prSet/>
      <dgm:spPr/>
      <dgm:t>
        <a:bodyPr/>
        <a:lstStyle/>
        <a:p>
          <a:endParaRPr lang="es-PE"/>
        </a:p>
      </dgm:t>
    </dgm:pt>
    <dgm:pt modelId="{5D465C32-6E05-4B23-BF01-DD157EC36D9C}" type="sibTrans" cxnId="{15DD75FC-9449-49A8-8069-E50A5B0ED776}">
      <dgm:prSet/>
      <dgm:spPr/>
      <dgm:t>
        <a:bodyPr/>
        <a:lstStyle/>
        <a:p>
          <a:endParaRPr lang="es-PE"/>
        </a:p>
      </dgm:t>
    </dgm:pt>
    <dgm:pt modelId="{25228DA8-730D-4D46-B036-35C94959E244}">
      <dgm:prSet/>
      <dgm:spPr/>
      <dgm:t>
        <a:bodyPr/>
        <a:lstStyle/>
        <a:p>
          <a:r>
            <a:rPr lang="es-ES" b="0" i="0" dirty="0"/>
            <a:t>El contratista es responsable de realizar correctamente la totalidad de las prestaciones derivadas de la ejecución del contrato. </a:t>
          </a:r>
          <a:endParaRPr lang="es-PE" dirty="0"/>
        </a:p>
      </dgm:t>
    </dgm:pt>
    <dgm:pt modelId="{07BAF865-37C6-4DF5-9055-8D7BBBCF15E5}" type="parTrans" cxnId="{8638339C-36AA-4D62-9ECF-438729D8ACBD}">
      <dgm:prSet/>
      <dgm:spPr/>
      <dgm:t>
        <a:bodyPr/>
        <a:lstStyle/>
        <a:p>
          <a:endParaRPr lang="es-PE"/>
        </a:p>
      </dgm:t>
    </dgm:pt>
    <dgm:pt modelId="{C282D71B-8887-4222-B8A4-C7BAEBDD9EEE}" type="sibTrans" cxnId="{8638339C-36AA-4D62-9ECF-438729D8ACBD}">
      <dgm:prSet/>
      <dgm:spPr/>
      <dgm:t>
        <a:bodyPr/>
        <a:lstStyle/>
        <a:p>
          <a:endParaRPr lang="es-PE"/>
        </a:p>
      </dgm:t>
    </dgm:pt>
    <dgm:pt modelId="{A15EE933-CEC5-4CC2-B13C-BA671ED5A152}">
      <dgm:prSet/>
      <dgm:spPr/>
      <dgm:t>
        <a:bodyPr/>
        <a:lstStyle/>
        <a:p>
          <a:r>
            <a:rPr lang="es-ES" b="0" i="0" dirty="0"/>
            <a:t>Debe celebrarse por escrito y se ajusta a la proforma incluida en los documentos del procedimiento de selección con las modificaciones aprobadas por la Entidad durante el mismo.</a:t>
          </a:r>
          <a:endParaRPr lang="es-PE" dirty="0"/>
        </a:p>
      </dgm:t>
    </dgm:pt>
    <dgm:pt modelId="{0CDEFA93-E91D-4097-B23D-4E3E68CF57ED}" type="parTrans" cxnId="{D57A0B1C-A7F9-432E-A1BA-5CE9471A21C6}">
      <dgm:prSet/>
      <dgm:spPr/>
      <dgm:t>
        <a:bodyPr/>
        <a:lstStyle/>
        <a:p>
          <a:endParaRPr lang="es-PE"/>
        </a:p>
      </dgm:t>
    </dgm:pt>
    <dgm:pt modelId="{AB772D91-5678-4AC8-AC77-6EAD19B4A66A}" type="sibTrans" cxnId="{D57A0B1C-A7F9-432E-A1BA-5CE9471A21C6}">
      <dgm:prSet/>
      <dgm:spPr/>
      <dgm:t>
        <a:bodyPr/>
        <a:lstStyle/>
        <a:p>
          <a:endParaRPr lang="es-PE"/>
        </a:p>
      </dgm:t>
    </dgm:pt>
    <dgm:pt modelId="{FDC0013C-4C6B-48F6-9A9A-6FF6EC66A1FB}">
      <dgm:prSet/>
      <dgm:spPr/>
      <dgm:t>
        <a:bodyPr/>
        <a:lstStyle/>
        <a:p>
          <a:r>
            <a:rPr lang="es-ES" b="0" i="0" dirty="0"/>
            <a:t>a) Garantías</a:t>
          </a:r>
          <a:endParaRPr lang="es-PE" dirty="0"/>
        </a:p>
      </dgm:t>
    </dgm:pt>
    <dgm:pt modelId="{1EB5F67B-DE72-407D-9AF6-2038D5DE4C63}" type="parTrans" cxnId="{FDC73936-507E-4566-8276-5C1E8A0F34FD}">
      <dgm:prSet/>
      <dgm:spPr/>
      <dgm:t>
        <a:bodyPr/>
        <a:lstStyle/>
        <a:p>
          <a:endParaRPr lang="es-PE"/>
        </a:p>
      </dgm:t>
    </dgm:pt>
    <dgm:pt modelId="{7DF08329-A257-4B63-A51D-8A2F23BA7124}" type="sibTrans" cxnId="{FDC73936-507E-4566-8276-5C1E8A0F34FD}">
      <dgm:prSet/>
      <dgm:spPr/>
      <dgm:t>
        <a:bodyPr/>
        <a:lstStyle/>
        <a:p>
          <a:endParaRPr lang="es-PE"/>
        </a:p>
      </dgm:t>
    </dgm:pt>
    <dgm:pt modelId="{AAC7F453-957C-40E1-9139-BCAACE48B749}">
      <dgm:prSet/>
      <dgm:spPr/>
      <dgm:t>
        <a:bodyPr/>
        <a:lstStyle/>
        <a:p>
          <a:r>
            <a:rPr lang="es-ES" b="0" i="0" dirty="0"/>
            <a:t>b) Anticorrupción</a:t>
          </a:r>
          <a:endParaRPr lang="es-PE" dirty="0"/>
        </a:p>
      </dgm:t>
    </dgm:pt>
    <dgm:pt modelId="{BEB58061-CD10-4733-8D55-351930EB0A8C}" type="parTrans" cxnId="{80EA3A6C-D4AE-4DFA-9D92-FCD624D87C04}">
      <dgm:prSet/>
      <dgm:spPr/>
      <dgm:t>
        <a:bodyPr/>
        <a:lstStyle/>
        <a:p>
          <a:endParaRPr lang="es-PE"/>
        </a:p>
      </dgm:t>
    </dgm:pt>
    <dgm:pt modelId="{07D024AB-EFF3-4AD5-80F6-C15BCDB025C0}" type="sibTrans" cxnId="{80EA3A6C-D4AE-4DFA-9D92-FCD624D87C04}">
      <dgm:prSet/>
      <dgm:spPr/>
      <dgm:t>
        <a:bodyPr/>
        <a:lstStyle/>
        <a:p>
          <a:endParaRPr lang="es-PE"/>
        </a:p>
      </dgm:t>
    </dgm:pt>
    <dgm:pt modelId="{7B24152C-A786-482C-9C6D-9902737EDFCC}">
      <dgm:prSet/>
      <dgm:spPr/>
      <dgm:t>
        <a:bodyPr/>
        <a:lstStyle/>
        <a:p>
          <a:r>
            <a:rPr lang="es-ES" b="0" i="0" dirty="0"/>
            <a:t>c) Solución de controversias</a:t>
          </a:r>
          <a:endParaRPr lang="es-PE" dirty="0"/>
        </a:p>
      </dgm:t>
    </dgm:pt>
    <dgm:pt modelId="{521542E7-B6E2-4E89-847B-D19EE4F95E8A}" type="parTrans" cxnId="{7B85331A-0410-4ADA-BA20-1F910D39EE87}">
      <dgm:prSet/>
      <dgm:spPr/>
      <dgm:t>
        <a:bodyPr/>
        <a:lstStyle/>
        <a:p>
          <a:endParaRPr lang="es-PE"/>
        </a:p>
      </dgm:t>
    </dgm:pt>
    <dgm:pt modelId="{7C656F82-F0C5-4574-A942-8BAB57308F63}" type="sibTrans" cxnId="{7B85331A-0410-4ADA-BA20-1F910D39EE87}">
      <dgm:prSet/>
      <dgm:spPr/>
      <dgm:t>
        <a:bodyPr/>
        <a:lstStyle/>
        <a:p>
          <a:endParaRPr lang="es-PE"/>
        </a:p>
      </dgm:t>
    </dgm:pt>
    <dgm:pt modelId="{4EB4640A-E59E-42CE-886F-6994A567E95A}">
      <dgm:prSet/>
      <dgm:spPr/>
      <dgm:t>
        <a:bodyPr/>
        <a:lstStyle/>
        <a:p>
          <a:r>
            <a:rPr lang="es-ES" b="0" i="0" dirty="0"/>
            <a:t>d) Resolución de contrato por incumplimiento.</a:t>
          </a:r>
          <a:endParaRPr lang="es-PE" dirty="0"/>
        </a:p>
      </dgm:t>
    </dgm:pt>
    <dgm:pt modelId="{63B860D5-FF42-41E2-8BCB-6A9CD972A36F}" type="parTrans" cxnId="{508E73BD-8D69-478B-A86D-0A90CB55F62E}">
      <dgm:prSet/>
      <dgm:spPr/>
      <dgm:t>
        <a:bodyPr/>
        <a:lstStyle/>
        <a:p>
          <a:endParaRPr lang="es-PE"/>
        </a:p>
      </dgm:t>
    </dgm:pt>
    <dgm:pt modelId="{4A7135F2-D22A-4687-A5F4-799BBAA44F92}" type="sibTrans" cxnId="{508E73BD-8D69-478B-A86D-0A90CB55F62E}">
      <dgm:prSet/>
      <dgm:spPr/>
      <dgm:t>
        <a:bodyPr/>
        <a:lstStyle/>
        <a:p>
          <a:endParaRPr lang="es-PE"/>
        </a:p>
      </dgm:t>
    </dgm:pt>
    <dgm:pt modelId="{FFFA0902-B21F-45B7-8438-2D97603A302B}" type="pres">
      <dgm:prSet presAssocID="{91B2CBBF-F22B-4073-94EE-B3DA347C38B9}" presName="hierChild1" presStyleCnt="0">
        <dgm:presLayoutVars>
          <dgm:orgChart val="1"/>
          <dgm:chPref val="1"/>
          <dgm:dir/>
          <dgm:animOne val="branch"/>
          <dgm:animLvl val="lvl"/>
          <dgm:resizeHandles/>
        </dgm:presLayoutVars>
      </dgm:prSet>
      <dgm:spPr/>
    </dgm:pt>
    <dgm:pt modelId="{AEBF2807-B8A4-4B7E-9ABB-D278D38A7B3D}" type="pres">
      <dgm:prSet presAssocID="{5D78385A-5890-4890-BC01-0FEB28E3793F}" presName="hierRoot1" presStyleCnt="0">
        <dgm:presLayoutVars>
          <dgm:hierBranch val="init"/>
        </dgm:presLayoutVars>
      </dgm:prSet>
      <dgm:spPr/>
    </dgm:pt>
    <dgm:pt modelId="{623CC560-D3FE-4189-8137-B717BEC2FE63}" type="pres">
      <dgm:prSet presAssocID="{5D78385A-5890-4890-BC01-0FEB28E3793F}" presName="rootComposite1" presStyleCnt="0"/>
      <dgm:spPr/>
    </dgm:pt>
    <dgm:pt modelId="{C7733713-A623-4C8B-9D9B-3F4AEE3A7353}" type="pres">
      <dgm:prSet presAssocID="{5D78385A-5890-4890-BC01-0FEB28E3793F}" presName="rootText1" presStyleLbl="node0" presStyleIdx="0" presStyleCnt="1" custScaleX="142066" custScaleY="124167">
        <dgm:presLayoutVars>
          <dgm:chPref val="3"/>
        </dgm:presLayoutVars>
      </dgm:prSet>
      <dgm:spPr/>
    </dgm:pt>
    <dgm:pt modelId="{32CF30A6-F35B-4E22-BECB-8DF9F5E724DF}" type="pres">
      <dgm:prSet presAssocID="{5D78385A-5890-4890-BC01-0FEB28E3793F}" presName="rootConnector1" presStyleLbl="node1" presStyleIdx="0" presStyleCnt="0"/>
      <dgm:spPr/>
    </dgm:pt>
    <dgm:pt modelId="{B7A3E4A9-1EA2-4A3B-87B4-61EEE051EEEC}" type="pres">
      <dgm:prSet presAssocID="{5D78385A-5890-4890-BC01-0FEB28E3793F}" presName="hierChild2" presStyleCnt="0"/>
      <dgm:spPr/>
    </dgm:pt>
    <dgm:pt modelId="{CB470D78-E928-4226-B523-F02BE1FF57F7}" type="pres">
      <dgm:prSet presAssocID="{0CDEFA93-E91D-4097-B23D-4E3E68CF57ED}" presName="Name64" presStyleLbl="parChTrans1D2" presStyleIdx="0" presStyleCnt="3"/>
      <dgm:spPr/>
    </dgm:pt>
    <dgm:pt modelId="{F084ED3B-EC4F-489F-B585-E8571862490D}" type="pres">
      <dgm:prSet presAssocID="{A15EE933-CEC5-4CC2-B13C-BA671ED5A152}" presName="hierRoot2" presStyleCnt="0">
        <dgm:presLayoutVars>
          <dgm:hierBranch val="init"/>
        </dgm:presLayoutVars>
      </dgm:prSet>
      <dgm:spPr/>
    </dgm:pt>
    <dgm:pt modelId="{39167FCE-5257-411E-8435-EE81C0703E3E}" type="pres">
      <dgm:prSet presAssocID="{A15EE933-CEC5-4CC2-B13C-BA671ED5A152}" presName="rootComposite" presStyleCnt="0"/>
      <dgm:spPr/>
    </dgm:pt>
    <dgm:pt modelId="{67955579-5A7C-4F30-A03C-3B5C0F36B35F}" type="pres">
      <dgm:prSet presAssocID="{A15EE933-CEC5-4CC2-B13C-BA671ED5A152}" presName="rootText" presStyleLbl="node2" presStyleIdx="0" presStyleCnt="3" custScaleX="142066" custScaleY="124167">
        <dgm:presLayoutVars>
          <dgm:chPref val="3"/>
        </dgm:presLayoutVars>
      </dgm:prSet>
      <dgm:spPr/>
    </dgm:pt>
    <dgm:pt modelId="{9974ECCC-B92B-4485-AE75-65BD492F52DE}" type="pres">
      <dgm:prSet presAssocID="{A15EE933-CEC5-4CC2-B13C-BA671ED5A152}" presName="rootConnector" presStyleLbl="node2" presStyleIdx="0" presStyleCnt="3"/>
      <dgm:spPr/>
    </dgm:pt>
    <dgm:pt modelId="{AE50CE9B-202A-4CAE-8EF2-A35FF77D6EF4}" type="pres">
      <dgm:prSet presAssocID="{A15EE933-CEC5-4CC2-B13C-BA671ED5A152}" presName="hierChild4" presStyleCnt="0"/>
      <dgm:spPr/>
    </dgm:pt>
    <dgm:pt modelId="{31580777-D9DB-446B-92D5-3F1B0E20F9F1}" type="pres">
      <dgm:prSet presAssocID="{A15EE933-CEC5-4CC2-B13C-BA671ED5A152}" presName="hierChild5" presStyleCnt="0"/>
      <dgm:spPr/>
    </dgm:pt>
    <dgm:pt modelId="{50C68338-37EE-4F84-982B-989BC4205F9C}" type="pres">
      <dgm:prSet presAssocID="{D7B9950F-EEA5-4EA7-BDB3-BBA6A757D58F}" presName="Name64" presStyleLbl="parChTrans1D2" presStyleIdx="1" presStyleCnt="3"/>
      <dgm:spPr/>
    </dgm:pt>
    <dgm:pt modelId="{3457B9A5-2530-4206-8671-4252C2FFB6E8}" type="pres">
      <dgm:prSet presAssocID="{09B40932-E6EE-45E5-A318-B5BC3AEF8E01}" presName="hierRoot2" presStyleCnt="0">
        <dgm:presLayoutVars>
          <dgm:hierBranch val="init"/>
        </dgm:presLayoutVars>
      </dgm:prSet>
      <dgm:spPr/>
    </dgm:pt>
    <dgm:pt modelId="{67E03AA0-7DCA-4D6F-A2B9-7A8AFD77FAF9}" type="pres">
      <dgm:prSet presAssocID="{09B40932-E6EE-45E5-A318-B5BC3AEF8E01}" presName="rootComposite" presStyleCnt="0"/>
      <dgm:spPr/>
    </dgm:pt>
    <dgm:pt modelId="{22274605-74A7-4763-A684-1A0AC06F7E0D}" type="pres">
      <dgm:prSet presAssocID="{09B40932-E6EE-45E5-A318-B5BC3AEF8E01}" presName="rootText" presStyleLbl="node2" presStyleIdx="1" presStyleCnt="3" custScaleX="142066" custScaleY="124167">
        <dgm:presLayoutVars>
          <dgm:chPref val="3"/>
        </dgm:presLayoutVars>
      </dgm:prSet>
      <dgm:spPr/>
    </dgm:pt>
    <dgm:pt modelId="{00EDFB50-7267-4340-96C5-4A382059226C}" type="pres">
      <dgm:prSet presAssocID="{09B40932-E6EE-45E5-A318-B5BC3AEF8E01}" presName="rootConnector" presStyleLbl="node2" presStyleIdx="1" presStyleCnt="3"/>
      <dgm:spPr/>
    </dgm:pt>
    <dgm:pt modelId="{1827A5E5-539C-456A-8FAC-2C4B52D01F74}" type="pres">
      <dgm:prSet presAssocID="{09B40932-E6EE-45E5-A318-B5BC3AEF8E01}" presName="hierChild4" presStyleCnt="0"/>
      <dgm:spPr/>
    </dgm:pt>
    <dgm:pt modelId="{5089009C-FD87-4667-85AB-68B5078A76AF}" type="pres">
      <dgm:prSet presAssocID="{1EB5F67B-DE72-407D-9AF6-2038D5DE4C63}" presName="Name64" presStyleLbl="parChTrans1D3" presStyleIdx="0" presStyleCnt="4"/>
      <dgm:spPr/>
    </dgm:pt>
    <dgm:pt modelId="{B1F7830E-1462-4664-86E8-3A543F55F3A0}" type="pres">
      <dgm:prSet presAssocID="{FDC0013C-4C6B-48F6-9A9A-6FF6EC66A1FB}" presName="hierRoot2" presStyleCnt="0">
        <dgm:presLayoutVars>
          <dgm:hierBranch val="init"/>
        </dgm:presLayoutVars>
      </dgm:prSet>
      <dgm:spPr/>
    </dgm:pt>
    <dgm:pt modelId="{34CF7369-7778-4CB5-AE57-0067727698E8}" type="pres">
      <dgm:prSet presAssocID="{FDC0013C-4C6B-48F6-9A9A-6FF6EC66A1FB}" presName="rootComposite" presStyleCnt="0"/>
      <dgm:spPr/>
    </dgm:pt>
    <dgm:pt modelId="{91B8B6FF-A0A1-4275-9098-D054EB6F7AEE}" type="pres">
      <dgm:prSet presAssocID="{FDC0013C-4C6B-48F6-9A9A-6FF6EC66A1FB}" presName="rootText" presStyleLbl="node3" presStyleIdx="0" presStyleCnt="4" custScaleX="142066" custScaleY="124167">
        <dgm:presLayoutVars>
          <dgm:chPref val="3"/>
        </dgm:presLayoutVars>
      </dgm:prSet>
      <dgm:spPr/>
    </dgm:pt>
    <dgm:pt modelId="{3316F51E-1336-4ED8-B48E-08DA2D8BE687}" type="pres">
      <dgm:prSet presAssocID="{FDC0013C-4C6B-48F6-9A9A-6FF6EC66A1FB}" presName="rootConnector" presStyleLbl="node3" presStyleIdx="0" presStyleCnt="4"/>
      <dgm:spPr/>
    </dgm:pt>
    <dgm:pt modelId="{230CE245-89D8-4FDB-BE1C-4AA483D63124}" type="pres">
      <dgm:prSet presAssocID="{FDC0013C-4C6B-48F6-9A9A-6FF6EC66A1FB}" presName="hierChild4" presStyleCnt="0"/>
      <dgm:spPr/>
    </dgm:pt>
    <dgm:pt modelId="{3F2D7E7B-84F1-4174-9AD7-78D36A732198}" type="pres">
      <dgm:prSet presAssocID="{FDC0013C-4C6B-48F6-9A9A-6FF6EC66A1FB}" presName="hierChild5" presStyleCnt="0"/>
      <dgm:spPr/>
    </dgm:pt>
    <dgm:pt modelId="{32223669-65E3-40EB-B59D-F9050BFD5FA5}" type="pres">
      <dgm:prSet presAssocID="{BEB58061-CD10-4733-8D55-351930EB0A8C}" presName="Name64" presStyleLbl="parChTrans1D3" presStyleIdx="1" presStyleCnt="4"/>
      <dgm:spPr/>
    </dgm:pt>
    <dgm:pt modelId="{135140AD-3349-4D27-BDD9-78C33A2E8E16}" type="pres">
      <dgm:prSet presAssocID="{AAC7F453-957C-40E1-9139-BCAACE48B749}" presName="hierRoot2" presStyleCnt="0">
        <dgm:presLayoutVars>
          <dgm:hierBranch val="init"/>
        </dgm:presLayoutVars>
      </dgm:prSet>
      <dgm:spPr/>
    </dgm:pt>
    <dgm:pt modelId="{22F45845-39B5-48A2-BC65-05BC0D0A2057}" type="pres">
      <dgm:prSet presAssocID="{AAC7F453-957C-40E1-9139-BCAACE48B749}" presName="rootComposite" presStyleCnt="0"/>
      <dgm:spPr/>
    </dgm:pt>
    <dgm:pt modelId="{D2C7DCC0-991D-4D42-8F77-455411826F65}" type="pres">
      <dgm:prSet presAssocID="{AAC7F453-957C-40E1-9139-BCAACE48B749}" presName="rootText" presStyleLbl="node3" presStyleIdx="1" presStyleCnt="4" custScaleX="142066" custScaleY="124167">
        <dgm:presLayoutVars>
          <dgm:chPref val="3"/>
        </dgm:presLayoutVars>
      </dgm:prSet>
      <dgm:spPr/>
    </dgm:pt>
    <dgm:pt modelId="{4B893DE9-850A-49CC-9C74-528CAC191645}" type="pres">
      <dgm:prSet presAssocID="{AAC7F453-957C-40E1-9139-BCAACE48B749}" presName="rootConnector" presStyleLbl="node3" presStyleIdx="1" presStyleCnt="4"/>
      <dgm:spPr/>
    </dgm:pt>
    <dgm:pt modelId="{B91ABB6B-BD66-4918-AD55-6962C33B15CA}" type="pres">
      <dgm:prSet presAssocID="{AAC7F453-957C-40E1-9139-BCAACE48B749}" presName="hierChild4" presStyleCnt="0"/>
      <dgm:spPr/>
    </dgm:pt>
    <dgm:pt modelId="{B535DA38-45C6-40AE-8D80-0811F2FFB899}" type="pres">
      <dgm:prSet presAssocID="{AAC7F453-957C-40E1-9139-BCAACE48B749}" presName="hierChild5" presStyleCnt="0"/>
      <dgm:spPr/>
    </dgm:pt>
    <dgm:pt modelId="{FCD0D648-1B74-4754-BB3D-FFF693997A59}" type="pres">
      <dgm:prSet presAssocID="{521542E7-B6E2-4E89-847B-D19EE4F95E8A}" presName="Name64" presStyleLbl="parChTrans1D3" presStyleIdx="2" presStyleCnt="4"/>
      <dgm:spPr/>
    </dgm:pt>
    <dgm:pt modelId="{303DA806-A36E-4292-AD95-D136ED6987E4}" type="pres">
      <dgm:prSet presAssocID="{7B24152C-A786-482C-9C6D-9902737EDFCC}" presName="hierRoot2" presStyleCnt="0">
        <dgm:presLayoutVars>
          <dgm:hierBranch val="init"/>
        </dgm:presLayoutVars>
      </dgm:prSet>
      <dgm:spPr/>
    </dgm:pt>
    <dgm:pt modelId="{2574FF4C-0921-4BB1-B72F-C594AE8435A5}" type="pres">
      <dgm:prSet presAssocID="{7B24152C-A786-482C-9C6D-9902737EDFCC}" presName="rootComposite" presStyleCnt="0"/>
      <dgm:spPr/>
    </dgm:pt>
    <dgm:pt modelId="{7553BC5D-9C5F-4761-B7E1-098FBD97F642}" type="pres">
      <dgm:prSet presAssocID="{7B24152C-A786-482C-9C6D-9902737EDFCC}" presName="rootText" presStyleLbl="node3" presStyleIdx="2" presStyleCnt="4" custScaleX="142066" custScaleY="124167">
        <dgm:presLayoutVars>
          <dgm:chPref val="3"/>
        </dgm:presLayoutVars>
      </dgm:prSet>
      <dgm:spPr/>
    </dgm:pt>
    <dgm:pt modelId="{70ABD915-E4FB-4D9E-8496-F51747B98972}" type="pres">
      <dgm:prSet presAssocID="{7B24152C-A786-482C-9C6D-9902737EDFCC}" presName="rootConnector" presStyleLbl="node3" presStyleIdx="2" presStyleCnt="4"/>
      <dgm:spPr/>
    </dgm:pt>
    <dgm:pt modelId="{8B9DC936-D22E-4EBA-A4E7-F99BB71FFB8B}" type="pres">
      <dgm:prSet presAssocID="{7B24152C-A786-482C-9C6D-9902737EDFCC}" presName="hierChild4" presStyleCnt="0"/>
      <dgm:spPr/>
    </dgm:pt>
    <dgm:pt modelId="{EDF94F00-3E99-4347-B381-879217A50EF3}" type="pres">
      <dgm:prSet presAssocID="{7B24152C-A786-482C-9C6D-9902737EDFCC}" presName="hierChild5" presStyleCnt="0"/>
      <dgm:spPr/>
    </dgm:pt>
    <dgm:pt modelId="{DEA3F75C-56C2-4F10-9BF4-B3C2FC394377}" type="pres">
      <dgm:prSet presAssocID="{63B860D5-FF42-41E2-8BCB-6A9CD972A36F}" presName="Name64" presStyleLbl="parChTrans1D3" presStyleIdx="3" presStyleCnt="4"/>
      <dgm:spPr/>
    </dgm:pt>
    <dgm:pt modelId="{8D3AE7FD-9949-43BC-8BF6-529666726494}" type="pres">
      <dgm:prSet presAssocID="{4EB4640A-E59E-42CE-886F-6994A567E95A}" presName="hierRoot2" presStyleCnt="0">
        <dgm:presLayoutVars>
          <dgm:hierBranch val="init"/>
        </dgm:presLayoutVars>
      </dgm:prSet>
      <dgm:spPr/>
    </dgm:pt>
    <dgm:pt modelId="{DCBFA2E6-8ADF-46CF-9D52-B5C1C3C5654B}" type="pres">
      <dgm:prSet presAssocID="{4EB4640A-E59E-42CE-886F-6994A567E95A}" presName="rootComposite" presStyleCnt="0"/>
      <dgm:spPr/>
    </dgm:pt>
    <dgm:pt modelId="{4A95473D-54E5-4C85-A4DE-084811D4A865}" type="pres">
      <dgm:prSet presAssocID="{4EB4640A-E59E-42CE-886F-6994A567E95A}" presName="rootText" presStyleLbl="node3" presStyleIdx="3" presStyleCnt="4" custScaleX="142066" custScaleY="124167">
        <dgm:presLayoutVars>
          <dgm:chPref val="3"/>
        </dgm:presLayoutVars>
      </dgm:prSet>
      <dgm:spPr/>
    </dgm:pt>
    <dgm:pt modelId="{2C883312-DD11-4FFB-A75F-76F4E1A3770D}" type="pres">
      <dgm:prSet presAssocID="{4EB4640A-E59E-42CE-886F-6994A567E95A}" presName="rootConnector" presStyleLbl="node3" presStyleIdx="3" presStyleCnt="4"/>
      <dgm:spPr/>
    </dgm:pt>
    <dgm:pt modelId="{2854F8D8-4E91-47F0-8D50-53AFD69EECCE}" type="pres">
      <dgm:prSet presAssocID="{4EB4640A-E59E-42CE-886F-6994A567E95A}" presName="hierChild4" presStyleCnt="0"/>
      <dgm:spPr/>
    </dgm:pt>
    <dgm:pt modelId="{C768A406-3E49-4D21-975B-BF1F431A7BD3}" type="pres">
      <dgm:prSet presAssocID="{4EB4640A-E59E-42CE-886F-6994A567E95A}" presName="hierChild5" presStyleCnt="0"/>
      <dgm:spPr/>
    </dgm:pt>
    <dgm:pt modelId="{D496CEE3-0228-4395-A9F6-EC78DC3B13BF}" type="pres">
      <dgm:prSet presAssocID="{09B40932-E6EE-45E5-A318-B5BC3AEF8E01}" presName="hierChild5" presStyleCnt="0"/>
      <dgm:spPr/>
    </dgm:pt>
    <dgm:pt modelId="{1763364F-F500-4851-9C94-546A57313B5D}" type="pres">
      <dgm:prSet presAssocID="{07BAF865-37C6-4DF5-9055-8D7BBBCF15E5}" presName="Name64" presStyleLbl="parChTrans1D2" presStyleIdx="2" presStyleCnt="3"/>
      <dgm:spPr/>
    </dgm:pt>
    <dgm:pt modelId="{C832F7D5-F161-4566-914A-A054501CB4F1}" type="pres">
      <dgm:prSet presAssocID="{25228DA8-730D-4D46-B036-35C94959E244}" presName="hierRoot2" presStyleCnt="0">
        <dgm:presLayoutVars>
          <dgm:hierBranch val="init"/>
        </dgm:presLayoutVars>
      </dgm:prSet>
      <dgm:spPr/>
    </dgm:pt>
    <dgm:pt modelId="{CF2BD286-FB26-4FB5-AA52-9C7C8246F730}" type="pres">
      <dgm:prSet presAssocID="{25228DA8-730D-4D46-B036-35C94959E244}" presName="rootComposite" presStyleCnt="0"/>
      <dgm:spPr/>
    </dgm:pt>
    <dgm:pt modelId="{8C982826-2253-4F4D-A99B-8460C32FF9C8}" type="pres">
      <dgm:prSet presAssocID="{25228DA8-730D-4D46-B036-35C94959E244}" presName="rootText" presStyleLbl="node2" presStyleIdx="2" presStyleCnt="3" custScaleX="142066" custScaleY="124167">
        <dgm:presLayoutVars>
          <dgm:chPref val="3"/>
        </dgm:presLayoutVars>
      </dgm:prSet>
      <dgm:spPr/>
    </dgm:pt>
    <dgm:pt modelId="{4800CCCC-FBDA-4D87-BB0E-77D5D1256A69}" type="pres">
      <dgm:prSet presAssocID="{25228DA8-730D-4D46-B036-35C94959E244}" presName="rootConnector" presStyleLbl="node2" presStyleIdx="2" presStyleCnt="3"/>
      <dgm:spPr/>
    </dgm:pt>
    <dgm:pt modelId="{9D3B7485-0109-4129-8C37-4ED4D627C5F1}" type="pres">
      <dgm:prSet presAssocID="{25228DA8-730D-4D46-B036-35C94959E244}" presName="hierChild4" presStyleCnt="0"/>
      <dgm:spPr/>
    </dgm:pt>
    <dgm:pt modelId="{7082B55F-AE7E-46BA-8D8B-154ECE911D79}" type="pres">
      <dgm:prSet presAssocID="{25228DA8-730D-4D46-B036-35C94959E244}" presName="hierChild5" presStyleCnt="0"/>
      <dgm:spPr/>
    </dgm:pt>
    <dgm:pt modelId="{E8229AF4-06DD-4959-BE59-89FAA41A2722}" type="pres">
      <dgm:prSet presAssocID="{5D78385A-5890-4890-BC01-0FEB28E3793F}" presName="hierChild3" presStyleCnt="0"/>
      <dgm:spPr/>
    </dgm:pt>
  </dgm:ptLst>
  <dgm:cxnLst>
    <dgm:cxn modelId="{CFEAD105-A972-4402-8F33-2041F9E3FCFD}" type="presOf" srcId="{63B860D5-FF42-41E2-8BCB-6A9CD972A36F}" destId="{DEA3F75C-56C2-4F10-9BF4-B3C2FC394377}" srcOrd="0" destOrd="0" presId="urn:microsoft.com/office/officeart/2009/3/layout/HorizontalOrganizationChart"/>
    <dgm:cxn modelId="{108D9A07-E256-4925-AF20-3C2E5701E9A6}" type="presOf" srcId="{09B40932-E6EE-45E5-A318-B5BC3AEF8E01}" destId="{22274605-74A7-4763-A684-1A0AC06F7E0D}" srcOrd="0" destOrd="0" presId="urn:microsoft.com/office/officeart/2009/3/layout/HorizontalOrganizationChart"/>
    <dgm:cxn modelId="{D2658B17-0F09-411E-8EDA-4B3A82A648A8}" type="presOf" srcId="{4EB4640A-E59E-42CE-886F-6994A567E95A}" destId="{2C883312-DD11-4FFB-A75F-76F4E1A3770D}" srcOrd="1" destOrd="0" presId="urn:microsoft.com/office/officeart/2009/3/layout/HorizontalOrganizationChart"/>
    <dgm:cxn modelId="{7B85331A-0410-4ADA-BA20-1F910D39EE87}" srcId="{09B40932-E6EE-45E5-A318-B5BC3AEF8E01}" destId="{7B24152C-A786-482C-9C6D-9902737EDFCC}" srcOrd="2" destOrd="0" parTransId="{521542E7-B6E2-4E89-847B-D19EE4F95E8A}" sibTransId="{7C656F82-F0C5-4574-A942-8BAB57308F63}"/>
    <dgm:cxn modelId="{D57A0B1C-A7F9-432E-A1BA-5CE9471A21C6}" srcId="{5D78385A-5890-4890-BC01-0FEB28E3793F}" destId="{A15EE933-CEC5-4CC2-B13C-BA671ED5A152}" srcOrd="0" destOrd="0" parTransId="{0CDEFA93-E91D-4097-B23D-4E3E68CF57ED}" sibTransId="{AB772D91-5678-4AC8-AC77-6EAD19B4A66A}"/>
    <dgm:cxn modelId="{2AFFDC21-443B-460D-983E-E663E3AC3DAC}" type="presOf" srcId="{A15EE933-CEC5-4CC2-B13C-BA671ED5A152}" destId="{9974ECCC-B92B-4485-AE75-65BD492F52DE}" srcOrd="1" destOrd="0" presId="urn:microsoft.com/office/officeart/2009/3/layout/HorizontalOrganizationChart"/>
    <dgm:cxn modelId="{FDC73936-507E-4566-8276-5C1E8A0F34FD}" srcId="{09B40932-E6EE-45E5-A318-B5BC3AEF8E01}" destId="{FDC0013C-4C6B-48F6-9A9A-6FF6EC66A1FB}" srcOrd="0" destOrd="0" parTransId="{1EB5F67B-DE72-407D-9AF6-2038D5DE4C63}" sibTransId="{7DF08329-A257-4B63-A51D-8A2F23BA7124}"/>
    <dgm:cxn modelId="{DA75575B-DF03-4616-B346-D7AF4E48CEFD}" type="presOf" srcId="{0CDEFA93-E91D-4097-B23D-4E3E68CF57ED}" destId="{CB470D78-E928-4226-B523-F02BE1FF57F7}" srcOrd="0" destOrd="0" presId="urn:microsoft.com/office/officeart/2009/3/layout/HorizontalOrganizationChart"/>
    <dgm:cxn modelId="{38314C60-DBB6-455C-8E98-9D11118A9442}" type="presOf" srcId="{A15EE933-CEC5-4CC2-B13C-BA671ED5A152}" destId="{67955579-5A7C-4F30-A03C-3B5C0F36B35F}" srcOrd="0" destOrd="0" presId="urn:microsoft.com/office/officeart/2009/3/layout/HorizontalOrganizationChart"/>
    <dgm:cxn modelId="{80EA3A6C-D4AE-4DFA-9D92-FCD624D87C04}" srcId="{09B40932-E6EE-45E5-A318-B5BC3AEF8E01}" destId="{AAC7F453-957C-40E1-9139-BCAACE48B749}" srcOrd="1" destOrd="0" parTransId="{BEB58061-CD10-4733-8D55-351930EB0A8C}" sibTransId="{07D024AB-EFF3-4AD5-80F6-C15BCDB025C0}"/>
    <dgm:cxn modelId="{6CCD5051-CC38-4436-9141-C55C39830BEE}" type="presOf" srcId="{1EB5F67B-DE72-407D-9AF6-2038D5DE4C63}" destId="{5089009C-FD87-4667-85AB-68B5078A76AF}" srcOrd="0" destOrd="0" presId="urn:microsoft.com/office/officeart/2009/3/layout/HorizontalOrganizationChart"/>
    <dgm:cxn modelId="{D100A671-238A-48F7-82EF-81391202857D}" type="presOf" srcId="{5D78385A-5890-4890-BC01-0FEB28E3793F}" destId="{32CF30A6-F35B-4E22-BECB-8DF9F5E724DF}" srcOrd="1" destOrd="0" presId="urn:microsoft.com/office/officeart/2009/3/layout/HorizontalOrganizationChart"/>
    <dgm:cxn modelId="{89077472-80E2-409B-AC85-6DCCBFBEDABD}" type="presOf" srcId="{07BAF865-37C6-4DF5-9055-8D7BBBCF15E5}" destId="{1763364F-F500-4851-9C94-546A57313B5D}" srcOrd="0" destOrd="0" presId="urn:microsoft.com/office/officeart/2009/3/layout/HorizontalOrganizationChart"/>
    <dgm:cxn modelId="{BB7FF352-9719-4E31-8BF9-478239BE2BF6}" type="presOf" srcId="{AAC7F453-957C-40E1-9139-BCAACE48B749}" destId="{4B893DE9-850A-49CC-9C74-528CAC191645}" srcOrd="1" destOrd="0" presId="urn:microsoft.com/office/officeart/2009/3/layout/HorizontalOrganizationChart"/>
    <dgm:cxn modelId="{6851957A-5A94-4228-8B63-F569BB8367A5}" type="presOf" srcId="{521542E7-B6E2-4E89-847B-D19EE4F95E8A}" destId="{FCD0D648-1B74-4754-BB3D-FFF693997A59}" srcOrd="0" destOrd="0" presId="urn:microsoft.com/office/officeart/2009/3/layout/HorizontalOrganizationChart"/>
    <dgm:cxn modelId="{A33FD184-AE48-4FB5-B8D5-3FFCC3BAE13C}" type="presOf" srcId="{91B2CBBF-F22B-4073-94EE-B3DA347C38B9}" destId="{FFFA0902-B21F-45B7-8438-2D97603A302B}" srcOrd="0" destOrd="0" presId="urn:microsoft.com/office/officeart/2009/3/layout/HorizontalOrganizationChart"/>
    <dgm:cxn modelId="{4D4C1F85-2234-4784-BFFD-64F20ED9DB67}" type="presOf" srcId="{D7B9950F-EEA5-4EA7-BDB3-BBA6A757D58F}" destId="{50C68338-37EE-4F84-982B-989BC4205F9C}" srcOrd="0" destOrd="0" presId="urn:microsoft.com/office/officeart/2009/3/layout/HorizontalOrganizationChart"/>
    <dgm:cxn modelId="{8638339C-36AA-4D62-9ECF-438729D8ACBD}" srcId="{5D78385A-5890-4890-BC01-0FEB28E3793F}" destId="{25228DA8-730D-4D46-B036-35C94959E244}" srcOrd="2" destOrd="0" parTransId="{07BAF865-37C6-4DF5-9055-8D7BBBCF15E5}" sibTransId="{C282D71B-8887-4222-B8A4-C7BAEBDD9EEE}"/>
    <dgm:cxn modelId="{3C2EF3A0-A4FC-4DBB-B48E-DC9E4240A803}" type="presOf" srcId="{5D78385A-5890-4890-BC01-0FEB28E3793F}" destId="{C7733713-A623-4C8B-9D9B-3F4AEE3A7353}" srcOrd="0" destOrd="0" presId="urn:microsoft.com/office/officeart/2009/3/layout/HorizontalOrganizationChart"/>
    <dgm:cxn modelId="{92E8E2A5-C403-425A-B4A3-025F80984D3D}" type="presOf" srcId="{25228DA8-730D-4D46-B036-35C94959E244}" destId="{4800CCCC-FBDA-4D87-BB0E-77D5D1256A69}" srcOrd="1" destOrd="0" presId="urn:microsoft.com/office/officeart/2009/3/layout/HorizontalOrganizationChart"/>
    <dgm:cxn modelId="{BD81C5AD-D427-4E0A-B15F-27378436E7C6}" type="presOf" srcId="{FDC0013C-4C6B-48F6-9A9A-6FF6EC66A1FB}" destId="{91B8B6FF-A0A1-4275-9098-D054EB6F7AEE}" srcOrd="0" destOrd="0" presId="urn:microsoft.com/office/officeart/2009/3/layout/HorizontalOrganizationChart"/>
    <dgm:cxn modelId="{508E73BD-8D69-478B-A86D-0A90CB55F62E}" srcId="{09B40932-E6EE-45E5-A318-B5BC3AEF8E01}" destId="{4EB4640A-E59E-42CE-886F-6994A567E95A}" srcOrd="3" destOrd="0" parTransId="{63B860D5-FF42-41E2-8BCB-6A9CD972A36F}" sibTransId="{4A7135F2-D22A-4687-A5F4-799BBAA44F92}"/>
    <dgm:cxn modelId="{EBDF71C3-A379-4043-A0C1-01985292ECB1}" type="presOf" srcId="{25228DA8-730D-4D46-B036-35C94959E244}" destId="{8C982826-2253-4F4D-A99B-8460C32FF9C8}" srcOrd="0" destOrd="0" presId="urn:microsoft.com/office/officeart/2009/3/layout/HorizontalOrganizationChart"/>
    <dgm:cxn modelId="{BC3093CC-ED39-4DCD-A0DB-FD6E14EDA524}" srcId="{91B2CBBF-F22B-4073-94EE-B3DA347C38B9}" destId="{5D78385A-5890-4890-BC01-0FEB28E3793F}" srcOrd="0" destOrd="0" parTransId="{33BB5552-012A-456C-89C3-677F6F49B4C5}" sibTransId="{14CF7303-FFDD-49BD-8889-BCB748F60F3D}"/>
    <dgm:cxn modelId="{213171D7-7D67-447D-A7AF-DDF953598F23}" type="presOf" srcId="{BEB58061-CD10-4733-8D55-351930EB0A8C}" destId="{32223669-65E3-40EB-B59D-F9050BFD5FA5}" srcOrd="0" destOrd="0" presId="urn:microsoft.com/office/officeart/2009/3/layout/HorizontalOrganizationChart"/>
    <dgm:cxn modelId="{D0B7F9E1-F1D7-44A1-BD35-A8A5205F3A79}" type="presOf" srcId="{FDC0013C-4C6B-48F6-9A9A-6FF6EC66A1FB}" destId="{3316F51E-1336-4ED8-B48E-08DA2D8BE687}" srcOrd="1" destOrd="0" presId="urn:microsoft.com/office/officeart/2009/3/layout/HorizontalOrganizationChart"/>
    <dgm:cxn modelId="{D0704DE2-79AB-4430-AC12-1C42CD46F800}" type="presOf" srcId="{4EB4640A-E59E-42CE-886F-6994A567E95A}" destId="{4A95473D-54E5-4C85-A4DE-084811D4A865}" srcOrd="0" destOrd="0" presId="urn:microsoft.com/office/officeart/2009/3/layout/HorizontalOrganizationChart"/>
    <dgm:cxn modelId="{52911FE5-4B13-4473-AC89-A3EAAB0FE481}" type="presOf" srcId="{7B24152C-A786-482C-9C6D-9902737EDFCC}" destId="{70ABD915-E4FB-4D9E-8496-F51747B98972}" srcOrd="1" destOrd="0" presId="urn:microsoft.com/office/officeart/2009/3/layout/HorizontalOrganizationChart"/>
    <dgm:cxn modelId="{94B74DE9-F0A2-41C2-85AD-6B8074B09C62}" type="presOf" srcId="{7B24152C-A786-482C-9C6D-9902737EDFCC}" destId="{7553BC5D-9C5F-4761-B7E1-098FBD97F642}" srcOrd="0" destOrd="0" presId="urn:microsoft.com/office/officeart/2009/3/layout/HorizontalOrganizationChart"/>
    <dgm:cxn modelId="{155149F0-F1C0-4689-A557-93E9D9DD4F4B}" type="presOf" srcId="{AAC7F453-957C-40E1-9139-BCAACE48B749}" destId="{D2C7DCC0-991D-4D42-8F77-455411826F65}" srcOrd="0" destOrd="0" presId="urn:microsoft.com/office/officeart/2009/3/layout/HorizontalOrganizationChart"/>
    <dgm:cxn modelId="{DCF03DF7-1F1A-4384-A5C4-0AB6311F0B79}" type="presOf" srcId="{09B40932-E6EE-45E5-A318-B5BC3AEF8E01}" destId="{00EDFB50-7267-4340-96C5-4A382059226C}" srcOrd="1" destOrd="0" presId="urn:microsoft.com/office/officeart/2009/3/layout/HorizontalOrganizationChart"/>
    <dgm:cxn modelId="{15DD75FC-9449-49A8-8069-E50A5B0ED776}" srcId="{5D78385A-5890-4890-BC01-0FEB28E3793F}" destId="{09B40932-E6EE-45E5-A318-B5BC3AEF8E01}" srcOrd="1" destOrd="0" parTransId="{D7B9950F-EEA5-4EA7-BDB3-BBA6A757D58F}" sibTransId="{5D465C32-6E05-4B23-BF01-DD157EC36D9C}"/>
    <dgm:cxn modelId="{3B465DCE-F3B1-4928-9F1E-4240636C29E5}" type="presParOf" srcId="{FFFA0902-B21F-45B7-8438-2D97603A302B}" destId="{AEBF2807-B8A4-4B7E-9ABB-D278D38A7B3D}" srcOrd="0" destOrd="0" presId="urn:microsoft.com/office/officeart/2009/3/layout/HorizontalOrganizationChart"/>
    <dgm:cxn modelId="{7784983D-BEEC-4CDB-BED9-22D42A103B0A}" type="presParOf" srcId="{AEBF2807-B8A4-4B7E-9ABB-D278D38A7B3D}" destId="{623CC560-D3FE-4189-8137-B717BEC2FE63}" srcOrd="0" destOrd="0" presId="urn:microsoft.com/office/officeart/2009/3/layout/HorizontalOrganizationChart"/>
    <dgm:cxn modelId="{D8226441-BE97-4525-B62C-9B9EBF3979BF}" type="presParOf" srcId="{623CC560-D3FE-4189-8137-B717BEC2FE63}" destId="{C7733713-A623-4C8B-9D9B-3F4AEE3A7353}" srcOrd="0" destOrd="0" presId="urn:microsoft.com/office/officeart/2009/3/layout/HorizontalOrganizationChart"/>
    <dgm:cxn modelId="{29F854D5-9470-405F-A908-A45D94AF5C58}" type="presParOf" srcId="{623CC560-D3FE-4189-8137-B717BEC2FE63}" destId="{32CF30A6-F35B-4E22-BECB-8DF9F5E724DF}" srcOrd="1" destOrd="0" presId="urn:microsoft.com/office/officeart/2009/3/layout/HorizontalOrganizationChart"/>
    <dgm:cxn modelId="{42E3CC26-C25F-432C-87E6-D8E6BA5439B6}" type="presParOf" srcId="{AEBF2807-B8A4-4B7E-9ABB-D278D38A7B3D}" destId="{B7A3E4A9-1EA2-4A3B-87B4-61EEE051EEEC}" srcOrd="1" destOrd="0" presId="urn:microsoft.com/office/officeart/2009/3/layout/HorizontalOrganizationChart"/>
    <dgm:cxn modelId="{27FF6952-78D6-4FEE-AADC-22802B4C1C77}" type="presParOf" srcId="{B7A3E4A9-1EA2-4A3B-87B4-61EEE051EEEC}" destId="{CB470D78-E928-4226-B523-F02BE1FF57F7}" srcOrd="0" destOrd="0" presId="urn:microsoft.com/office/officeart/2009/3/layout/HorizontalOrganizationChart"/>
    <dgm:cxn modelId="{6E70AD07-672D-44EE-8980-C8AAE2ACD1F8}" type="presParOf" srcId="{B7A3E4A9-1EA2-4A3B-87B4-61EEE051EEEC}" destId="{F084ED3B-EC4F-489F-B585-E8571862490D}" srcOrd="1" destOrd="0" presId="urn:microsoft.com/office/officeart/2009/3/layout/HorizontalOrganizationChart"/>
    <dgm:cxn modelId="{BD8DD473-73FF-45E6-AC7D-1705D7C9A60D}" type="presParOf" srcId="{F084ED3B-EC4F-489F-B585-E8571862490D}" destId="{39167FCE-5257-411E-8435-EE81C0703E3E}" srcOrd="0" destOrd="0" presId="urn:microsoft.com/office/officeart/2009/3/layout/HorizontalOrganizationChart"/>
    <dgm:cxn modelId="{99EC3BCD-97C2-4B13-816A-5FD87EE51912}" type="presParOf" srcId="{39167FCE-5257-411E-8435-EE81C0703E3E}" destId="{67955579-5A7C-4F30-A03C-3B5C0F36B35F}" srcOrd="0" destOrd="0" presId="urn:microsoft.com/office/officeart/2009/3/layout/HorizontalOrganizationChart"/>
    <dgm:cxn modelId="{FFBA24E9-875E-4829-8A8C-97895626D085}" type="presParOf" srcId="{39167FCE-5257-411E-8435-EE81C0703E3E}" destId="{9974ECCC-B92B-4485-AE75-65BD492F52DE}" srcOrd="1" destOrd="0" presId="urn:microsoft.com/office/officeart/2009/3/layout/HorizontalOrganizationChart"/>
    <dgm:cxn modelId="{61388529-B799-4280-8B58-69E7E3D64F79}" type="presParOf" srcId="{F084ED3B-EC4F-489F-B585-E8571862490D}" destId="{AE50CE9B-202A-4CAE-8EF2-A35FF77D6EF4}" srcOrd="1" destOrd="0" presId="urn:microsoft.com/office/officeart/2009/3/layout/HorizontalOrganizationChart"/>
    <dgm:cxn modelId="{440CCA49-DE95-4723-82B0-79F77D634968}" type="presParOf" srcId="{F084ED3B-EC4F-489F-B585-E8571862490D}" destId="{31580777-D9DB-446B-92D5-3F1B0E20F9F1}" srcOrd="2" destOrd="0" presId="urn:microsoft.com/office/officeart/2009/3/layout/HorizontalOrganizationChart"/>
    <dgm:cxn modelId="{285ED6C5-1BF2-4B52-906D-A0DAEBACD84F}" type="presParOf" srcId="{B7A3E4A9-1EA2-4A3B-87B4-61EEE051EEEC}" destId="{50C68338-37EE-4F84-982B-989BC4205F9C}" srcOrd="2" destOrd="0" presId="urn:microsoft.com/office/officeart/2009/3/layout/HorizontalOrganizationChart"/>
    <dgm:cxn modelId="{4E1E96CE-EF8F-4510-B65A-2FD71C99B66B}" type="presParOf" srcId="{B7A3E4A9-1EA2-4A3B-87B4-61EEE051EEEC}" destId="{3457B9A5-2530-4206-8671-4252C2FFB6E8}" srcOrd="3" destOrd="0" presId="urn:microsoft.com/office/officeart/2009/3/layout/HorizontalOrganizationChart"/>
    <dgm:cxn modelId="{0B75D4D9-CF4E-4F79-A2FA-4CFD1E64537F}" type="presParOf" srcId="{3457B9A5-2530-4206-8671-4252C2FFB6E8}" destId="{67E03AA0-7DCA-4D6F-A2B9-7A8AFD77FAF9}" srcOrd="0" destOrd="0" presId="urn:microsoft.com/office/officeart/2009/3/layout/HorizontalOrganizationChart"/>
    <dgm:cxn modelId="{1E3FD9EA-C016-4E8C-A9ED-E9AEFBC8B889}" type="presParOf" srcId="{67E03AA0-7DCA-4D6F-A2B9-7A8AFD77FAF9}" destId="{22274605-74A7-4763-A684-1A0AC06F7E0D}" srcOrd="0" destOrd="0" presId="urn:microsoft.com/office/officeart/2009/3/layout/HorizontalOrganizationChart"/>
    <dgm:cxn modelId="{79C7F1B6-E686-4530-83F4-5295ED95E93C}" type="presParOf" srcId="{67E03AA0-7DCA-4D6F-A2B9-7A8AFD77FAF9}" destId="{00EDFB50-7267-4340-96C5-4A382059226C}" srcOrd="1" destOrd="0" presId="urn:microsoft.com/office/officeart/2009/3/layout/HorizontalOrganizationChart"/>
    <dgm:cxn modelId="{C26D5894-443E-44D3-88C0-526427EF0E0E}" type="presParOf" srcId="{3457B9A5-2530-4206-8671-4252C2FFB6E8}" destId="{1827A5E5-539C-456A-8FAC-2C4B52D01F74}" srcOrd="1" destOrd="0" presId="urn:microsoft.com/office/officeart/2009/3/layout/HorizontalOrganizationChart"/>
    <dgm:cxn modelId="{51648F09-7FC6-4872-9846-9886AC613C83}" type="presParOf" srcId="{1827A5E5-539C-456A-8FAC-2C4B52D01F74}" destId="{5089009C-FD87-4667-85AB-68B5078A76AF}" srcOrd="0" destOrd="0" presId="urn:microsoft.com/office/officeart/2009/3/layout/HorizontalOrganizationChart"/>
    <dgm:cxn modelId="{66A3663E-86B1-440C-9033-6F528CD5D9EB}" type="presParOf" srcId="{1827A5E5-539C-456A-8FAC-2C4B52D01F74}" destId="{B1F7830E-1462-4664-86E8-3A543F55F3A0}" srcOrd="1" destOrd="0" presId="urn:microsoft.com/office/officeart/2009/3/layout/HorizontalOrganizationChart"/>
    <dgm:cxn modelId="{DC8F5AE1-16B4-42DE-B989-3DF384138D56}" type="presParOf" srcId="{B1F7830E-1462-4664-86E8-3A543F55F3A0}" destId="{34CF7369-7778-4CB5-AE57-0067727698E8}" srcOrd="0" destOrd="0" presId="urn:microsoft.com/office/officeart/2009/3/layout/HorizontalOrganizationChart"/>
    <dgm:cxn modelId="{45C5216B-8667-4C89-BFF6-2E546B7AA234}" type="presParOf" srcId="{34CF7369-7778-4CB5-AE57-0067727698E8}" destId="{91B8B6FF-A0A1-4275-9098-D054EB6F7AEE}" srcOrd="0" destOrd="0" presId="urn:microsoft.com/office/officeart/2009/3/layout/HorizontalOrganizationChart"/>
    <dgm:cxn modelId="{C6642734-151B-4067-BE16-F21FED0CC904}" type="presParOf" srcId="{34CF7369-7778-4CB5-AE57-0067727698E8}" destId="{3316F51E-1336-4ED8-B48E-08DA2D8BE687}" srcOrd="1" destOrd="0" presId="urn:microsoft.com/office/officeart/2009/3/layout/HorizontalOrganizationChart"/>
    <dgm:cxn modelId="{CCC0D912-F10D-49D7-A607-93001C70EFB0}" type="presParOf" srcId="{B1F7830E-1462-4664-86E8-3A543F55F3A0}" destId="{230CE245-89D8-4FDB-BE1C-4AA483D63124}" srcOrd="1" destOrd="0" presId="urn:microsoft.com/office/officeart/2009/3/layout/HorizontalOrganizationChart"/>
    <dgm:cxn modelId="{56B55794-32FB-41A9-A27C-2B73F19298E0}" type="presParOf" srcId="{B1F7830E-1462-4664-86E8-3A543F55F3A0}" destId="{3F2D7E7B-84F1-4174-9AD7-78D36A732198}" srcOrd="2" destOrd="0" presId="urn:microsoft.com/office/officeart/2009/3/layout/HorizontalOrganizationChart"/>
    <dgm:cxn modelId="{6AFD1954-D8DB-4922-8836-307064D14CBC}" type="presParOf" srcId="{1827A5E5-539C-456A-8FAC-2C4B52D01F74}" destId="{32223669-65E3-40EB-B59D-F9050BFD5FA5}" srcOrd="2" destOrd="0" presId="urn:microsoft.com/office/officeart/2009/3/layout/HorizontalOrganizationChart"/>
    <dgm:cxn modelId="{0E3687D9-75B2-48FB-9061-3F69F1F22D67}" type="presParOf" srcId="{1827A5E5-539C-456A-8FAC-2C4B52D01F74}" destId="{135140AD-3349-4D27-BDD9-78C33A2E8E16}" srcOrd="3" destOrd="0" presId="urn:microsoft.com/office/officeart/2009/3/layout/HorizontalOrganizationChart"/>
    <dgm:cxn modelId="{FF22849A-4196-4258-872B-B4504DEB2346}" type="presParOf" srcId="{135140AD-3349-4D27-BDD9-78C33A2E8E16}" destId="{22F45845-39B5-48A2-BC65-05BC0D0A2057}" srcOrd="0" destOrd="0" presId="urn:microsoft.com/office/officeart/2009/3/layout/HorizontalOrganizationChart"/>
    <dgm:cxn modelId="{62F9EB98-4BCA-4A02-B6BC-0815A85010A1}" type="presParOf" srcId="{22F45845-39B5-48A2-BC65-05BC0D0A2057}" destId="{D2C7DCC0-991D-4D42-8F77-455411826F65}" srcOrd="0" destOrd="0" presId="urn:microsoft.com/office/officeart/2009/3/layout/HorizontalOrganizationChart"/>
    <dgm:cxn modelId="{39BA892A-0998-4D72-9ABC-EFAD609AC084}" type="presParOf" srcId="{22F45845-39B5-48A2-BC65-05BC0D0A2057}" destId="{4B893DE9-850A-49CC-9C74-528CAC191645}" srcOrd="1" destOrd="0" presId="urn:microsoft.com/office/officeart/2009/3/layout/HorizontalOrganizationChart"/>
    <dgm:cxn modelId="{657B4769-D073-4B7E-9DE6-AAF9E2356142}" type="presParOf" srcId="{135140AD-3349-4D27-BDD9-78C33A2E8E16}" destId="{B91ABB6B-BD66-4918-AD55-6962C33B15CA}" srcOrd="1" destOrd="0" presId="urn:microsoft.com/office/officeart/2009/3/layout/HorizontalOrganizationChart"/>
    <dgm:cxn modelId="{7D108A73-DDFC-4486-9603-3AE292BAE14B}" type="presParOf" srcId="{135140AD-3349-4D27-BDD9-78C33A2E8E16}" destId="{B535DA38-45C6-40AE-8D80-0811F2FFB899}" srcOrd="2" destOrd="0" presId="urn:microsoft.com/office/officeart/2009/3/layout/HorizontalOrganizationChart"/>
    <dgm:cxn modelId="{1A92F359-0840-4D94-A48B-097D1354AE43}" type="presParOf" srcId="{1827A5E5-539C-456A-8FAC-2C4B52D01F74}" destId="{FCD0D648-1B74-4754-BB3D-FFF693997A59}" srcOrd="4" destOrd="0" presId="urn:microsoft.com/office/officeart/2009/3/layout/HorizontalOrganizationChart"/>
    <dgm:cxn modelId="{B0868C44-4275-4A1C-8402-CDB7C70995AD}" type="presParOf" srcId="{1827A5E5-539C-456A-8FAC-2C4B52D01F74}" destId="{303DA806-A36E-4292-AD95-D136ED6987E4}" srcOrd="5" destOrd="0" presId="urn:microsoft.com/office/officeart/2009/3/layout/HorizontalOrganizationChart"/>
    <dgm:cxn modelId="{19F53A1C-0B72-4C26-BE3F-4C0C9741BBB9}" type="presParOf" srcId="{303DA806-A36E-4292-AD95-D136ED6987E4}" destId="{2574FF4C-0921-4BB1-B72F-C594AE8435A5}" srcOrd="0" destOrd="0" presId="urn:microsoft.com/office/officeart/2009/3/layout/HorizontalOrganizationChart"/>
    <dgm:cxn modelId="{973EDDB0-FD8B-484F-AE03-314F5FB36CDE}" type="presParOf" srcId="{2574FF4C-0921-4BB1-B72F-C594AE8435A5}" destId="{7553BC5D-9C5F-4761-B7E1-098FBD97F642}" srcOrd="0" destOrd="0" presId="urn:microsoft.com/office/officeart/2009/3/layout/HorizontalOrganizationChart"/>
    <dgm:cxn modelId="{469AC4FA-FE67-4396-9CC2-719DB5C9C920}" type="presParOf" srcId="{2574FF4C-0921-4BB1-B72F-C594AE8435A5}" destId="{70ABD915-E4FB-4D9E-8496-F51747B98972}" srcOrd="1" destOrd="0" presId="urn:microsoft.com/office/officeart/2009/3/layout/HorizontalOrganizationChart"/>
    <dgm:cxn modelId="{0BA602F1-439C-4170-B5D5-22B3F6F8DC9C}" type="presParOf" srcId="{303DA806-A36E-4292-AD95-D136ED6987E4}" destId="{8B9DC936-D22E-4EBA-A4E7-F99BB71FFB8B}" srcOrd="1" destOrd="0" presId="urn:microsoft.com/office/officeart/2009/3/layout/HorizontalOrganizationChart"/>
    <dgm:cxn modelId="{A654EA74-1EDD-4031-9C7B-118C5F1FBA04}" type="presParOf" srcId="{303DA806-A36E-4292-AD95-D136ED6987E4}" destId="{EDF94F00-3E99-4347-B381-879217A50EF3}" srcOrd="2" destOrd="0" presId="urn:microsoft.com/office/officeart/2009/3/layout/HorizontalOrganizationChart"/>
    <dgm:cxn modelId="{C26D561C-26BF-4118-B4CD-284A0D047677}" type="presParOf" srcId="{1827A5E5-539C-456A-8FAC-2C4B52D01F74}" destId="{DEA3F75C-56C2-4F10-9BF4-B3C2FC394377}" srcOrd="6" destOrd="0" presId="urn:microsoft.com/office/officeart/2009/3/layout/HorizontalOrganizationChart"/>
    <dgm:cxn modelId="{D7FA12DB-E29F-495F-81BB-3BE56B3A7AC2}" type="presParOf" srcId="{1827A5E5-539C-456A-8FAC-2C4B52D01F74}" destId="{8D3AE7FD-9949-43BC-8BF6-529666726494}" srcOrd="7" destOrd="0" presId="urn:microsoft.com/office/officeart/2009/3/layout/HorizontalOrganizationChart"/>
    <dgm:cxn modelId="{EC5BBBA6-0C99-49A4-95C4-E76CBDDE0333}" type="presParOf" srcId="{8D3AE7FD-9949-43BC-8BF6-529666726494}" destId="{DCBFA2E6-8ADF-46CF-9D52-B5C1C3C5654B}" srcOrd="0" destOrd="0" presId="urn:microsoft.com/office/officeart/2009/3/layout/HorizontalOrganizationChart"/>
    <dgm:cxn modelId="{5F0D02CB-3858-4A98-9F19-0E7069154055}" type="presParOf" srcId="{DCBFA2E6-8ADF-46CF-9D52-B5C1C3C5654B}" destId="{4A95473D-54E5-4C85-A4DE-084811D4A865}" srcOrd="0" destOrd="0" presId="urn:microsoft.com/office/officeart/2009/3/layout/HorizontalOrganizationChart"/>
    <dgm:cxn modelId="{5A0ED418-9E6D-4CFF-B3BA-9B5D5C3B5294}" type="presParOf" srcId="{DCBFA2E6-8ADF-46CF-9D52-B5C1C3C5654B}" destId="{2C883312-DD11-4FFB-A75F-76F4E1A3770D}" srcOrd="1" destOrd="0" presId="urn:microsoft.com/office/officeart/2009/3/layout/HorizontalOrganizationChart"/>
    <dgm:cxn modelId="{AA978F93-EE75-48CA-877D-8CC220B97618}" type="presParOf" srcId="{8D3AE7FD-9949-43BC-8BF6-529666726494}" destId="{2854F8D8-4E91-47F0-8D50-53AFD69EECCE}" srcOrd="1" destOrd="0" presId="urn:microsoft.com/office/officeart/2009/3/layout/HorizontalOrganizationChart"/>
    <dgm:cxn modelId="{6E990D0B-5B87-44E9-8CB5-84AE477DC717}" type="presParOf" srcId="{8D3AE7FD-9949-43BC-8BF6-529666726494}" destId="{C768A406-3E49-4D21-975B-BF1F431A7BD3}" srcOrd="2" destOrd="0" presId="urn:microsoft.com/office/officeart/2009/3/layout/HorizontalOrganizationChart"/>
    <dgm:cxn modelId="{88E76930-0151-4239-9F67-98E9152DCAE8}" type="presParOf" srcId="{3457B9A5-2530-4206-8671-4252C2FFB6E8}" destId="{D496CEE3-0228-4395-A9F6-EC78DC3B13BF}" srcOrd="2" destOrd="0" presId="urn:microsoft.com/office/officeart/2009/3/layout/HorizontalOrganizationChart"/>
    <dgm:cxn modelId="{03558EF4-8121-484E-A68A-144EF0579828}" type="presParOf" srcId="{B7A3E4A9-1EA2-4A3B-87B4-61EEE051EEEC}" destId="{1763364F-F500-4851-9C94-546A57313B5D}" srcOrd="4" destOrd="0" presId="urn:microsoft.com/office/officeart/2009/3/layout/HorizontalOrganizationChart"/>
    <dgm:cxn modelId="{F24E9B00-26E8-4B35-B3EE-54B69A64B5C1}" type="presParOf" srcId="{B7A3E4A9-1EA2-4A3B-87B4-61EEE051EEEC}" destId="{C832F7D5-F161-4566-914A-A054501CB4F1}" srcOrd="5" destOrd="0" presId="urn:microsoft.com/office/officeart/2009/3/layout/HorizontalOrganizationChart"/>
    <dgm:cxn modelId="{306F1FD9-792F-4D14-8F53-04A34231E261}" type="presParOf" srcId="{C832F7D5-F161-4566-914A-A054501CB4F1}" destId="{CF2BD286-FB26-4FB5-AA52-9C7C8246F730}" srcOrd="0" destOrd="0" presId="urn:microsoft.com/office/officeart/2009/3/layout/HorizontalOrganizationChart"/>
    <dgm:cxn modelId="{189D7344-B889-4B41-B22C-7A0DD8629C5B}" type="presParOf" srcId="{CF2BD286-FB26-4FB5-AA52-9C7C8246F730}" destId="{8C982826-2253-4F4D-A99B-8460C32FF9C8}" srcOrd="0" destOrd="0" presId="urn:microsoft.com/office/officeart/2009/3/layout/HorizontalOrganizationChart"/>
    <dgm:cxn modelId="{E0B0F083-0478-41AB-B094-C5A6B46167C9}" type="presParOf" srcId="{CF2BD286-FB26-4FB5-AA52-9C7C8246F730}" destId="{4800CCCC-FBDA-4D87-BB0E-77D5D1256A69}" srcOrd="1" destOrd="0" presId="urn:microsoft.com/office/officeart/2009/3/layout/HorizontalOrganizationChart"/>
    <dgm:cxn modelId="{8ADD1242-9F9F-4129-BC4E-7414497381E0}" type="presParOf" srcId="{C832F7D5-F161-4566-914A-A054501CB4F1}" destId="{9D3B7485-0109-4129-8C37-4ED4D627C5F1}" srcOrd="1" destOrd="0" presId="urn:microsoft.com/office/officeart/2009/3/layout/HorizontalOrganizationChart"/>
    <dgm:cxn modelId="{3DCCDC2A-F07B-42E3-BFD5-8FA2C63F0C30}" type="presParOf" srcId="{C832F7D5-F161-4566-914A-A054501CB4F1}" destId="{7082B55F-AE7E-46BA-8D8B-154ECE911D79}" srcOrd="2" destOrd="0" presId="urn:microsoft.com/office/officeart/2009/3/layout/HorizontalOrganizationChart"/>
    <dgm:cxn modelId="{5AC0844D-9F86-4056-959A-DFF045ECCDB8}" type="presParOf" srcId="{AEBF2807-B8A4-4B7E-9ABB-D278D38A7B3D}" destId="{E8229AF4-06DD-4959-BE59-89FAA41A2722}"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39206C-412C-40CF-949A-A796507A7FC2}" type="doc">
      <dgm:prSet loTypeId="urn:microsoft.com/office/officeart/2005/8/layout/process1" loCatId="process" qsTypeId="urn:microsoft.com/office/officeart/2005/8/quickstyle/simple1" qsCatId="simple" csTypeId="urn:microsoft.com/office/officeart/2005/8/colors/accent0_1" csCatId="mainScheme" phldr="1"/>
      <dgm:spPr/>
    </dgm:pt>
    <dgm:pt modelId="{6237B9A2-69EE-4670-A454-36B4DA74C781}">
      <dgm:prSet phldrT="[Texto]"/>
      <dgm:spPr/>
      <dgm:t>
        <a:bodyPr/>
        <a:lstStyle/>
        <a:p>
          <a:r>
            <a:rPr lang="es-PE" dirty="0"/>
            <a:t>Inicio del procedimiento de solución de controversias</a:t>
          </a:r>
        </a:p>
      </dgm:t>
    </dgm:pt>
    <dgm:pt modelId="{9BCA3ED3-5DE6-4218-A985-4280EB36B4A9}" type="parTrans" cxnId="{5C667A69-A797-4EF1-BA8C-4195A9580AF6}">
      <dgm:prSet/>
      <dgm:spPr/>
      <dgm:t>
        <a:bodyPr/>
        <a:lstStyle/>
        <a:p>
          <a:endParaRPr lang="es-PE"/>
        </a:p>
      </dgm:t>
    </dgm:pt>
    <dgm:pt modelId="{C7AA4770-6D5E-4DF3-92C4-97F3BA893DE0}" type="sibTrans" cxnId="{5C667A69-A797-4EF1-BA8C-4195A9580AF6}">
      <dgm:prSet/>
      <dgm:spPr/>
      <dgm:t>
        <a:bodyPr/>
        <a:lstStyle/>
        <a:p>
          <a:endParaRPr lang="es-PE"/>
        </a:p>
      </dgm:t>
    </dgm:pt>
    <dgm:pt modelId="{09856B6C-7F41-4235-8F92-C0E2966747B6}">
      <dgm:prSet phldrT="[Texto]"/>
      <dgm:spPr/>
      <dgm:t>
        <a:bodyPr/>
        <a:lstStyle/>
        <a:p>
          <a:r>
            <a:rPr lang="es-PE" dirty="0"/>
            <a:t>No suspensión ni paralización de las obligaciones contractuales de las partes</a:t>
          </a:r>
        </a:p>
      </dgm:t>
    </dgm:pt>
    <dgm:pt modelId="{69476373-AA50-4D82-AC8D-E96C30F279A6}" type="parTrans" cxnId="{FACF51FF-3C2B-4B03-9A87-14F21C1163F6}">
      <dgm:prSet/>
      <dgm:spPr/>
      <dgm:t>
        <a:bodyPr/>
        <a:lstStyle/>
        <a:p>
          <a:endParaRPr lang="es-PE"/>
        </a:p>
      </dgm:t>
    </dgm:pt>
    <dgm:pt modelId="{E9830251-680C-4872-BD38-F07A6D066818}" type="sibTrans" cxnId="{FACF51FF-3C2B-4B03-9A87-14F21C1163F6}">
      <dgm:prSet/>
      <dgm:spPr/>
      <dgm:t>
        <a:bodyPr/>
        <a:lstStyle/>
        <a:p>
          <a:endParaRPr lang="es-PE"/>
        </a:p>
      </dgm:t>
    </dgm:pt>
    <dgm:pt modelId="{4E97763A-6B89-4667-A004-890D30E9300A}">
      <dgm:prSet phldrT="[Texto]"/>
      <dgm:spPr/>
      <dgm:t>
        <a:bodyPr/>
        <a:lstStyle/>
        <a:p>
          <a:r>
            <a:rPr lang="es-PE" dirty="0"/>
            <a:t>Salvo que la entidad disponga lo contrario</a:t>
          </a:r>
        </a:p>
      </dgm:t>
    </dgm:pt>
    <dgm:pt modelId="{3E675DE4-24D4-448A-907A-262A63B3D639}" type="parTrans" cxnId="{B2EBE434-202E-47A7-8C15-E8793B6F5B47}">
      <dgm:prSet/>
      <dgm:spPr/>
      <dgm:t>
        <a:bodyPr/>
        <a:lstStyle/>
        <a:p>
          <a:endParaRPr lang="es-PE"/>
        </a:p>
      </dgm:t>
    </dgm:pt>
    <dgm:pt modelId="{787E7545-D20B-4E98-8863-7E2550178E0F}" type="sibTrans" cxnId="{B2EBE434-202E-47A7-8C15-E8793B6F5B47}">
      <dgm:prSet/>
      <dgm:spPr/>
      <dgm:t>
        <a:bodyPr/>
        <a:lstStyle/>
        <a:p>
          <a:endParaRPr lang="es-PE"/>
        </a:p>
      </dgm:t>
    </dgm:pt>
    <dgm:pt modelId="{330EE0C7-B0FF-4D5A-9FCA-C6F7C830F040}" type="pres">
      <dgm:prSet presAssocID="{0539206C-412C-40CF-949A-A796507A7FC2}" presName="Name0" presStyleCnt="0">
        <dgm:presLayoutVars>
          <dgm:dir/>
          <dgm:resizeHandles val="exact"/>
        </dgm:presLayoutVars>
      </dgm:prSet>
      <dgm:spPr/>
    </dgm:pt>
    <dgm:pt modelId="{CBE8B5F6-3C90-45BD-9C88-847F861FFB03}" type="pres">
      <dgm:prSet presAssocID="{6237B9A2-69EE-4670-A454-36B4DA74C781}" presName="node" presStyleLbl="node1" presStyleIdx="0" presStyleCnt="3">
        <dgm:presLayoutVars>
          <dgm:bulletEnabled val="1"/>
        </dgm:presLayoutVars>
      </dgm:prSet>
      <dgm:spPr/>
    </dgm:pt>
    <dgm:pt modelId="{D8B39CA8-7543-456B-AC6C-AB7202B931E6}" type="pres">
      <dgm:prSet presAssocID="{C7AA4770-6D5E-4DF3-92C4-97F3BA893DE0}" presName="sibTrans" presStyleLbl="sibTrans2D1" presStyleIdx="0" presStyleCnt="2"/>
      <dgm:spPr/>
    </dgm:pt>
    <dgm:pt modelId="{4CAE95B2-DC2C-4C4A-B67D-2CA221C962BF}" type="pres">
      <dgm:prSet presAssocID="{C7AA4770-6D5E-4DF3-92C4-97F3BA893DE0}" presName="connectorText" presStyleLbl="sibTrans2D1" presStyleIdx="0" presStyleCnt="2"/>
      <dgm:spPr/>
    </dgm:pt>
    <dgm:pt modelId="{4EA016C1-D2AE-4FB0-926E-4A78E68458A9}" type="pres">
      <dgm:prSet presAssocID="{09856B6C-7F41-4235-8F92-C0E2966747B6}" presName="node" presStyleLbl="node1" presStyleIdx="1" presStyleCnt="3">
        <dgm:presLayoutVars>
          <dgm:bulletEnabled val="1"/>
        </dgm:presLayoutVars>
      </dgm:prSet>
      <dgm:spPr/>
    </dgm:pt>
    <dgm:pt modelId="{25C4B986-9E85-4129-AF7F-995B429B2AAA}" type="pres">
      <dgm:prSet presAssocID="{E9830251-680C-4872-BD38-F07A6D066818}" presName="sibTrans" presStyleLbl="sibTrans2D1" presStyleIdx="1" presStyleCnt="2"/>
      <dgm:spPr/>
    </dgm:pt>
    <dgm:pt modelId="{01F1B571-E66B-4DBD-9BD9-E9A31F656CC0}" type="pres">
      <dgm:prSet presAssocID="{E9830251-680C-4872-BD38-F07A6D066818}" presName="connectorText" presStyleLbl="sibTrans2D1" presStyleIdx="1" presStyleCnt="2"/>
      <dgm:spPr/>
    </dgm:pt>
    <dgm:pt modelId="{C1492D29-ED90-4587-BBA2-E519D8880275}" type="pres">
      <dgm:prSet presAssocID="{4E97763A-6B89-4667-A004-890D30E9300A}" presName="node" presStyleLbl="node1" presStyleIdx="2" presStyleCnt="3">
        <dgm:presLayoutVars>
          <dgm:bulletEnabled val="1"/>
        </dgm:presLayoutVars>
      </dgm:prSet>
      <dgm:spPr/>
    </dgm:pt>
  </dgm:ptLst>
  <dgm:cxnLst>
    <dgm:cxn modelId="{A3F4560F-8779-46A2-BF08-2CEF14700480}" type="presOf" srcId="{E9830251-680C-4872-BD38-F07A6D066818}" destId="{25C4B986-9E85-4129-AF7F-995B429B2AAA}" srcOrd="0" destOrd="0" presId="urn:microsoft.com/office/officeart/2005/8/layout/process1"/>
    <dgm:cxn modelId="{5207E621-352E-4AB9-A48A-CE9BEAE3F9BE}" type="presOf" srcId="{4E97763A-6B89-4667-A004-890D30E9300A}" destId="{C1492D29-ED90-4587-BBA2-E519D8880275}" srcOrd="0" destOrd="0" presId="urn:microsoft.com/office/officeart/2005/8/layout/process1"/>
    <dgm:cxn modelId="{B2EBE434-202E-47A7-8C15-E8793B6F5B47}" srcId="{0539206C-412C-40CF-949A-A796507A7FC2}" destId="{4E97763A-6B89-4667-A004-890D30E9300A}" srcOrd="2" destOrd="0" parTransId="{3E675DE4-24D4-448A-907A-262A63B3D639}" sibTransId="{787E7545-D20B-4E98-8863-7E2550178E0F}"/>
    <dgm:cxn modelId="{F755FA40-FF9E-4FC9-A76B-9963CE9870E0}" type="presOf" srcId="{6237B9A2-69EE-4670-A454-36B4DA74C781}" destId="{CBE8B5F6-3C90-45BD-9C88-847F861FFB03}" srcOrd="0" destOrd="0" presId="urn:microsoft.com/office/officeart/2005/8/layout/process1"/>
    <dgm:cxn modelId="{5C667A69-A797-4EF1-BA8C-4195A9580AF6}" srcId="{0539206C-412C-40CF-949A-A796507A7FC2}" destId="{6237B9A2-69EE-4670-A454-36B4DA74C781}" srcOrd="0" destOrd="0" parTransId="{9BCA3ED3-5DE6-4218-A985-4280EB36B4A9}" sibTransId="{C7AA4770-6D5E-4DF3-92C4-97F3BA893DE0}"/>
    <dgm:cxn modelId="{86C67D89-860E-415D-823B-52AA298D8C80}" type="presOf" srcId="{E9830251-680C-4872-BD38-F07A6D066818}" destId="{01F1B571-E66B-4DBD-9BD9-E9A31F656CC0}" srcOrd="1" destOrd="0" presId="urn:microsoft.com/office/officeart/2005/8/layout/process1"/>
    <dgm:cxn modelId="{02C16799-2D05-4B0A-AAF7-3FD09BB0C48F}" type="presOf" srcId="{09856B6C-7F41-4235-8F92-C0E2966747B6}" destId="{4EA016C1-D2AE-4FB0-926E-4A78E68458A9}" srcOrd="0" destOrd="0" presId="urn:microsoft.com/office/officeart/2005/8/layout/process1"/>
    <dgm:cxn modelId="{FE2AC2A0-9AFA-499D-B77C-6F77237FB7FA}" type="presOf" srcId="{C7AA4770-6D5E-4DF3-92C4-97F3BA893DE0}" destId="{D8B39CA8-7543-456B-AC6C-AB7202B931E6}" srcOrd="0" destOrd="0" presId="urn:microsoft.com/office/officeart/2005/8/layout/process1"/>
    <dgm:cxn modelId="{852644CE-4B2A-4B7A-A80D-ACFBE1E63EF0}" type="presOf" srcId="{0539206C-412C-40CF-949A-A796507A7FC2}" destId="{330EE0C7-B0FF-4D5A-9FCA-C6F7C830F040}" srcOrd="0" destOrd="0" presId="urn:microsoft.com/office/officeart/2005/8/layout/process1"/>
    <dgm:cxn modelId="{2CC53ADE-DF4E-4CF5-ACA1-5F5F937625BB}" type="presOf" srcId="{C7AA4770-6D5E-4DF3-92C4-97F3BA893DE0}" destId="{4CAE95B2-DC2C-4C4A-B67D-2CA221C962BF}" srcOrd="1" destOrd="0" presId="urn:microsoft.com/office/officeart/2005/8/layout/process1"/>
    <dgm:cxn modelId="{FACF51FF-3C2B-4B03-9A87-14F21C1163F6}" srcId="{0539206C-412C-40CF-949A-A796507A7FC2}" destId="{09856B6C-7F41-4235-8F92-C0E2966747B6}" srcOrd="1" destOrd="0" parTransId="{69476373-AA50-4D82-AC8D-E96C30F279A6}" sibTransId="{E9830251-680C-4872-BD38-F07A6D066818}"/>
    <dgm:cxn modelId="{C1E2814C-81C5-4989-808E-FFD9D813BB53}" type="presParOf" srcId="{330EE0C7-B0FF-4D5A-9FCA-C6F7C830F040}" destId="{CBE8B5F6-3C90-45BD-9C88-847F861FFB03}" srcOrd="0" destOrd="0" presId="urn:microsoft.com/office/officeart/2005/8/layout/process1"/>
    <dgm:cxn modelId="{8DB7353E-1D6C-4339-8783-3F91A86F49A3}" type="presParOf" srcId="{330EE0C7-B0FF-4D5A-9FCA-C6F7C830F040}" destId="{D8B39CA8-7543-456B-AC6C-AB7202B931E6}" srcOrd="1" destOrd="0" presId="urn:microsoft.com/office/officeart/2005/8/layout/process1"/>
    <dgm:cxn modelId="{50B85483-88BC-464F-90E8-8C3CA5F65103}" type="presParOf" srcId="{D8B39CA8-7543-456B-AC6C-AB7202B931E6}" destId="{4CAE95B2-DC2C-4C4A-B67D-2CA221C962BF}" srcOrd="0" destOrd="0" presId="urn:microsoft.com/office/officeart/2005/8/layout/process1"/>
    <dgm:cxn modelId="{CF9790BA-A6E2-49AE-8878-0ABCD8084C38}" type="presParOf" srcId="{330EE0C7-B0FF-4D5A-9FCA-C6F7C830F040}" destId="{4EA016C1-D2AE-4FB0-926E-4A78E68458A9}" srcOrd="2" destOrd="0" presId="urn:microsoft.com/office/officeart/2005/8/layout/process1"/>
    <dgm:cxn modelId="{6A83CE19-F5ED-4FA2-868C-A4D5E0617FC1}" type="presParOf" srcId="{330EE0C7-B0FF-4D5A-9FCA-C6F7C830F040}" destId="{25C4B986-9E85-4129-AF7F-995B429B2AAA}" srcOrd="3" destOrd="0" presId="urn:microsoft.com/office/officeart/2005/8/layout/process1"/>
    <dgm:cxn modelId="{ADA6160B-9CDD-46D3-8486-5AB45E5ADD6B}" type="presParOf" srcId="{25C4B986-9E85-4129-AF7F-995B429B2AAA}" destId="{01F1B571-E66B-4DBD-9BD9-E9A31F656CC0}" srcOrd="0" destOrd="0" presId="urn:microsoft.com/office/officeart/2005/8/layout/process1"/>
    <dgm:cxn modelId="{DE818038-BA25-4D27-8AD9-E9B31D69821E}" type="presParOf" srcId="{330EE0C7-B0FF-4D5A-9FCA-C6F7C830F040}" destId="{C1492D29-ED90-4587-BBA2-E519D8880275}"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06C4D06-030C-4F87-8276-FB9B2711A4C5}"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F13A4C49-3164-48C1-A0A4-B82341CB9C00}">
      <dgm:prSet phldrT="[Texto]"/>
      <dgm:spPr/>
      <dgm:t>
        <a:bodyPr/>
        <a:lstStyle/>
        <a:p>
          <a:r>
            <a:rPr lang="es-PE" dirty="0"/>
            <a:t>Se debe iniciar el respectivo medio de solución de controversias dentro del plazo de 30 días hábiles, para los casos específicos en los que la materia de controversia se refiera a</a:t>
          </a:r>
        </a:p>
      </dgm:t>
    </dgm:pt>
    <dgm:pt modelId="{E312674B-047D-4ABC-A5F8-E644F00C4205}" type="parTrans" cxnId="{569D1FFA-2129-4FA1-A6D9-A5A98C800F8E}">
      <dgm:prSet/>
      <dgm:spPr/>
      <dgm:t>
        <a:bodyPr/>
        <a:lstStyle/>
        <a:p>
          <a:endParaRPr lang="es-PE"/>
        </a:p>
      </dgm:t>
    </dgm:pt>
    <dgm:pt modelId="{B16FE55B-C8B0-4073-986A-519C0458487A}" type="sibTrans" cxnId="{569D1FFA-2129-4FA1-A6D9-A5A98C800F8E}">
      <dgm:prSet/>
      <dgm:spPr/>
      <dgm:t>
        <a:bodyPr/>
        <a:lstStyle/>
        <a:p>
          <a:endParaRPr lang="es-PE"/>
        </a:p>
      </dgm:t>
    </dgm:pt>
    <dgm:pt modelId="{C6E720A5-8C65-4453-9D74-71F15E1FDADC}">
      <dgm:prSet phldrT="[Texto]"/>
      <dgm:spPr/>
      <dgm:t>
        <a:bodyPr/>
        <a:lstStyle/>
        <a:p>
          <a:r>
            <a:rPr lang="es-PE" dirty="0"/>
            <a:t>Nulidad del contrato</a:t>
          </a:r>
        </a:p>
      </dgm:t>
    </dgm:pt>
    <dgm:pt modelId="{38CA7AE1-0628-47D7-902C-5CF7B369E4DD}" type="parTrans" cxnId="{2BC3BA07-6C32-4649-919A-BC2304B7393B}">
      <dgm:prSet/>
      <dgm:spPr/>
      <dgm:t>
        <a:bodyPr/>
        <a:lstStyle/>
        <a:p>
          <a:endParaRPr lang="es-PE"/>
        </a:p>
      </dgm:t>
    </dgm:pt>
    <dgm:pt modelId="{40042E59-6DD0-4FB0-AEAD-34C4EE72275F}" type="sibTrans" cxnId="{2BC3BA07-6C32-4649-919A-BC2304B7393B}">
      <dgm:prSet/>
      <dgm:spPr/>
      <dgm:t>
        <a:bodyPr/>
        <a:lstStyle/>
        <a:p>
          <a:endParaRPr lang="es-PE"/>
        </a:p>
      </dgm:t>
    </dgm:pt>
    <dgm:pt modelId="{A76314F4-0FA4-43A8-A43D-A8CDF78A98AD}">
      <dgm:prSet phldrT="[Texto]"/>
      <dgm:spPr/>
      <dgm:t>
        <a:bodyPr/>
        <a:lstStyle/>
        <a:p>
          <a:r>
            <a:rPr lang="es-PE" dirty="0"/>
            <a:t>Ampliación del plazo contractual</a:t>
          </a:r>
        </a:p>
      </dgm:t>
    </dgm:pt>
    <dgm:pt modelId="{B66641ED-6B82-4BDE-91A4-01D730F05299}" type="parTrans" cxnId="{6AC26DD5-42F1-4275-AB29-9021838590D7}">
      <dgm:prSet/>
      <dgm:spPr/>
      <dgm:t>
        <a:bodyPr/>
        <a:lstStyle/>
        <a:p>
          <a:endParaRPr lang="es-PE"/>
        </a:p>
      </dgm:t>
    </dgm:pt>
    <dgm:pt modelId="{F8FFA87A-6B51-4F37-809E-A6E1A4E86897}" type="sibTrans" cxnId="{6AC26DD5-42F1-4275-AB29-9021838590D7}">
      <dgm:prSet/>
      <dgm:spPr/>
      <dgm:t>
        <a:bodyPr/>
        <a:lstStyle/>
        <a:p>
          <a:endParaRPr lang="es-PE"/>
        </a:p>
      </dgm:t>
    </dgm:pt>
    <dgm:pt modelId="{471B2B5F-67DD-4543-8F95-8B4B7DCF8990}">
      <dgm:prSet phldrT="[Texto]"/>
      <dgm:spPr/>
      <dgm:t>
        <a:bodyPr/>
        <a:lstStyle/>
        <a:p>
          <a:r>
            <a:rPr lang="es-PE" dirty="0"/>
            <a:t>Recepción y conformidad de la prestación</a:t>
          </a:r>
        </a:p>
      </dgm:t>
    </dgm:pt>
    <dgm:pt modelId="{B079B43F-83C0-4749-A134-B2A5E3852864}" type="parTrans" cxnId="{885824BC-ACAB-4903-968C-5585EE8D20BB}">
      <dgm:prSet/>
      <dgm:spPr/>
      <dgm:t>
        <a:bodyPr/>
        <a:lstStyle/>
        <a:p>
          <a:endParaRPr lang="es-PE"/>
        </a:p>
      </dgm:t>
    </dgm:pt>
    <dgm:pt modelId="{B691C8D4-1D78-45F9-82AE-A3D44C181C65}" type="sibTrans" cxnId="{885824BC-ACAB-4903-968C-5585EE8D20BB}">
      <dgm:prSet/>
      <dgm:spPr/>
      <dgm:t>
        <a:bodyPr/>
        <a:lstStyle/>
        <a:p>
          <a:endParaRPr lang="es-PE"/>
        </a:p>
      </dgm:t>
    </dgm:pt>
    <dgm:pt modelId="{57D72406-E023-4DDF-9986-2B33A5798B54}">
      <dgm:prSet phldrT="[Texto]"/>
      <dgm:spPr/>
      <dgm:t>
        <a:bodyPr/>
        <a:lstStyle/>
        <a:p>
          <a:r>
            <a:rPr lang="es-PE" dirty="0"/>
            <a:t>Resolución de contrato</a:t>
          </a:r>
        </a:p>
      </dgm:t>
    </dgm:pt>
    <dgm:pt modelId="{2E143E1A-7F54-4C0B-950B-82AFD32903B0}" type="parTrans" cxnId="{25CF6D60-5857-4236-B370-3E6C463DD909}">
      <dgm:prSet/>
      <dgm:spPr/>
      <dgm:t>
        <a:bodyPr/>
        <a:lstStyle/>
        <a:p>
          <a:endParaRPr lang="es-PE"/>
        </a:p>
      </dgm:t>
    </dgm:pt>
    <dgm:pt modelId="{4D3DCDFA-72D6-4F10-8F0A-8097B9FE97E0}" type="sibTrans" cxnId="{25CF6D60-5857-4236-B370-3E6C463DD909}">
      <dgm:prSet/>
      <dgm:spPr/>
      <dgm:t>
        <a:bodyPr/>
        <a:lstStyle/>
        <a:p>
          <a:endParaRPr lang="es-PE"/>
        </a:p>
      </dgm:t>
    </dgm:pt>
    <dgm:pt modelId="{E04DA0D9-B826-4C9D-B709-6D6565A216CA}">
      <dgm:prSet phldrT="[Texto]"/>
      <dgm:spPr/>
      <dgm:t>
        <a:bodyPr/>
        <a:lstStyle/>
        <a:p>
          <a:r>
            <a:rPr lang="es-PE" dirty="0"/>
            <a:t>Valorizaciones o metrados</a:t>
          </a:r>
        </a:p>
      </dgm:t>
    </dgm:pt>
    <dgm:pt modelId="{E6BD8956-FBA9-42D4-ABEE-AE46958A75BA}" type="parTrans" cxnId="{AEE0385A-0A48-416D-B011-61F1378ECB66}">
      <dgm:prSet/>
      <dgm:spPr/>
      <dgm:t>
        <a:bodyPr/>
        <a:lstStyle/>
        <a:p>
          <a:endParaRPr lang="es-PE"/>
        </a:p>
      </dgm:t>
    </dgm:pt>
    <dgm:pt modelId="{F9FE20D9-C48D-40DE-9453-01182BCAE2D9}" type="sibTrans" cxnId="{AEE0385A-0A48-416D-B011-61F1378ECB66}">
      <dgm:prSet/>
      <dgm:spPr/>
      <dgm:t>
        <a:bodyPr/>
        <a:lstStyle/>
        <a:p>
          <a:endParaRPr lang="es-PE"/>
        </a:p>
      </dgm:t>
    </dgm:pt>
    <dgm:pt modelId="{20BE6887-E0C0-41CE-81BD-8C76F06BD61C}">
      <dgm:prSet phldrT="[Texto]"/>
      <dgm:spPr/>
      <dgm:t>
        <a:bodyPr/>
        <a:lstStyle/>
        <a:p>
          <a:r>
            <a:rPr lang="es-PE" dirty="0"/>
            <a:t>Liquidación del contrato</a:t>
          </a:r>
        </a:p>
      </dgm:t>
    </dgm:pt>
    <dgm:pt modelId="{B72E5EB3-5C3A-4424-AEF6-4585CDB24A6F}" type="parTrans" cxnId="{FBC4DABD-F1C4-45FA-9D47-075F368F09F1}">
      <dgm:prSet/>
      <dgm:spPr/>
      <dgm:t>
        <a:bodyPr/>
        <a:lstStyle/>
        <a:p>
          <a:endParaRPr lang="es-PE"/>
        </a:p>
      </dgm:t>
    </dgm:pt>
    <dgm:pt modelId="{081423D4-695F-406A-8F45-4150C9FFDDF4}" type="sibTrans" cxnId="{FBC4DABD-F1C4-45FA-9D47-075F368F09F1}">
      <dgm:prSet/>
      <dgm:spPr/>
      <dgm:t>
        <a:bodyPr/>
        <a:lstStyle/>
        <a:p>
          <a:endParaRPr lang="es-PE"/>
        </a:p>
      </dgm:t>
    </dgm:pt>
    <dgm:pt modelId="{0B09B472-9B1D-4E96-8E9E-D0036B14180D}">
      <dgm:prSet phldrT="[Texto]"/>
      <dgm:spPr/>
      <dgm:t>
        <a:bodyPr/>
        <a:lstStyle/>
        <a:p>
          <a:r>
            <a:rPr lang="es-PE" dirty="0"/>
            <a:t>En supuestos diferentes, los medios de solución de controversias deben ser iniciados por la parte interesada en cualquier momento anterior a la fecha del pago final</a:t>
          </a:r>
        </a:p>
      </dgm:t>
    </dgm:pt>
    <dgm:pt modelId="{A28E7717-F919-4814-B653-BED7E7CC9FE5}" type="parTrans" cxnId="{771B6A8E-7280-47D7-BFD2-33F1998B53CF}">
      <dgm:prSet/>
      <dgm:spPr/>
    </dgm:pt>
    <dgm:pt modelId="{3315A030-FBE7-4667-817B-6AA4874FD43C}" type="sibTrans" cxnId="{771B6A8E-7280-47D7-BFD2-33F1998B53CF}">
      <dgm:prSet/>
      <dgm:spPr/>
    </dgm:pt>
    <dgm:pt modelId="{23B84B95-6C01-4D33-9450-0EAB1A0843C8}" type="pres">
      <dgm:prSet presAssocID="{506C4D06-030C-4F87-8276-FB9B2711A4C5}" presName="hierChild1" presStyleCnt="0">
        <dgm:presLayoutVars>
          <dgm:orgChart val="1"/>
          <dgm:chPref val="1"/>
          <dgm:dir/>
          <dgm:animOne val="branch"/>
          <dgm:animLvl val="lvl"/>
          <dgm:resizeHandles/>
        </dgm:presLayoutVars>
      </dgm:prSet>
      <dgm:spPr/>
    </dgm:pt>
    <dgm:pt modelId="{B1EA510C-33B7-4436-B7A2-AA89A6068BD1}" type="pres">
      <dgm:prSet presAssocID="{F13A4C49-3164-48C1-A0A4-B82341CB9C00}" presName="hierRoot1" presStyleCnt="0">
        <dgm:presLayoutVars>
          <dgm:hierBranch val="init"/>
        </dgm:presLayoutVars>
      </dgm:prSet>
      <dgm:spPr/>
    </dgm:pt>
    <dgm:pt modelId="{F2EE69D5-2664-47D6-A06C-C430ED6CCD51}" type="pres">
      <dgm:prSet presAssocID="{F13A4C49-3164-48C1-A0A4-B82341CB9C00}" presName="rootComposite1" presStyleCnt="0"/>
      <dgm:spPr/>
    </dgm:pt>
    <dgm:pt modelId="{8E08EAC1-04FB-4D79-9AE7-1F0DBA0254E9}" type="pres">
      <dgm:prSet presAssocID="{F13A4C49-3164-48C1-A0A4-B82341CB9C00}" presName="rootText1" presStyleLbl="node0" presStyleIdx="0" presStyleCnt="2" custScaleX="287388" custScaleY="191351">
        <dgm:presLayoutVars>
          <dgm:chPref val="3"/>
        </dgm:presLayoutVars>
      </dgm:prSet>
      <dgm:spPr/>
    </dgm:pt>
    <dgm:pt modelId="{15D09FB6-EAC7-4405-8EAC-EF0C3FAA798E}" type="pres">
      <dgm:prSet presAssocID="{F13A4C49-3164-48C1-A0A4-B82341CB9C00}" presName="rootConnector1" presStyleLbl="node1" presStyleIdx="0" presStyleCnt="0"/>
      <dgm:spPr/>
    </dgm:pt>
    <dgm:pt modelId="{3333F64C-38D8-4654-98A0-50EA6C619812}" type="pres">
      <dgm:prSet presAssocID="{F13A4C49-3164-48C1-A0A4-B82341CB9C00}" presName="hierChild2" presStyleCnt="0"/>
      <dgm:spPr/>
    </dgm:pt>
    <dgm:pt modelId="{3F812DF7-69DC-4D6D-9F3C-BF723890A7C6}" type="pres">
      <dgm:prSet presAssocID="{38CA7AE1-0628-47D7-902C-5CF7B369E4DD}" presName="Name64" presStyleLbl="parChTrans1D2" presStyleIdx="0" presStyleCnt="6"/>
      <dgm:spPr/>
    </dgm:pt>
    <dgm:pt modelId="{3D582983-EA0D-4FB8-B5C4-340FA54B3A93}" type="pres">
      <dgm:prSet presAssocID="{C6E720A5-8C65-4453-9D74-71F15E1FDADC}" presName="hierRoot2" presStyleCnt="0">
        <dgm:presLayoutVars>
          <dgm:hierBranch val="init"/>
        </dgm:presLayoutVars>
      </dgm:prSet>
      <dgm:spPr/>
    </dgm:pt>
    <dgm:pt modelId="{423C47C7-9E33-446F-A83A-68C3B84CD343}" type="pres">
      <dgm:prSet presAssocID="{C6E720A5-8C65-4453-9D74-71F15E1FDADC}" presName="rootComposite" presStyleCnt="0"/>
      <dgm:spPr/>
    </dgm:pt>
    <dgm:pt modelId="{ACD30469-00BA-4D77-A665-C7303920E29A}" type="pres">
      <dgm:prSet presAssocID="{C6E720A5-8C65-4453-9D74-71F15E1FDADC}" presName="rootText" presStyleLbl="node2" presStyleIdx="0" presStyleCnt="6" custScaleX="241701">
        <dgm:presLayoutVars>
          <dgm:chPref val="3"/>
        </dgm:presLayoutVars>
      </dgm:prSet>
      <dgm:spPr/>
    </dgm:pt>
    <dgm:pt modelId="{6887E9E2-F8A9-4061-AFBB-D9135C063B4D}" type="pres">
      <dgm:prSet presAssocID="{C6E720A5-8C65-4453-9D74-71F15E1FDADC}" presName="rootConnector" presStyleLbl="node2" presStyleIdx="0" presStyleCnt="6"/>
      <dgm:spPr/>
    </dgm:pt>
    <dgm:pt modelId="{B9744C93-6DDF-4A55-B5C3-D02F587924D3}" type="pres">
      <dgm:prSet presAssocID="{C6E720A5-8C65-4453-9D74-71F15E1FDADC}" presName="hierChild4" presStyleCnt="0"/>
      <dgm:spPr/>
    </dgm:pt>
    <dgm:pt modelId="{B989C177-AB11-45AA-8B25-FF1735F833D0}" type="pres">
      <dgm:prSet presAssocID="{C6E720A5-8C65-4453-9D74-71F15E1FDADC}" presName="hierChild5" presStyleCnt="0"/>
      <dgm:spPr/>
    </dgm:pt>
    <dgm:pt modelId="{6858A1A7-3BDA-49BA-B749-2241991D512F}" type="pres">
      <dgm:prSet presAssocID="{2E143E1A-7F54-4C0B-950B-82AFD32903B0}" presName="Name64" presStyleLbl="parChTrans1D2" presStyleIdx="1" presStyleCnt="6"/>
      <dgm:spPr/>
    </dgm:pt>
    <dgm:pt modelId="{F4D9D37A-669F-4B96-8556-55366C71DBC4}" type="pres">
      <dgm:prSet presAssocID="{57D72406-E023-4DDF-9986-2B33A5798B54}" presName="hierRoot2" presStyleCnt="0">
        <dgm:presLayoutVars>
          <dgm:hierBranch val="init"/>
        </dgm:presLayoutVars>
      </dgm:prSet>
      <dgm:spPr/>
    </dgm:pt>
    <dgm:pt modelId="{C43687AE-2E9C-4D80-ABEB-B1B708B577B1}" type="pres">
      <dgm:prSet presAssocID="{57D72406-E023-4DDF-9986-2B33A5798B54}" presName="rootComposite" presStyleCnt="0"/>
      <dgm:spPr/>
    </dgm:pt>
    <dgm:pt modelId="{6CF3C060-4C1A-4B23-BC7C-96A383FEC943}" type="pres">
      <dgm:prSet presAssocID="{57D72406-E023-4DDF-9986-2B33A5798B54}" presName="rootText" presStyleLbl="node2" presStyleIdx="1" presStyleCnt="6" custScaleX="241701">
        <dgm:presLayoutVars>
          <dgm:chPref val="3"/>
        </dgm:presLayoutVars>
      </dgm:prSet>
      <dgm:spPr/>
    </dgm:pt>
    <dgm:pt modelId="{4846A80D-12B1-446A-9F19-9B3493303507}" type="pres">
      <dgm:prSet presAssocID="{57D72406-E023-4DDF-9986-2B33A5798B54}" presName="rootConnector" presStyleLbl="node2" presStyleIdx="1" presStyleCnt="6"/>
      <dgm:spPr/>
    </dgm:pt>
    <dgm:pt modelId="{22BC9CC1-B6FF-4080-9F94-AAE1C8B715F9}" type="pres">
      <dgm:prSet presAssocID="{57D72406-E023-4DDF-9986-2B33A5798B54}" presName="hierChild4" presStyleCnt="0"/>
      <dgm:spPr/>
    </dgm:pt>
    <dgm:pt modelId="{FEA13D32-CB63-4F54-8C2E-6FB786B3C1F0}" type="pres">
      <dgm:prSet presAssocID="{57D72406-E023-4DDF-9986-2B33A5798B54}" presName="hierChild5" presStyleCnt="0"/>
      <dgm:spPr/>
    </dgm:pt>
    <dgm:pt modelId="{846A7E1C-3C26-410A-9EEB-2311143AC93F}" type="pres">
      <dgm:prSet presAssocID="{B66641ED-6B82-4BDE-91A4-01D730F05299}" presName="Name64" presStyleLbl="parChTrans1D2" presStyleIdx="2" presStyleCnt="6"/>
      <dgm:spPr/>
    </dgm:pt>
    <dgm:pt modelId="{7A759EFE-89BB-4CF4-81A1-912ED8ECDF3E}" type="pres">
      <dgm:prSet presAssocID="{A76314F4-0FA4-43A8-A43D-A8CDF78A98AD}" presName="hierRoot2" presStyleCnt="0">
        <dgm:presLayoutVars>
          <dgm:hierBranch val="init"/>
        </dgm:presLayoutVars>
      </dgm:prSet>
      <dgm:spPr/>
    </dgm:pt>
    <dgm:pt modelId="{2089357B-626C-4C93-9AAA-23B9EC2FDCFA}" type="pres">
      <dgm:prSet presAssocID="{A76314F4-0FA4-43A8-A43D-A8CDF78A98AD}" presName="rootComposite" presStyleCnt="0"/>
      <dgm:spPr/>
    </dgm:pt>
    <dgm:pt modelId="{1A5236A3-143F-449D-95F9-D1B521D500F3}" type="pres">
      <dgm:prSet presAssocID="{A76314F4-0FA4-43A8-A43D-A8CDF78A98AD}" presName="rootText" presStyleLbl="node2" presStyleIdx="2" presStyleCnt="6" custScaleX="241701">
        <dgm:presLayoutVars>
          <dgm:chPref val="3"/>
        </dgm:presLayoutVars>
      </dgm:prSet>
      <dgm:spPr/>
    </dgm:pt>
    <dgm:pt modelId="{075EDD59-F543-4127-A25B-8B60D9B319F7}" type="pres">
      <dgm:prSet presAssocID="{A76314F4-0FA4-43A8-A43D-A8CDF78A98AD}" presName="rootConnector" presStyleLbl="node2" presStyleIdx="2" presStyleCnt="6"/>
      <dgm:spPr/>
    </dgm:pt>
    <dgm:pt modelId="{8F8C5A99-39EF-4167-89B5-E3F4FEDAE57A}" type="pres">
      <dgm:prSet presAssocID="{A76314F4-0FA4-43A8-A43D-A8CDF78A98AD}" presName="hierChild4" presStyleCnt="0"/>
      <dgm:spPr/>
    </dgm:pt>
    <dgm:pt modelId="{9AFF7F5D-3795-43F7-B636-F615DD231D4A}" type="pres">
      <dgm:prSet presAssocID="{A76314F4-0FA4-43A8-A43D-A8CDF78A98AD}" presName="hierChild5" presStyleCnt="0"/>
      <dgm:spPr/>
    </dgm:pt>
    <dgm:pt modelId="{52CEF52F-7AAA-4610-9D87-E24665144B88}" type="pres">
      <dgm:prSet presAssocID="{B079B43F-83C0-4749-A134-B2A5E3852864}" presName="Name64" presStyleLbl="parChTrans1D2" presStyleIdx="3" presStyleCnt="6"/>
      <dgm:spPr/>
    </dgm:pt>
    <dgm:pt modelId="{9F74828C-DBB6-4ABB-A62B-40DD308945D0}" type="pres">
      <dgm:prSet presAssocID="{471B2B5F-67DD-4543-8F95-8B4B7DCF8990}" presName="hierRoot2" presStyleCnt="0">
        <dgm:presLayoutVars>
          <dgm:hierBranch val="init"/>
        </dgm:presLayoutVars>
      </dgm:prSet>
      <dgm:spPr/>
    </dgm:pt>
    <dgm:pt modelId="{8732E8B4-56EE-42E4-8C50-5E7BD40E0E6B}" type="pres">
      <dgm:prSet presAssocID="{471B2B5F-67DD-4543-8F95-8B4B7DCF8990}" presName="rootComposite" presStyleCnt="0"/>
      <dgm:spPr/>
    </dgm:pt>
    <dgm:pt modelId="{857A89B8-68D5-4504-9762-E35D6348A46F}" type="pres">
      <dgm:prSet presAssocID="{471B2B5F-67DD-4543-8F95-8B4B7DCF8990}" presName="rootText" presStyleLbl="node2" presStyleIdx="3" presStyleCnt="6" custScaleX="241701">
        <dgm:presLayoutVars>
          <dgm:chPref val="3"/>
        </dgm:presLayoutVars>
      </dgm:prSet>
      <dgm:spPr/>
    </dgm:pt>
    <dgm:pt modelId="{FCB49E26-6C42-499C-A4A5-FCE658502222}" type="pres">
      <dgm:prSet presAssocID="{471B2B5F-67DD-4543-8F95-8B4B7DCF8990}" presName="rootConnector" presStyleLbl="node2" presStyleIdx="3" presStyleCnt="6"/>
      <dgm:spPr/>
    </dgm:pt>
    <dgm:pt modelId="{5C0283FC-1FA8-4C33-9EEA-6FBF67A9BA01}" type="pres">
      <dgm:prSet presAssocID="{471B2B5F-67DD-4543-8F95-8B4B7DCF8990}" presName="hierChild4" presStyleCnt="0"/>
      <dgm:spPr/>
    </dgm:pt>
    <dgm:pt modelId="{578C1CFC-8743-4774-8ACB-FAA6E0F50D5B}" type="pres">
      <dgm:prSet presAssocID="{471B2B5F-67DD-4543-8F95-8B4B7DCF8990}" presName="hierChild5" presStyleCnt="0"/>
      <dgm:spPr/>
    </dgm:pt>
    <dgm:pt modelId="{DC9810D2-4265-4F77-A0A1-803DEC619A83}" type="pres">
      <dgm:prSet presAssocID="{E6BD8956-FBA9-42D4-ABEE-AE46958A75BA}" presName="Name64" presStyleLbl="parChTrans1D2" presStyleIdx="4" presStyleCnt="6"/>
      <dgm:spPr/>
    </dgm:pt>
    <dgm:pt modelId="{A99001D9-D6FA-4520-A5C6-1C6F68D7CBC4}" type="pres">
      <dgm:prSet presAssocID="{E04DA0D9-B826-4C9D-B709-6D6565A216CA}" presName="hierRoot2" presStyleCnt="0">
        <dgm:presLayoutVars>
          <dgm:hierBranch val="init"/>
        </dgm:presLayoutVars>
      </dgm:prSet>
      <dgm:spPr/>
    </dgm:pt>
    <dgm:pt modelId="{5F842901-1F56-45E3-B530-F455649FF9C2}" type="pres">
      <dgm:prSet presAssocID="{E04DA0D9-B826-4C9D-B709-6D6565A216CA}" presName="rootComposite" presStyleCnt="0"/>
      <dgm:spPr/>
    </dgm:pt>
    <dgm:pt modelId="{6908F34A-5333-435B-94B4-A1C2840E9A5A}" type="pres">
      <dgm:prSet presAssocID="{E04DA0D9-B826-4C9D-B709-6D6565A216CA}" presName="rootText" presStyleLbl="node2" presStyleIdx="4" presStyleCnt="6" custScaleX="241701">
        <dgm:presLayoutVars>
          <dgm:chPref val="3"/>
        </dgm:presLayoutVars>
      </dgm:prSet>
      <dgm:spPr/>
    </dgm:pt>
    <dgm:pt modelId="{F9394F0A-0DA7-49F7-BDD9-B6D95E355606}" type="pres">
      <dgm:prSet presAssocID="{E04DA0D9-B826-4C9D-B709-6D6565A216CA}" presName="rootConnector" presStyleLbl="node2" presStyleIdx="4" presStyleCnt="6"/>
      <dgm:spPr/>
    </dgm:pt>
    <dgm:pt modelId="{55C430E1-DF01-4127-8D80-30BC6FE9EAC6}" type="pres">
      <dgm:prSet presAssocID="{E04DA0D9-B826-4C9D-B709-6D6565A216CA}" presName="hierChild4" presStyleCnt="0"/>
      <dgm:spPr/>
    </dgm:pt>
    <dgm:pt modelId="{3381FD11-C07F-41F7-8737-5D105B6BDF8C}" type="pres">
      <dgm:prSet presAssocID="{E04DA0D9-B826-4C9D-B709-6D6565A216CA}" presName="hierChild5" presStyleCnt="0"/>
      <dgm:spPr/>
    </dgm:pt>
    <dgm:pt modelId="{E09D2F1D-6C59-4510-AB59-18419C4C15E7}" type="pres">
      <dgm:prSet presAssocID="{B72E5EB3-5C3A-4424-AEF6-4585CDB24A6F}" presName="Name64" presStyleLbl="parChTrans1D2" presStyleIdx="5" presStyleCnt="6"/>
      <dgm:spPr/>
    </dgm:pt>
    <dgm:pt modelId="{93191474-C18C-4D72-A44E-4DE41FC5B863}" type="pres">
      <dgm:prSet presAssocID="{20BE6887-E0C0-41CE-81BD-8C76F06BD61C}" presName="hierRoot2" presStyleCnt="0">
        <dgm:presLayoutVars>
          <dgm:hierBranch val="init"/>
        </dgm:presLayoutVars>
      </dgm:prSet>
      <dgm:spPr/>
    </dgm:pt>
    <dgm:pt modelId="{F3B833BD-D6A1-4343-BFE8-5D0306C66DB2}" type="pres">
      <dgm:prSet presAssocID="{20BE6887-E0C0-41CE-81BD-8C76F06BD61C}" presName="rootComposite" presStyleCnt="0"/>
      <dgm:spPr/>
    </dgm:pt>
    <dgm:pt modelId="{73B3F75B-9DEA-4FBD-BB33-7C15C00E40EA}" type="pres">
      <dgm:prSet presAssocID="{20BE6887-E0C0-41CE-81BD-8C76F06BD61C}" presName="rootText" presStyleLbl="node2" presStyleIdx="5" presStyleCnt="6" custScaleX="241701">
        <dgm:presLayoutVars>
          <dgm:chPref val="3"/>
        </dgm:presLayoutVars>
      </dgm:prSet>
      <dgm:spPr/>
    </dgm:pt>
    <dgm:pt modelId="{56AA1158-31B8-45B4-8746-06D165C7E5E8}" type="pres">
      <dgm:prSet presAssocID="{20BE6887-E0C0-41CE-81BD-8C76F06BD61C}" presName="rootConnector" presStyleLbl="node2" presStyleIdx="5" presStyleCnt="6"/>
      <dgm:spPr/>
    </dgm:pt>
    <dgm:pt modelId="{D49438A7-CA35-4395-BBF4-7AD1FEF63AC5}" type="pres">
      <dgm:prSet presAssocID="{20BE6887-E0C0-41CE-81BD-8C76F06BD61C}" presName="hierChild4" presStyleCnt="0"/>
      <dgm:spPr/>
    </dgm:pt>
    <dgm:pt modelId="{D148C8FD-4C2A-472D-AEFD-F6E353106745}" type="pres">
      <dgm:prSet presAssocID="{20BE6887-E0C0-41CE-81BD-8C76F06BD61C}" presName="hierChild5" presStyleCnt="0"/>
      <dgm:spPr/>
    </dgm:pt>
    <dgm:pt modelId="{90E7A0D2-EF96-4625-BBE7-6826504DA60B}" type="pres">
      <dgm:prSet presAssocID="{F13A4C49-3164-48C1-A0A4-B82341CB9C00}" presName="hierChild3" presStyleCnt="0"/>
      <dgm:spPr/>
    </dgm:pt>
    <dgm:pt modelId="{DFB66FAF-CAC2-465C-B768-667A5FDA8757}" type="pres">
      <dgm:prSet presAssocID="{0B09B472-9B1D-4E96-8E9E-D0036B14180D}" presName="hierRoot1" presStyleCnt="0">
        <dgm:presLayoutVars>
          <dgm:hierBranch val="init"/>
        </dgm:presLayoutVars>
      </dgm:prSet>
      <dgm:spPr/>
    </dgm:pt>
    <dgm:pt modelId="{5A48C8EF-DC08-46BC-A4FD-06345C9D5E29}" type="pres">
      <dgm:prSet presAssocID="{0B09B472-9B1D-4E96-8E9E-D0036B14180D}" presName="rootComposite1" presStyleCnt="0"/>
      <dgm:spPr/>
    </dgm:pt>
    <dgm:pt modelId="{6D7F27E0-8E50-431C-9DD8-F6E49AD169C6}" type="pres">
      <dgm:prSet presAssocID="{0B09B472-9B1D-4E96-8E9E-D0036B14180D}" presName="rootText1" presStyleLbl="node0" presStyleIdx="1" presStyleCnt="2" custScaleX="277024" custScaleY="201320">
        <dgm:presLayoutVars>
          <dgm:chPref val="3"/>
        </dgm:presLayoutVars>
      </dgm:prSet>
      <dgm:spPr/>
    </dgm:pt>
    <dgm:pt modelId="{8ED69FF6-FC00-40D4-A674-5FF4E080A7AF}" type="pres">
      <dgm:prSet presAssocID="{0B09B472-9B1D-4E96-8E9E-D0036B14180D}" presName="rootConnector1" presStyleLbl="node1" presStyleIdx="0" presStyleCnt="0"/>
      <dgm:spPr/>
    </dgm:pt>
    <dgm:pt modelId="{CD64DAA3-BD9E-427A-A822-09ED4FAC6A69}" type="pres">
      <dgm:prSet presAssocID="{0B09B472-9B1D-4E96-8E9E-D0036B14180D}" presName="hierChild2" presStyleCnt="0"/>
      <dgm:spPr/>
    </dgm:pt>
    <dgm:pt modelId="{E63FC303-1FAA-49E0-A467-CECB70CD30D0}" type="pres">
      <dgm:prSet presAssocID="{0B09B472-9B1D-4E96-8E9E-D0036B14180D}" presName="hierChild3" presStyleCnt="0"/>
      <dgm:spPr/>
    </dgm:pt>
  </dgm:ptLst>
  <dgm:cxnLst>
    <dgm:cxn modelId="{59553F00-5402-4128-BBEE-F2F5B84E71C4}" type="presOf" srcId="{0B09B472-9B1D-4E96-8E9E-D0036B14180D}" destId="{6D7F27E0-8E50-431C-9DD8-F6E49AD169C6}" srcOrd="0" destOrd="0" presId="urn:microsoft.com/office/officeart/2009/3/layout/HorizontalOrganizationChart"/>
    <dgm:cxn modelId="{A8DFE804-F799-4681-85F0-C208BD8E38F7}" type="presOf" srcId="{C6E720A5-8C65-4453-9D74-71F15E1FDADC}" destId="{ACD30469-00BA-4D77-A665-C7303920E29A}" srcOrd="0" destOrd="0" presId="urn:microsoft.com/office/officeart/2009/3/layout/HorizontalOrganizationChart"/>
    <dgm:cxn modelId="{9D4C5706-66F0-4006-87CF-50BA381226C6}" type="presOf" srcId="{471B2B5F-67DD-4543-8F95-8B4B7DCF8990}" destId="{FCB49E26-6C42-499C-A4A5-FCE658502222}" srcOrd="1" destOrd="0" presId="urn:microsoft.com/office/officeart/2009/3/layout/HorizontalOrganizationChart"/>
    <dgm:cxn modelId="{2BC3BA07-6C32-4649-919A-BC2304B7393B}" srcId="{F13A4C49-3164-48C1-A0A4-B82341CB9C00}" destId="{C6E720A5-8C65-4453-9D74-71F15E1FDADC}" srcOrd="0" destOrd="0" parTransId="{38CA7AE1-0628-47D7-902C-5CF7B369E4DD}" sibTransId="{40042E59-6DD0-4FB0-AEAD-34C4EE72275F}"/>
    <dgm:cxn modelId="{558F3C0E-67F4-4F94-8D84-762C54FB0AB0}" type="presOf" srcId="{20BE6887-E0C0-41CE-81BD-8C76F06BD61C}" destId="{56AA1158-31B8-45B4-8746-06D165C7E5E8}" srcOrd="1" destOrd="0" presId="urn:microsoft.com/office/officeart/2009/3/layout/HorizontalOrganizationChart"/>
    <dgm:cxn modelId="{79D26214-C0EE-4141-9B1E-5204AB429ADC}" type="presOf" srcId="{38CA7AE1-0628-47D7-902C-5CF7B369E4DD}" destId="{3F812DF7-69DC-4D6D-9F3C-BF723890A7C6}" srcOrd="0" destOrd="0" presId="urn:microsoft.com/office/officeart/2009/3/layout/HorizontalOrganizationChart"/>
    <dgm:cxn modelId="{9DBF9314-2AE3-4E5D-B069-1C68401D8E3D}" type="presOf" srcId="{B079B43F-83C0-4749-A134-B2A5E3852864}" destId="{52CEF52F-7AAA-4610-9D87-E24665144B88}" srcOrd="0" destOrd="0" presId="urn:microsoft.com/office/officeart/2009/3/layout/HorizontalOrganizationChart"/>
    <dgm:cxn modelId="{9578C423-757D-4B87-B838-7973819714D3}" type="presOf" srcId="{F13A4C49-3164-48C1-A0A4-B82341CB9C00}" destId="{15D09FB6-EAC7-4405-8EAC-EF0C3FAA798E}" srcOrd="1" destOrd="0" presId="urn:microsoft.com/office/officeart/2009/3/layout/HorizontalOrganizationChart"/>
    <dgm:cxn modelId="{7486ED38-9BFA-4FDE-8CB2-E1298EAD6664}" type="presOf" srcId="{B66641ED-6B82-4BDE-91A4-01D730F05299}" destId="{846A7E1C-3C26-410A-9EEB-2311143AC93F}" srcOrd="0" destOrd="0" presId="urn:microsoft.com/office/officeart/2009/3/layout/HorizontalOrganizationChart"/>
    <dgm:cxn modelId="{9422853D-9CE7-412B-AFEB-17B7A4F95512}" type="presOf" srcId="{A76314F4-0FA4-43A8-A43D-A8CDF78A98AD}" destId="{075EDD59-F543-4127-A25B-8B60D9B319F7}" srcOrd="1" destOrd="0" presId="urn:microsoft.com/office/officeart/2009/3/layout/HorizontalOrganizationChart"/>
    <dgm:cxn modelId="{36D9FD3D-9DAF-410A-A249-7963022F97E6}" type="presOf" srcId="{C6E720A5-8C65-4453-9D74-71F15E1FDADC}" destId="{6887E9E2-F8A9-4061-AFBB-D9135C063B4D}" srcOrd="1" destOrd="0" presId="urn:microsoft.com/office/officeart/2009/3/layout/HorizontalOrganizationChart"/>
    <dgm:cxn modelId="{25CF6D60-5857-4236-B370-3E6C463DD909}" srcId="{F13A4C49-3164-48C1-A0A4-B82341CB9C00}" destId="{57D72406-E023-4DDF-9986-2B33A5798B54}" srcOrd="1" destOrd="0" parTransId="{2E143E1A-7F54-4C0B-950B-82AFD32903B0}" sibTransId="{4D3DCDFA-72D6-4F10-8F0A-8097B9FE97E0}"/>
    <dgm:cxn modelId="{FCA4E660-95DF-47B4-8E37-DE8A8ADA4766}" type="presOf" srcId="{506C4D06-030C-4F87-8276-FB9B2711A4C5}" destId="{23B84B95-6C01-4D33-9450-0EAB1A0843C8}" srcOrd="0" destOrd="0" presId="urn:microsoft.com/office/officeart/2009/3/layout/HorizontalOrganizationChart"/>
    <dgm:cxn modelId="{7D63DF71-5DDB-4BB8-AA1C-D9904AA325BF}" type="presOf" srcId="{20BE6887-E0C0-41CE-81BD-8C76F06BD61C}" destId="{73B3F75B-9DEA-4FBD-BB33-7C15C00E40EA}" srcOrd="0" destOrd="0" presId="urn:microsoft.com/office/officeart/2009/3/layout/HorizontalOrganizationChart"/>
    <dgm:cxn modelId="{840C6875-9327-49C7-A281-0E62E630A5FC}" type="presOf" srcId="{E6BD8956-FBA9-42D4-ABEE-AE46958A75BA}" destId="{DC9810D2-4265-4F77-A0A1-803DEC619A83}" srcOrd="0" destOrd="0" presId="urn:microsoft.com/office/officeart/2009/3/layout/HorizontalOrganizationChart"/>
    <dgm:cxn modelId="{241F5975-B1D6-4B8F-AF40-3E28E545C0C9}" type="presOf" srcId="{F13A4C49-3164-48C1-A0A4-B82341CB9C00}" destId="{8E08EAC1-04FB-4D79-9AE7-1F0DBA0254E9}" srcOrd="0" destOrd="0" presId="urn:microsoft.com/office/officeart/2009/3/layout/HorizontalOrganizationChart"/>
    <dgm:cxn modelId="{AEE0385A-0A48-416D-B011-61F1378ECB66}" srcId="{F13A4C49-3164-48C1-A0A4-B82341CB9C00}" destId="{E04DA0D9-B826-4C9D-B709-6D6565A216CA}" srcOrd="4" destOrd="0" parTransId="{E6BD8956-FBA9-42D4-ABEE-AE46958A75BA}" sibTransId="{F9FE20D9-C48D-40DE-9453-01182BCAE2D9}"/>
    <dgm:cxn modelId="{771B6A8E-7280-47D7-BFD2-33F1998B53CF}" srcId="{506C4D06-030C-4F87-8276-FB9B2711A4C5}" destId="{0B09B472-9B1D-4E96-8E9E-D0036B14180D}" srcOrd="1" destOrd="0" parTransId="{A28E7717-F919-4814-B653-BED7E7CC9FE5}" sibTransId="{3315A030-FBE7-4667-817B-6AA4874FD43C}"/>
    <dgm:cxn modelId="{0ABE539E-9CC5-4B44-9200-61EBA028C04F}" type="presOf" srcId="{E04DA0D9-B826-4C9D-B709-6D6565A216CA}" destId="{F9394F0A-0DA7-49F7-BDD9-B6D95E355606}" srcOrd="1" destOrd="0" presId="urn:microsoft.com/office/officeart/2009/3/layout/HorizontalOrganizationChart"/>
    <dgm:cxn modelId="{00DEAFA1-FAFF-4028-B712-274AE193A6D6}" type="presOf" srcId="{2E143E1A-7F54-4C0B-950B-82AFD32903B0}" destId="{6858A1A7-3BDA-49BA-B749-2241991D512F}" srcOrd="0" destOrd="0" presId="urn:microsoft.com/office/officeart/2009/3/layout/HorizontalOrganizationChart"/>
    <dgm:cxn modelId="{C23106A6-2C17-48C2-B5DA-4E93BDCB772C}" type="presOf" srcId="{0B09B472-9B1D-4E96-8E9E-D0036B14180D}" destId="{8ED69FF6-FC00-40D4-A674-5FF4E080A7AF}" srcOrd="1" destOrd="0" presId="urn:microsoft.com/office/officeart/2009/3/layout/HorizontalOrganizationChart"/>
    <dgm:cxn modelId="{68E4E4AE-92F7-4693-9A92-4FE64E2D62DD}" type="presOf" srcId="{57D72406-E023-4DDF-9986-2B33A5798B54}" destId="{4846A80D-12B1-446A-9F19-9B3493303507}" srcOrd="1" destOrd="0" presId="urn:microsoft.com/office/officeart/2009/3/layout/HorizontalOrganizationChart"/>
    <dgm:cxn modelId="{6EE3F8B9-8CA6-4F51-8BC7-58F74377B91A}" type="presOf" srcId="{57D72406-E023-4DDF-9986-2B33A5798B54}" destId="{6CF3C060-4C1A-4B23-BC7C-96A383FEC943}" srcOrd="0" destOrd="0" presId="urn:microsoft.com/office/officeart/2009/3/layout/HorizontalOrganizationChart"/>
    <dgm:cxn modelId="{885824BC-ACAB-4903-968C-5585EE8D20BB}" srcId="{F13A4C49-3164-48C1-A0A4-B82341CB9C00}" destId="{471B2B5F-67DD-4543-8F95-8B4B7DCF8990}" srcOrd="3" destOrd="0" parTransId="{B079B43F-83C0-4749-A134-B2A5E3852864}" sibTransId="{B691C8D4-1D78-45F9-82AE-A3D44C181C65}"/>
    <dgm:cxn modelId="{FBC4DABD-F1C4-45FA-9D47-075F368F09F1}" srcId="{F13A4C49-3164-48C1-A0A4-B82341CB9C00}" destId="{20BE6887-E0C0-41CE-81BD-8C76F06BD61C}" srcOrd="5" destOrd="0" parTransId="{B72E5EB3-5C3A-4424-AEF6-4585CDB24A6F}" sibTransId="{081423D4-695F-406A-8F45-4150C9FFDDF4}"/>
    <dgm:cxn modelId="{C05A04C5-133A-4033-923A-AF991676FADC}" type="presOf" srcId="{A76314F4-0FA4-43A8-A43D-A8CDF78A98AD}" destId="{1A5236A3-143F-449D-95F9-D1B521D500F3}" srcOrd="0" destOrd="0" presId="urn:microsoft.com/office/officeart/2009/3/layout/HorizontalOrganizationChart"/>
    <dgm:cxn modelId="{2D4112D4-5D04-43C9-B57C-40211CD9F9AE}" type="presOf" srcId="{E04DA0D9-B826-4C9D-B709-6D6565A216CA}" destId="{6908F34A-5333-435B-94B4-A1C2840E9A5A}" srcOrd="0" destOrd="0" presId="urn:microsoft.com/office/officeart/2009/3/layout/HorizontalOrganizationChart"/>
    <dgm:cxn modelId="{6AC26DD5-42F1-4275-AB29-9021838590D7}" srcId="{F13A4C49-3164-48C1-A0A4-B82341CB9C00}" destId="{A76314F4-0FA4-43A8-A43D-A8CDF78A98AD}" srcOrd="2" destOrd="0" parTransId="{B66641ED-6B82-4BDE-91A4-01D730F05299}" sibTransId="{F8FFA87A-6B51-4F37-809E-A6E1A4E86897}"/>
    <dgm:cxn modelId="{6B41B7EB-09CD-41E5-B7DB-8F1885F1C2B6}" type="presOf" srcId="{471B2B5F-67DD-4543-8F95-8B4B7DCF8990}" destId="{857A89B8-68D5-4504-9762-E35D6348A46F}" srcOrd="0" destOrd="0" presId="urn:microsoft.com/office/officeart/2009/3/layout/HorizontalOrganizationChart"/>
    <dgm:cxn modelId="{7AD003F3-02F3-4F59-A13B-21424AB60B76}" type="presOf" srcId="{B72E5EB3-5C3A-4424-AEF6-4585CDB24A6F}" destId="{E09D2F1D-6C59-4510-AB59-18419C4C15E7}" srcOrd="0" destOrd="0" presId="urn:microsoft.com/office/officeart/2009/3/layout/HorizontalOrganizationChart"/>
    <dgm:cxn modelId="{569D1FFA-2129-4FA1-A6D9-A5A98C800F8E}" srcId="{506C4D06-030C-4F87-8276-FB9B2711A4C5}" destId="{F13A4C49-3164-48C1-A0A4-B82341CB9C00}" srcOrd="0" destOrd="0" parTransId="{E312674B-047D-4ABC-A5F8-E644F00C4205}" sibTransId="{B16FE55B-C8B0-4073-986A-519C0458487A}"/>
    <dgm:cxn modelId="{31D6F04E-EF68-4A36-89CF-D0A218DE6A04}" type="presParOf" srcId="{23B84B95-6C01-4D33-9450-0EAB1A0843C8}" destId="{B1EA510C-33B7-4436-B7A2-AA89A6068BD1}" srcOrd="0" destOrd="0" presId="urn:microsoft.com/office/officeart/2009/3/layout/HorizontalOrganizationChart"/>
    <dgm:cxn modelId="{16936007-55F5-4F8B-B241-7E2226F8D6FF}" type="presParOf" srcId="{B1EA510C-33B7-4436-B7A2-AA89A6068BD1}" destId="{F2EE69D5-2664-47D6-A06C-C430ED6CCD51}" srcOrd="0" destOrd="0" presId="urn:microsoft.com/office/officeart/2009/3/layout/HorizontalOrganizationChart"/>
    <dgm:cxn modelId="{21F70B9E-97D0-4190-926D-38F70BC12145}" type="presParOf" srcId="{F2EE69D5-2664-47D6-A06C-C430ED6CCD51}" destId="{8E08EAC1-04FB-4D79-9AE7-1F0DBA0254E9}" srcOrd="0" destOrd="0" presId="urn:microsoft.com/office/officeart/2009/3/layout/HorizontalOrganizationChart"/>
    <dgm:cxn modelId="{3FAFDB40-8D03-4697-BCC1-185E2DD8662B}" type="presParOf" srcId="{F2EE69D5-2664-47D6-A06C-C430ED6CCD51}" destId="{15D09FB6-EAC7-4405-8EAC-EF0C3FAA798E}" srcOrd="1" destOrd="0" presId="urn:microsoft.com/office/officeart/2009/3/layout/HorizontalOrganizationChart"/>
    <dgm:cxn modelId="{92E82E27-9346-4CD2-AF58-E24C71A49407}" type="presParOf" srcId="{B1EA510C-33B7-4436-B7A2-AA89A6068BD1}" destId="{3333F64C-38D8-4654-98A0-50EA6C619812}" srcOrd="1" destOrd="0" presId="urn:microsoft.com/office/officeart/2009/3/layout/HorizontalOrganizationChart"/>
    <dgm:cxn modelId="{D18647E1-328D-4739-AD8F-799D197CA8AA}" type="presParOf" srcId="{3333F64C-38D8-4654-98A0-50EA6C619812}" destId="{3F812DF7-69DC-4D6D-9F3C-BF723890A7C6}" srcOrd="0" destOrd="0" presId="urn:microsoft.com/office/officeart/2009/3/layout/HorizontalOrganizationChart"/>
    <dgm:cxn modelId="{18B641CC-DDCC-47DB-BE94-26FE78DBE41A}" type="presParOf" srcId="{3333F64C-38D8-4654-98A0-50EA6C619812}" destId="{3D582983-EA0D-4FB8-B5C4-340FA54B3A93}" srcOrd="1" destOrd="0" presId="urn:microsoft.com/office/officeart/2009/3/layout/HorizontalOrganizationChart"/>
    <dgm:cxn modelId="{A4FCED61-9362-43D7-893C-588EEE887E25}" type="presParOf" srcId="{3D582983-EA0D-4FB8-B5C4-340FA54B3A93}" destId="{423C47C7-9E33-446F-A83A-68C3B84CD343}" srcOrd="0" destOrd="0" presId="urn:microsoft.com/office/officeart/2009/3/layout/HorizontalOrganizationChart"/>
    <dgm:cxn modelId="{F1FD89CA-32F2-42DE-833A-B40B398F3ADB}" type="presParOf" srcId="{423C47C7-9E33-446F-A83A-68C3B84CD343}" destId="{ACD30469-00BA-4D77-A665-C7303920E29A}" srcOrd="0" destOrd="0" presId="urn:microsoft.com/office/officeart/2009/3/layout/HorizontalOrganizationChart"/>
    <dgm:cxn modelId="{B9BFAD35-6746-47A4-9FDD-EE53D425631E}" type="presParOf" srcId="{423C47C7-9E33-446F-A83A-68C3B84CD343}" destId="{6887E9E2-F8A9-4061-AFBB-D9135C063B4D}" srcOrd="1" destOrd="0" presId="urn:microsoft.com/office/officeart/2009/3/layout/HorizontalOrganizationChart"/>
    <dgm:cxn modelId="{5330B58C-B920-40CB-8B9A-AAF703880720}" type="presParOf" srcId="{3D582983-EA0D-4FB8-B5C4-340FA54B3A93}" destId="{B9744C93-6DDF-4A55-B5C3-D02F587924D3}" srcOrd="1" destOrd="0" presId="urn:microsoft.com/office/officeart/2009/3/layout/HorizontalOrganizationChart"/>
    <dgm:cxn modelId="{3E2DF9D2-3C77-47CB-B305-AD99E3DE166E}" type="presParOf" srcId="{3D582983-EA0D-4FB8-B5C4-340FA54B3A93}" destId="{B989C177-AB11-45AA-8B25-FF1735F833D0}" srcOrd="2" destOrd="0" presId="urn:microsoft.com/office/officeart/2009/3/layout/HorizontalOrganizationChart"/>
    <dgm:cxn modelId="{29981132-C175-4B11-BFDD-85137AF68F52}" type="presParOf" srcId="{3333F64C-38D8-4654-98A0-50EA6C619812}" destId="{6858A1A7-3BDA-49BA-B749-2241991D512F}" srcOrd="2" destOrd="0" presId="urn:microsoft.com/office/officeart/2009/3/layout/HorizontalOrganizationChart"/>
    <dgm:cxn modelId="{46187202-91B5-447D-AEBA-EFB4F4121AFE}" type="presParOf" srcId="{3333F64C-38D8-4654-98A0-50EA6C619812}" destId="{F4D9D37A-669F-4B96-8556-55366C71DBC4}" srcOrd="3" destOrd="0" presId="urn:microsoft.com/office/officeart/2009/3/layout/HorizontalOrganizationChart"/>
    <dgm:cxn modelId="{2963A574-7955-4667-AF6D-4B17FA60A266}" type="presParOf" srcId="{F4D9D37A-669F-4B96-8556-55366C71DBC4}" destId="{C43687AE-2E9C-4D80-ABEB-B1B708B577B1}" srcOrd="0" destOrd="0" presId="urn:microsoft.com/office/officeart/2009/3/layout/HorizontalOrganizationChart"/>
    <dgm:cxn modelId="{D9387F34-3280-453A-9C73-61EE2D926650}" type="presParOf" srcId="{C43687AE-2E9C-4D80-ABEB-B1B708B577B1}" destId="{6CF3C060-4C1A-4B23-BC7C-96A383FEC943}" srcOrd="0" destOrd="0" presId="urn:microsoft.com/office/officeart/2009/3/layout/HorizontalOrganizationChart"/>
    <dgm:cxn modelId="{C85E3655-8B77-4075-A3C9-23030D56D404}" type="presParOf" srcId="{C43687AE-2E9C-4D80-ABEB-B1B708B577B1}" destId="{4846A80D-12B1-446A-9F19-9B3493303507}" srcOrd="1" destOrd="0" presId="urn:microsoft.com/office/officeart/2009/3/layout/HorizontalOrganizationChart"/>
    <dgm:cxn modelId="{EB81EB3B-021F-4B5F-901E-4552AAB48444}" type="presParOf" srcId="{F4D9D37A-669F-4B96-8556-55366C71DBC4}" destId="{22BC9CC1-B6FF-4080-9F94-AAE1C8B715F9}" srcOrd="1" destOrd="0" presId="urn:microsoft.com/office/officeart/2009/3/layout/HorizontalOrganizationChart"/>
    <dgm:cxn modelId="{F7EB5D98-70A6-4565-8858-9DEDFD2CBA23}" type="presParOf" srcId="{F4D9D37A-669F-4B96-8556-55366C71DBC4}" destId="{FEA13D32-CB63-4F54-8C2E-6FB786B3C1F0}" srcOrd="2" destOrd="0" presId="urn:microsoft.com/office/officeart/2009/3/layout/HorizontalOrganizationChart"/>
    <dgm:cxn modelId="{953AC0D6-24AA-45B9-839E-2D54872B8003}" type="presParOf" srcId="{3333F64C-38D8-4654-98A0-50EA6C619812}" destId="{846A7E1C-3C26-410A-9EEB-2311143AC93F}" srcOrd="4" destOrd="0" presId="urn:microsoft.com/office/officeart/2009/3/layout/HorizontalOrganizationChart"/>
    <dgm:cxn modelId="{9F6237DE-076D-4B2D-8732-9F1D92256F71}" type="presParOf" srcId="{3333F64C-38D8-4654-98A0-50EA6C619812}" destId="{7A759EFE-89BB-4CF4-81A1-912ED8ECDF3E}" srcOrd="5" destOrd="0" presId="urn:microsoft.com/office/officeart/2009/3/layout/HorizontalOrganizationChart"/>
    <dgm:cxn modelId="{3DE74720-2DDA-44E9-963C-44D1E429EC19}" type="presParOf" srcId="{7A759EFE-89BB-4CF4-81A1-912ED8ECDF3E}" destId="{2089357B-626C-4C93-9AAA-23B9EC2FDCFA}" srcOrd="0" destOrd="0" presId="urn:microsoft.com/office/officeart/2009/3/layout/HorizontalOrganizationChart"/>
    <dgm:cxn modelId="{056E6199-B2A4-45A9-9FAA-C0380EE44A4B}" type="presParOf" srcId="{2089357B-626C-4C93-9AAA-23B9EC2FDCFA}" destId="{1A5236A3-143F-449D-95F9-D1B521D500F3}" srcOrd="0" destOrd="0" presId="urn:microsoft.com/office/officeart/2009/3/layout/HorizontalOrganizationChart"/>
    <dgm:cxn modelId="{5F6DCDB0-C55D-4879-AE08-A91C55EAD742}" type="presParOf" srcId="{2089357B-626C-4C93-9AAA-23B9EC2FDCFA}" destId="{075EDD59-F543-4127-A25B-8B60D9B319F7}" srcOrd="1" destOrd="0" presId="urn:microsoft.com/office/officeart/2009/3/layout/HorizontalOrganizationChart"/>
    <dgm:cxn modelId="{D4D38D97-6A68-4E84-917F-FB0567317684}" type="presParOf" srcId="{7A759EFE-89BB-4CF4-81A1-912ED8ECDF3E}" destId="{8F8C5A99-39EF-4167-89B5-E3F4FEDAE57A}" srcOrd="1" destOrd="0" presId="urn:microsoft.com/office/officeart/2009/3/layout/HorizontalOrganizationChart"/>
    <dgm:cxn modelId="{7B8FF133-0B6D-40FA-BB35-934720AC1A87}" type="presParOf" srcId="{7A759EFE-89BB-4CF4-81A1-912ED8ECDF3E}" destId="{9AFF7F5D-3795-43F7-B636-F615DD231D4A}" srcOrd="2" destOrd="0" presId="urn:microsoft.com/office/officeart/2009/3/layout/HorizontalOrganizationChart"/>
    <dgm:cxn modelId="{6B68809E-2965-41E9-A9C2-CB9A3C1D83A7}" type="presParOf" srcId="{3333F64C-38D8-4654-98A0-50EA6C619812}" destId="{52CEF52F-7AAA-4610-9D87-E24665144B88}" srcOrd="6" destOrd="0" presId="urn:microsoft.com/office/officeart/2009/3/layout/HorizontalOrganizationChart"/>
    <dgm:cxn modelId="{6F72BAC4-C778-4F64-B987-B2FBAF82433C}" type="presParOf" srcId="{3333F64C-38D8-4654-98A0-50EA6C619812}" destId="{9F74828C-DBB6-4ABB-A62B-40DD308945D0}" srcOrd="7" destOrd="0" presId="urn:microsoft.com/office/officeart/2009/3/layout/HorizontalOrganizationChart"/>
    <dgm:cxn modelId="{C90AF511-DEB6-4BFD-85B7-10D742176828}" type="presParOf" srcId="{9F74828C-DBB6-4ABB-A62B-40DD308945D0}" destId="{8732E8B4-56EE-42E4-8C50-5E7BD40E0E6B}" srcOrd="0" destOrd="0" presId="urn:microsoft.com/office/officeart/2009/3/layout/HorizontalOrganizationChart"/>
    <dgm:cxn modelId="{40A3B262-8DC5-4051-A924-8F20D8C822A1}" type="presParOf" srcId="{8732E8B4-56EE-42E4-8C50-5E7BD40E0E6B}" destId="{857A89B8-68D5-4504-9762-E35D6348A46F}" srcOrd="0" destOrd="0" presId="urn:microsoft.com/office/officeart/2009/3/layout/HorizontalOrganizationChart"/>
    <dgm:cxn modelId="{18A6CF7E-B4E5-45D0-B85E-1DF8C943A564}" type="presParOf" srcId="{8732E8B4-56EE-42E4-8C50-5E7BD40E0E6B}" destId="{FCB49E26-6C42-499C-A4A5-FCE658502222}" srcOrd="1" destOrd="0" presId="urn:microsoft.com/office/officeart/2009/3/layout/HorizontalOrganizationChart"/>
    <dgm:cxn modelId="{B5945BA8-16C0-4847-BA2A-88DA421B2AB6}" type="presParOf" srcId="{9F74828C-DBB6-4ABB-A62B-40DD308945D0}" destId="{5C0283FC-1FA8-4C33-9EEA-6FBF67A9BA01}" srcOrd="1" destOrd="0" presId="urn:microsoft.com/office/officeart/2009/3/layout/HorizontalOrganizationChart"/>
    <dgm:cxn modelId="{7712F714-DF9F-4327-BFEE-768DD898CB28}" type="presParOf" srcId="{9F74828C-DBB6-4ABB-A62B-40DD308945D0}" destId="{578C1CFC-8743-4774-8ACB-FAA6E0F50D5B}" srcOrd="2" destOrd="0" presId="urn:microsoft.com/office/officeart/2009/3/layout/HorizontalOrganizationChart"/>
    <dgm:cxn modelId="{8D20EDA4-6921-49B4-8A76-D82FD565CD5E}" type="presParOf" srcId="{3333F64C-38D8-4654-98A0-50EA6C619812}" destId="{DC9810D2-4265-4F77-A0A1-803DEC619A83}" srcOrd="8" destOrd="0" presId="urn:microsoft.com/office/officeart/2009/3/layout/HorizontalOrganizationChart"/>
    <dgm:cxn modelId="{F023D253-9EDF-47D5-BC6A-4355B3DDE949}" type="presParOf" srcId="{3333F64C-38D8-4654-98A0-50EA6C619812}" destId="{A99001D9-D6FA-4520-A5C6-1C6F68D7CBC4}" srcOrd="9" destOrd="0" presId="urn:microsoft.com/office/officeart/2009/3/layout/HorizontalOrganizationChart"/>
    <dgm:cxn modelId="{20E4696F-0FCD-4FFD-85D0-07009045585A}" type="presParOf" srcId="{A99001D9-D6FA-4520-A5C6-1C6F68D7CBC4}" destId="{5F842901-1F56-45E3-B530-F455649FF9C2}" srcOrd="0" destOrd="0" presId="urn:microsoft.com/office/officeart/2009/3/layout/HorizontalOrganizationChart"/>
    <dgm:cxn modelId="{8FB2F7FC-8BD4-4227-9D08-DB026CBC2DC8}" type="presParOf" srcId="{5F842901-1F56-45E3-B530-F455649FF9C2}" destId="{6908F34A-5333-435B-94B4-A1C2840E9A5A}" srcOrd="0" destOrd="0" presId="urn:microsoft.com/office/officeart/2009/3/layout/HorizontalOrganizationChart"/>
    <dgm:cxn modelId="{1DBD0E50-6FE8-48E3-8D3F-C12945212CF1}" type="presParOf" srcId="{5F842901-1F56-45E3-B530-F455649FF9C2}" destId="{F9394F0A-0DA7-49F7-BDD9-B6D95E355606}" srcOrd="1" destOrd="0" presId="urn:microsoft.com/office/officeart/2009/3/layout/HorizontalOrganizationChart"/>
    <dgm:cxn modelId="{828BCCEB-8C25-47F8-9356-F60CF3E87DD0}" type="presParOf" srcId="{A99001D9-D6FA-4520-A5C6-1C6F68D7CBC4}" destId="{55C430E1-DF01-4127-8D80-30BC6FE9EAC6}" srcOrd="1" destOrd="0" presId="urn:microsoft.com/office/officeart/2009/3/layout/HorizontalOrganizationChart"/>
    <dgm:cxn modelId="{600F5E73-DD59-429A-994D-F496E52CB8F4}" type="presParOf" srcId="{A99001D9-D6FA-4520-A5C6-1C6F68D7CBC4}" destId="{3381FD11-C07F-41F7-8737-5D105B6BDF8C}" srcOrd="2" destOrd="0" presId="urn:microsoft.com/office/officeart/2009/3/layout/HorizontalOrganizationChart"/>
    <dgm:cxn modelId="{CAC68523-DD8E-435C-B539-DC771AC25CCF}" type="presParOf" srcId="{3333F64C-38D8-4654-98A0-50EA6C619812}" destId="{E09D2F1D-6C59-4510-AB59-18419C4C15E7}" srcOrd="10" destOrd="0" presId="urn:microsoft.com/office/officeart/2009/3/layout/HorizontalOrganizationChart"/>
    <dgm:cxn modelId="{31205085-3B3C-4A74-A9CB-9C6FD95C008F}" type="presParOf" srcId="{3333F64C-38D8-4654-98A0-50EA6C619812}" destId="{93191474-C18C-4D72-A44E-4DE41FC5B863}" srcOrd="11" destOrd="0" presId="urn:microsoft.com/office/officeart/2009/3/layout/HorizontalOrganizationChart"/>
    <dgm:cxn modelId="{7AE76E6F-1932-4C97-B2EF-539C85E6C611}" type="presParOf" srcId="{93191474-C18C-4D72-A44E-4DE41FC5B863}" destId="{F3B833BD-D6A1-4343-BFE8-5D0306C66DB2}" srcOrd="0" destOrd="0" presId="urn:microsoft.com/office/officeart/2009/3/layout/HorizontalOrganizationChart"/>
    <dgm:cxn modelId="{5D0225C0-BB8E-4B7C-ACAC-9507286AA665}" type="presParOf" srcId="{F3B833BD-D6A1-4343-BFE8-5D0306C66DB2}" destId="{73B3F75B-9DEA-4FBD-BB33-7C15C00E40EA}" srcOrd="0" destOrd="0" presId="urn:microsoft.com/office/officeart/2009/3/layout/HorizontalOrganizationChart"/>
    <dgm:cxn modelId="{651F6AD0-1560-44A0-B835-EC27AD9ABDE3}" type="presParOf" srcId="{F3B833BD-D6A1-4343-BFE8-5D0306C66DB2}" destId="{56AA1158-31B8-45B4-8746-06D165C7E5E8}" srcOrd="1" destOrd="0" presId="urn:microsoft.com/office/officeart/2009/3/layout/HorizontalOrganizationChart"/>
    <dgm:cxn modelId="{C8D1E5FA-F804-4427-AA3B-FCF791A7F754}" type="presParOf" srcId="{93191474-C18C-4D72-A44E-4DE41FC5B863}" destId="{D49438A7-CA35-4395-BBF4-7AD1FEF63AC5}" srcOrd="1" destOrd="0" presId="urn:microsoft.com/office/officeart/2009/3/layout/HorizontalOrganizationChart"/>
    <dgm:cxn modelId="{19F81E14-A227-450E-886F-25FAB45E30FA}" type="presParOf" srcId="{93191474-C18C-4D72-A44E-4DE41FC5B863}" destId="{D148C8FD-4C2A-472D-AEFD-F6E353106745}" srcOrd="2" destOrd="0" presId="urn:microsoft.com/office/officeart/2009/3/layout/HorizontalOrganizationChart"/>
    <dgm:cxn modelId="{761D3BD5-E232-4361-B8F5-1EBB05EFC913}" type="presParOf" srcId="{B1EA510C-33B7-4436-B7A2-AA89A6068BD1}" destId="{90E7A0D2-EF96-4625-BBE7-6826504DA60B}" srcOrd="2" destOrd="0" presId="urn:microsoft.com/office/officeart/2009/3/layout/HorizontalOrganizationChart"/>
    <dgm:cxn modelId="{6E99025C-FC80-4AC1-A92D-B036F41E9C95}" type="presParOf" srcId="{23B84B95-6C01-4D33-9450-0EAB1A0843C8}" destId="{DFB66FAF-CAC2-465C-B768-667A5FDA8757}" srcOrd="1" destOrd="0" presId="urn:microsoft.com/office/officeart/2009/3/layout/HorizontalOrganizationChart"/>
    <dgm:cxn modelId="{2639AA0A-1D6C-4148-AB6F-F2CF280730DA}" type="presParOf" srcId="{DFB66FAF-CAC2-465C-B768-667A5FDA8757}" destId="{5A48C8EF-DC08-46BC-A4FD-06345C9D5E29}" srcOrd="0" destOrd="0" presId="urn:microsoft.com/office/officeart/2009/3/layout/HorizontalOrganizationChart"/>
    <dgm:cxn modelId="{CB68EC1C-9A75-4B70-86DC-F8BE70716670}" type="presParOf" srcId="{5A48C8EF-DC08-46BC-A4FD-06345C9D5E29}" destId="{6D7F27E0-8E50-431C-9DD8-F6E49AD169C6}" srcOrd="0" destOrd="0" presId="urn:microsoft.com/office/officeart/2009/3/layout/HorizontalOrganizationChart"/>
    <dgm:cxn modelId="{C2754D5A-A583-4578-81D9-414A5C9A05C2}" type="presParOf" srcId="{5A48C8EF-DC08-46BC-A4FD-06345C9D5E29}" destId="{8ED69FF6-FC00-40D4-A674-5FF4E080A7AF}" srcOrd="1" destOrd="0" presId="urn:microsoft.com/office/officeart/2009/3/layout/HorizontalOrganizationChart"/>
    <dgm:cxn modelId="{AED03202-5736-4A5A-A9DC-F7DB06EB8CA4}" type="presParOf" srcId="{DFB66FAF-CAC2-465C-B768-667A5FDA8757}" destId="{CD64DAA3-BD9E-427A-A822-09ED4FAC6A69}" srcOrd="1" destOrd="0" presId="urn:microsoft.com/office/officeart/2009/3/layout/HorizontalOrganizationChart"/>
    <dgm:cxn modelId="{B2175B0E-1A80-43F5-BA37-A46954F02899}" type="presParOf" srcId="{DFB66FAF-CAC2-465C-B768-667A5FDA8757}" destId="{E63FC303-1FAA-49E0-A467-CECB70CD30D0}"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97677401-AF92-454E-AD9E-6E1A53BFB039}"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C1604A43-7E55-4F34-8B2C-E988C763238D}">
      <dgm:prSet phldrT="[Texto]"/>
      <dgm:spPr/>
      <dgm:t>
        <a:bodyPr/>
        <a:lstStyle/>
        <a:p>
          <a:r>
            <a:rPr lang="es-PE" dirty="0"/>
            <a:t>Luego del pago final, el medio de solución de controversias se debe iniciar dentro del plazo de 30 días hábiles</a:t>
          </a:r>
        </a:p>
      </dgm:t>
    </dgm:pt>
    <dgm:pt modelId="{D3ED0B59-F34B-4ECE-8882-54E6BEF78EAA}" type="parTrans" cxnId="{077AC04D-8648-415B-9DC6-69690AA288F7}">
      <dgm:prSet/>
      <dgm:spPr/>
      <dgm:t>
        <a:bodyPr/>
        <a:lstStyle/>
        <a:p>
          <a:endParaRPr lang="es-PE"/>
        </a:p>
      </dgm:t>
    </dgm:pt>
    <dgm:pt modelId="{03FBAF2A-9AF2-434E-B237-836F250CC49B}" type="sibTrans" cxnId="{077AC04D-8648-415B-9DC6-69690AA288F7}">
      <dgm:prSet/>
      <dgm:spPr/>
      <dgm:t>
        <a:bodyPr/>
        <a:lstStyle/>
        <a:p>
          <a:endParaRPr lang="es-PE"/>
        </a:p>
      </dgm:t>
    </dgm:pt>
    <dgm:pt modelId="{C1CF4212-5DC7-4A5E-80CD-CFDEFAE13F79}">
      <dgm:prSet phldrT="[Texto]"/>
      <dgm:spPr/>
      <dgm:t>
        <a:bodyPr/>
        <a:lstStyle/>
        <a:p>
          <a:r>
            <a:rPr lang="es-PE" dirty="0"/>
            <a:t>Las controversias solo pueden estar referidas a</a:t>
          </a:r>
        </a:p>
      </dgm:t>
    </dgm:pt>
    <dgm:pt modelId="{49C9903C-CE8F-450D-92D9-28ADA337E4D5}" type="parTrans" cxnId="{F9092E2F-F2B7-49FD-B227-9658C1250912}">
      <dgm:prSet/>
      <dgm:spPr/>
      <dgm:t>
        <a:bodyPr/>
        <a:lstStyle/>
        <a:p>
          <a:endParaRPr lang="es-PE"/>
        </a:p>
      </dgm:t>
    </dgm:pt>
    <dgm:pt modelId="{F327E85D-0B28-4828-A709-3BA9075C092F}" type="sibTrans" cxnId="{F9092E2F-F2B7-49FD-B227-9658C1250912}">
      <dgm:prSet/>
      <dgm:spPr/>
      <dgm:t>
        <a:bodyPr/>
        <a:lstStyle/>
        <a:p>
          <a:endParaRPr lang="es-PE"/>
        </a:p>
      </dgm:t>
    </dgm:pt>
    <dgm:pt modelId="{AC3AA64D-8EE4-4AC9-A253-2AB2014F05F3}">
      <dgm:prSet phldrT="[Texto]"/>
      <dgm:spPr/>
      <dgm:t>
        <a:bodyPr/>
        <a:lstStyle/>
        <a:p>
          <a:r>
            <a:rPr lang="es-PE" dirty="0"/>
            <a:t>Vicios ocultos en bienes, servicios u obras</a:t>
          </a:r>
        </a:p>
      </dgm:t>
    </dgm:pt>
    <dgm:pt modelId="{9A2C4481-9EAA-4504-8A96-4298D3469721}" type="parTrans" cxnId="{D20D2DFB-C1B1-4CBE-8217-951D7C49F52E}">
      <dgm:prSet/>
      <dgm:spPr/>
      <dgm:t>
        <a:bodyPr/>
        <a:lstStyle/>
        <a:p>
          <a:endParaRPr lang="es-PE"/>
        </a:p>
      </dgm:t>
    </dgm:pt>
    <dgm:pt modelId="{3C285205-4C3D-44C6-835D-364CA5240C82}" type="sibTrans" cxnId="{D20D2DFB-C1B1-4CBE-8217-951D7C49F52E}">
      <dgm:prSet/>
      <dgm:spPr/>
      <dgm:t>
        <a:bodyPr/>
        <a:lstStyle/>
        <a:p>
          <a:endParaRPr lang="es-PE"/>
        </a:p>
      </dgm:t>
    </dgm:pt>
    <dgm:pt modelId="{37F899AD-249B-4B96-90DD-23B628B81384}">
      <dgm:prSet phldrT="[Texto]"/>
      <dgm:spPr/>
      <dgm:t>
        <a:bodyPr/>
        <a:lstStyle/>
        <a:p>
          <a:r>
            <a:rPr lang="es-PE" dirty="0"/>
            <a:t>Obligaciones previstas en el contrato que deban cumplirse con posterioridad al pago final</a:t>
          </a:r>
        </a:p>
      </dgm:t>
    </dgm:pt>
    <dgm:pt modelId="{DC0A7348-F3CB-408A-8993-5583D22749E6}" type="parTrans" cxnId="{C4FAE4F3-A92B-4709-9A51-73E343B25C47}">
      <dgm:prSet/>
      <dgm:spPr/>
      <dgm:t>
        <a:bodyPr/>
        <a:lstStyle/>
        <a:p>
          <a:endParaRPr lang="es-PE"/>
        </a:p>
      </dgm:t>
    </dgm:pt>
    <dgm:pt modelId="{D24D9A63-1FF0-42B2-89BC-C37975423736}" type="sibTrans" cxnId="{C4FAE4F3-A92B-4709-9A51-73E343B25C47}">
      <dgm:prSet/>
      <dgm:spPr/>
      <dgm:t>
        <a:bodyPr/>
        <a:lstStyle/>
        <a:p>
          <a:endParaRPr lang="es-PE"/>
        </a:p>
      </dgm:t>
    </dgm:pt>
    <dgm:pt modelId="{2A7B7D9E-8598-42DB-AF70-0121AEDF45F1}">
      <dgm:prSet phldrT="[Texto]"/>
      <dgm:spPr/>
      <dgm:t>
        <a:bodyPr/>
        <a:lstStyle/>
        <a:p>
          <a:r>
            <a:rPr lang="es-PE" dirty="0"/>
            <a:t>Todos los plazos son de caducidad</a:t>
          </a:r>
        </a:p>
      </dgm:t>
    </dgm:pt>
    <dgm:pt modelId="{50F7D0F3-3994-4D4E-8383-A5F2FD884AD2}" type="parTrans" cxnId="{3FA4CD0D-D8E6-4719-97DD-C90CE219C3BD}">
      <dgm:prSet/>
      <dgm:spPr/>
      <dgm:t>
        <a:bodyPr/>
        <a:lstStyle/>
        <a:p>
          <a:endParaRPr lang="es-PE"/>
        </a:p>
      </dgm:t>
    </dgm:pt>
    <dgm:pt modelId="{6690521A-6AD7-4D1F-817A-847E53FC633B}" type="sibTrans" cxnId="{3FA4CD0D-D8E6-4719-97DD-C90CE219C3BD}">
      <dgm:prSet/>
      <dgm:spPr/>
      <dgm:t>
        <a:bodyPr/>
        <a:lstStyle/>
        <a:p>
          <a:endParaRPr lang="es-PE"/>
        </a:p>
      </dgm:t>
    </dgm:pt>
    <dgm:pt modelId="{C4FE32E7-D7A6-4975-B1CE-0479B27DC12F}" type="pres">
      <dgm:prSet presAssocID="{97677401-AF92-454E-AD9E-6E1A53BFB039}" presName="hierChild1" presStyleCnt="0">
        <dgm:presLayoutVars>
          <dgm:orgChart val="1"/>
          <dgm:chPref val="1"/>
          <dgm:dir/>
          <dgm:animOne val="branch"/>
          <dgm:animLvl val="lvl"/>
          <dgm:resizeHandles/>
        </dgm:presLayoutVars>
      </dgm:prSet>
      <dgm:spPr/>
    </dgm:pt>
    <dgm:pt modelId="{9C70B8B4-EA37-46E6-9A8C-8C4559F72471}" type="pres">
      <dgm:prSet presAssocID="{C1604A43-7E55-4F34-8B2C-E988C763238D}" presName="hierRoot1" presStyleCnt="0">
        <dgm:presLayoutVars>
          <dgm:hierBranch val="init"/>
        </dgm:presLayoutVars>
      </dgm:prSet>
      <dgm:spPr/>
    </dgm:pt>
    <dgm:pt modelId="{8721278C-3A3F-4A2F-9C63-77A315F10FE7}" type="pres">
      <dgm:prSet presAssocID="{C1604A43-7E55-4F34-8B2C-E988C763238D}" presName="rootComposite1" presStyleCnt="0"/>
      <dgm:spPr/>
    </dgm:pt>
    <dgm:pt modelId="{2882B782-A598-4C8B-A764-042E8C40B16E}" type="pres">
      <dgm:prSet presAssocID="{C1604A43-7E55-4F34-8B2C-E988C763238D}" presName="rootText1" presStyleLbl="node0" presStyleIdx="0" presStyleCnt="2">
        <dgm:presLayoutVars>
          <dgm:chPref val="3"/>
        </dgm:presLayoutVars>
      </dgm:prSet>
      <dgm:spPr/>
    </dgm:pt>
    <dgm:pt modelId="{77CBB566-5E40-4EBE-ADFF-609F062630CD}" type="pres">
      <dgm:prSet presAssocID="{C1604A43-7E55-4F34-8B2C-E988C763238D}" presName="rootConnector1" presStyleLbl="node1" presStyleIdx="0" presStyleCnt="0"/>
      <dgm:spPr/>
    </dgm:pt>
    <dgm:pt modelId="{53ACA7AF-4E07-456D-9EF8-2FAF667D8A3B}" type="pres">
      <dgm:prSet presAssocID="{C1604A43-7E55-4F34-8B2C-E988C763238D}" presName="hierChild2" presStyleCnt="0"/>
      <dgm:spPr/>
    </dgm:pt>
    <dgm:pt modelId="{B326B5D5-04C2-42BD-909F-C4BA784DE86F}" type="pres">
      <dgm:prSet presAssocID="{49C9903C-CE8F-450D-92D9-28ADA337E4D5}" presName="Name64" presStyleLbl="parChTrans1D2" presStyleIdx="0" presStyleCnt="1"/>
      <dgm:spPr/>
    </dgm:pt>
    <dgm:pt modelId="{2087B470-0363-40D1-95D6-01F901892EBB}" type="pres">
      <dgm:prSet presAssocID="{C1CF4212-5DC7-4A5E-80CD-CFDEFAE13F79}" presName="hierRoot2" presStyleCnt="0">
        <dgm:presLayoutVars>
          <dgm:hierBranch val="init"/>
        </dgm:presLayoutVars>
      </dgm:prSet>
      <dgm:spPr/>
    </dgm:pt>
    <dgm:pt modelId="{8FF10185-FD1D-4685-8669-245A90BB91B3}" type="pres">
      <dgm:prSet presAssocID="{C1CF4212-5DC7-4A5E-80CD-CFDEFAE13F79}" presName="rootComposite" presStyleCnt="0"/>
      <dgm:spPr/>
    </dgm:pt>
    <dgm:pt modelId="{8731015F-1110-4B30-9C4A-C21B24000B89}" type="pres">
      <dgm:prSet presAssocID="{C1CF4212-5DC7-4A5E-80CD-CFDEFAE13F79}" presName="rootText" presStyleLbl="node2" presStyleIdx="0" presStyleCnt="1">
        <dgm:presLayoutVars>
          <dgm:chPref val="3"/>
        </dgm:presLayoutVars>
      </dgm:prSet>
      <dgm:spPr/>
    </dgm:pt>
    <dgm:pt modelId="{17393946-213A-43FF-B01B-E6DFE59DE19C}" type="pres">
      <dgm:prSet presAssocID="{C1CF4212-5DC7-4A5E-80CD-CFDEFAE13F79}" presName="rootConnector" presStyleLbl="node2" presStyleIdx="0" presStyleCnt="1"/>
      <dgm:spPr/>
    </dgm:pt>
    <dgm:pt modelId="{26103067-3A8F-4B83-887D-0ADF4480BF72}" type="pres">
      <dgm:prSet presAssocID="{C1CF4212-5DC7-4A5E-80CD-CFDEFAE13F79}" presName="hierChild4" presStyleCnt="0"/>
      <dgm:spPr/>
    </dgm:pt>
    <dgm:pt modelId="{042F359A-A850-4E51-A0FB-DE0CE86E8375}" type="pres">
      <dgm:prSet presAssocID="{9A2C4481-9EAA-4504-8A96-4298D3469721}" presName="Name64" presStyleLbl="parChTrans1D3" presStyleIdx="0" presStyleCnt="2"/>
      <dgm:spPr/>
    </dgm:pt>
    <dgm:pt modelId="{52C06A50-44EE-418B-A648-E94C2425A0A8}" type="pres">
      <dgm:prSet presAssocID="{AC3AA64D-8EE4-4AC9-A253-2AB2014F05F3}" presName="hierRoot2" presStyleCnt="0">
        <dgm:presLayoutVars>
          <dgm:hierBranch val="init"/>
        </dgm:presLayoutVars>
      </dgm:prSet>
      <dgm:spPr/>
    </dgm:pt>
    <dgm:pt modelId="{A9E6974D-AF15-45BC-9CCC-566E17BE3FC0}" type="pres">
      <dgm:prSet presAssocID="{AC3AA64D-8EE4-4AC9-A253-2AB2014F05F3}" presName="rootComposite" presStyleCnt="0"/>
      <dgm:spPr/>
    </dgm:pt>
    <dgm:pt modelId="{072A899A-B0D9-45C3-9A43-C336304DB205}" type="pres">
      <dgm:prSet presAssocID="{AC3AA64D-8EE4-4AC9-A253-2AB2014F05F3}" presName="rootText" presStyleLbl="node3" presStyleIdx="0" presStyleCnt="2">
        <dgm:presLayoutVars>
          <dgm:chPref val="3"/>
        </dgm:presLayoutVars>
      </dgm:prSet>
      <dgm:spPr/>
    </dgm:pt>
    <dgm:pt modelId="{EE54F1FB-2984-4CA0-A971-56395253F491}" type="pres">
      <dgm:prSet presAssocID="{AC3AA64D-8EE4-4AC9-A253-2AB2014F05F3}" presName="rootConnector" presStyleLbl="node3" presStyleIdx="0" presStyleCnt="2"/>
      <dgm:spPr/>
    </dgm:pt>
    <dgm:pt modelId="{5C45DDE6-0B2D-4169-8E33-BB45308300E5}" type="pres">
      <dgm:prSet presAssocID="{AC3AA64D-8EE4-4AC9-A253-2AB2014F05F3}" presName="hierChild4" presStyleCnt="0"/>
      <dgm:spPr/>
    </dgm:pt>
    <dgm:pt modelId="{E2EC1905-E26B-4F7B-AFAE-072ABA9803A8}" type="pres">
      <dgm:prSet presAssocID="{AC3AA64D-8EE4-4AC9-A253-2AB2014F05F3}" presName="hierChild5" presStyleCnt="0"/>
      <dgm:spPr/>
    </dgm:pt>
    <dgm:pt modelId="{752FFA82-662D-4BD6-B7CB-65DEE611D9C5}" type="pres">
      <dgm:prSet presAssocID="{DC0A7348-F3CB-408A-8993-5583D22749E6}" presName="Name64" presStyleLbl="parChTrans1D3" presStyleIdx="1" presStyleCnt="2"/>
      <dgm:spPr/>
    </dgm:pt>
    <dgm:pt modelId="{8C993377-0312-46A0-A804-31CBDEF3B5A6}" type="pres">
      <dgm:prSet presAssocID="{37F899AD-249B-4B96-90DD-23B628B81384}" presName="hierRoot2" presStyleCnt="0">
        <dgm:presLayoutVars>
          <dgm:hierBranch val="init"/>
        </dgm:presLayoutVars>
      </dgm:prSet>
      <dgm:spPr/>
    </dgm:pt>
    <dgm:pt modelId="{61CC2496-D6C2-498E-A7B1-70AECB3E271F}" type="pres">
      <dgm:prSet presAssocID="{37F899AD-249B-4B96-90DD-23B628B81384}" presName="rootComposite" presStyleCnt="0"/>
      <dgm:spPr/>
    </dgm:pt>
    <dgm:pt modelId="{59C6F22A-FC78-47D7-A558-64386F3E621A}" type="pres">
      <dgm:prSet presAssocID="{37F899AD-249B-4B96-90DD-23B628B81384}" presName="rootText" presStyleLbl="node3" presStyleIdx="1" presStyleCnt="2">
        <dgm:presLayoutVars>
          <dgm:chPref val="3"/>
        </dgm:presLayoutVars>
      </dgm:prSet>
      <dgm:spPr/>
    </dgm:pt>
    <dgm:pt modelId="{C81DF37B-D25F-4907-9079-F10E3755793E}" type="pres">
      <dgm:prSet presAssocID="{37F899AD-249B-4B96-90DD-23B628B81384}" presName="rootConnector" presStyleLbl="node3" presStyleIdx="1" presStyleCnt="2"/>
      <dgm:spPr/>
    </dgm:pt>
    <dgm:pt modelId="{4AB10DC2-492B-49F2-A240-306361F7389D}" type="pres">
      <dgm:prSet presAssocID="{37F899AD-249B-4B96-90DD-23B628B81384}" presName="hierChild4" presStyleCnt="0"/>
      <dgm:spPr/>
    </dgm:pt>
    <dgm:pt modelId="{D6CAA2D6-7EF6-4CBC-801C-98C3816AAF8B}" type="pres">
      <dgm:prSet presAssocID="{37F899AD-249B-4B96-90DD-23B628B81384}" presName="hierChild5" presStyleCnt="0"/>
      <dgm:spPr/>
    </dgm:pt>
    <dgm:pt modelId="{B07879EC-621D-48C6-B8F2-49AA96C3E0C7}" type="pres">
      <dgm:prSet presAssocID="{C1CF4212-5DC7-4A5E-80CD-CFDEFAE13F79}" presName="hierChild5" presStyleCnt="0"/>
      <dgm:spPr/>
    </dgm:pt>
    <dgm:pt modelId="{CD26A401-B369-4B18-B215-476FC0CE0F4D}" type="pres">
      <dgm:prSet presAssocID="{C1604A43-7E55-4F34-8B2C-E988C763238D}" presName="hierChild3" presStyleCnt="0"/>
      <dgm:spPr/>
    </dgm:pt>
    <dgm:pt modelId="{A0E8365A-82C6-4F7D-8F0B-1D744653A36E}" type="pres">
      <dgm:prSet presAssocID="{2A7B7D9E-8598-42DB-AF70-0121AEDF45F1}" presName="hierRoot1" presStyleCnt="0">
        <dgm:presLayoutVars>
          <dgm:hierBranch val="init"/>
        </dgm:presLayoutVars>
      </dgm:prSet>
      <dgm:spPr/>
    </dgm:pt>
    <dgm:pt modelId="{B01861E4-3497-47FB-8A9F-22658F22032C}" type="pres">
      <dgm:prSet presAssocID="{2A7B7D9E-8598-42DB-AF70-0121AEDF45F1}" presName="rootComposite1" presStyleCnt="0"/>
      <dgm:spPr/>
    </dgm:pt>
    <dgm:pt modelId="{A5BD5027-91C0-428C-BFE3-7B17B79A3A23}" type="pres">
      <dgm:prSet presAssocID="{2A7B7D9E-8598-42DB-AF70-0121AEDF45F1}" presName="rootText1" presStyleLbl="node0" presStyleIdx="1" presStyleCnt="2">
        <dgm:presLayoutVars>
          <dgm:chPref val="3"/>
        </dgm:presLayoutVars>
      </dgm:prSet>
      <dgm:spPr/>
    </dgm:pt>
    <dgm:pt modelId="{3379FDAC-1F7F-4E01-99BA-2C496722554E}" type="pres">
      <dgm:prSet presAssocID="{2A7B7D9E-8598-42DB-AF70-0121AEDF45F1}" presName="rootConnector1" presStyleLbl="node1" presStyleIdx="0" presStyleCnt="0"/>
      <dgm:spPr/>
    </dgm:pt>
    <dgm:pt modelId="{19641A7F-D52A-4CED-8381-E280C464EABF}" type="pres">
      <dgm:prSet presAssocID="{2A7B7D9E-8598-42DB-AF70-0121AEDF45F1}" presName="hierChild2" presStyleCnt="0"/>
      <dgm:spPr/>
    </dgm:pt>
    <dgm:pt modelId="{52DFC2D9-7581-45B3-82AC-64A49AC741BA}" type="pres">
      <dgm:prSet presAssocID="{2A7B7D9E-8598-42DB-AF70-0121AEDF45F1}" presName="hierChild3" presStyleCnt="0"/>
      <dgm:spPr/>
    </dgm:pt>
  </dgm:ptLst>
  <dgm:cxnLst>
    <dgm:cxn modelId="{3FA4CD0D-D8E6-4719-97DD-C90CE219C3BD}" srcId="{97677401-AF92-454E-AD9E-6E1A53BFB039}" destId="{2A7B7D9E-8598-42DB-AF70-0121AEDF45F1}" srcOrd="1" destOrd="0" parTransId="{50F7D0F3-3994-4D4E-8383-A5F2FD884AD2}" sibTransId="{6690521A-6AD7-4D1F-817A-847E53FC633B}"/>
    <dgm:cxn modelId="{4E54BE14-2C7C-4E8F-8A87-0D0357305025}" type="presOf" srcId="{DC0A7348-F3CB-408A-8993-5583D22749E6}" destId="{752FFA82-662D-4BD6-B7CB-65DEE611D9C5}" srcOrd="0" destOrd="0" presId="urn:microsoft.com/office/officeart/2009/3/layout/HorizontalOrganizationChart"/>
    <dgm:cxn modelId="{C689ED2B-E4A6-47DD-A6CD-CE15E0471B41}" type="presOf" srcId="{AC3AA64D-8EE4-4AC9-A253-2AB2014F05F3}" destId="{EE54F1FB-2984-4CA0-A971-56395253F491}" srcOrd="1" destOrd="0" presId="urn:microsoft.com/office/officeart/2009/3/layout/HorizontalOrganizationChart"/>
    <dgm:cxn modelId="{F9092E2F-F2B7-49FD-B227-9658C1250912}" srcId="{C1604A43-7E55-4F34-8B2C-E988C763238D}" destId="{C1CF4212-5DC7-4A5E-80CD-CFDEFAE13F79}" srcOrd="0" destOrd="0" parTransId="{49C9903C-CE8F-450D-92D9-28ADA337E4D5}" sibTransId="{F327E85D-0B28-4828-A709-3BA9075C092F}"/>
    <dgm:cxn modelId="{7581FE36-3DA0-4664-8245-C9BAD1A587EB}" type="presOf" srcId="{C1CF4212-5DC7-4A5E-80CD-CFDEFAE13F79}" destId="{8731015F-1110-4B30-9C4A-C21B24000B89}" srcOrd="0" destOrd="0" presId="urn:microsoft.com/office/officeart/2009/3/layout/HorizontalOrganizationChart"/>
    <dgm:cxn modelId="{1CCC3E5D-CBE3-4869-9A79-77FFA4C97586}" type="presOf" srcId="{AC3AA64D-8EE4-4AC9-A253-2AB2014F05F3}" destId="{072A899A-B0D9-45C3-9A43-C336304DB205}" srcOrd="0" destOrd="0" presId="urn:microsoft.com/office/officeart/2009/3/layout/HorizontalOrganizationChart"/>
    <dgm:cxn modelId="{077AC04D-8648-415B-9DC6-69690AA288F7}" srcId="{97677401-AF92-454E-AD9E-6E1A53BFB039}" destId="{C1604A43-7E55-4F34-8B2C-E988C763238D}" srcOrd="0" destOrd="0" parTransId="{D3ED0B59-F34B-4ECE-8882-54E6BEF78EAA}" sibTransId="{03FBAF2A-9AF2-434E-B237-836F250CC49B}"/>
    <dgm:cxn modelId="{4DCB4578-26A1-44AD-A5E5-E5866E703623}" type="presOf" srcId="{97677401-AF92-454E-AD9E-6E1A53BFB039}" destId="{C4FE32E7-D7A6-4975-B1CE-0479B27DC12F}" srcOrd="0" destOrd="0" presId="urn:microsoft.com/office/officeart/2009/3/layout/HorizontalOrganizationChart"/>
    <dgm:cxn modelId="{FA42A284-1B03-4DCD-9C47-64C02560DFCE}" type="presOf" srcId="{49C9903C-CE8F-450D-92D9-28ADA337E4D5}" destId="{B326B5D5-04C2-42BD-909F-C4BA784DE86F}" srcOrd="0" destOrd="0" presId="urn:microsoft.com/office/officeart/2009/3/layout/HorizontalOrganizationChart"/>
    <dgm:cxn modelId="{2DC1B887-C5A5-4759-9DD7-BA72DA06FD13}" type="presOf" srcId="{C1604A43-7E55-4F34-8B2C-E988C763238D}" destId="{2882B782-A598-4C8B-A764-042E8C40B16E}" srcOrd="0" destOrd="0" presId="urn:microsoft.com/office/officeart/2009/3/layout/HorizontalOrganizationChart"/>
    <dgm:cxn modelId="{4E7E5E8B-3A02-4FA9-91D7-C6CCB0D04C2E}" type="presOf" srcId="{C1604A43-7E55-4F34-8B2C-E988C763238D}" destId="{77CBB566-5E40-4EBE-ADFF-609F062630CD}" srcOrd="1" destOrd="0" presId="urn:microsoft.com/office/officeart/2009/3/layout/HorizontalOrganizationChart"/>
    <dgm:cxn modelId="{F150C8A4-50B8-4F68-BF31-77A0CDDD6A67}" type="presOf" srcId="{C1CF4212-5DC7-4A5E-80CD-CFDEFAE13F79}" destId="{17393946-213A-43FF-B01B-E6DFE59DE19C}" srcOrd="1" destOrd="0" presId="urn:microsoft.com/office/officeart/2009/3/layout/HorizontalOrganizationChart"/>
    <dgm:cxn modelId="{E96EB9A6-1886-4CFB-BD95-2ACB66875078}" type="presOf" srcId="{37F899AD-249B-4B96-90DD-23B628B81384}" destId="{C81DF37B-D25F-4907-9079-F10E3755793E}" srcOrd="1" destOrd="0" presId="urn:microsoft.com/office/officeart/2009/3/layout/HorizontalOrganizationChart"/>
    <dgm:cxn modelId="{86841CC4-F1FD-4D33-A88D-77400701321A}" type="presOf" srcId="{2A7B7D9E-8598-42DB-AF70-0121AEDF45F1}" destId="{A5BD5027-91C0-428C-BFE3-7B17B79A3A23}" srcOrd="0" destOrd="0" presId="urn:microsoft.com/office/officeart/2009/3/layout/HorizontalOrganizationChart"/>
    <dgm:cxn modelId="{ACBF5FCF-3281-42FD-AFFC-4B249A0D787C}" type="presOf" srcId="{9A2C4481-9EAA-4504-8A96-4298D3469721}" destId="{042F359A-A850-4E51-A0FB-DE0CE86E8375}" srcOrd="0" destOrd="0" presId="urn:microsoft.com/office/officeart/2009/3/layout/HorizontalOrganizationChart"/>
    <dgm:cxn modelId="{56BB44DD-1B80-4896-9857-DAEAF35671E0}" type="presOf" srcId="{2A7B7D9E-8598-42DB-AF70-0121AEDF45F1}" destId="{3379FDAC-1F7F-4E01-99BA-2C496722554E}" srcOrd="1" destOrd="0" presId="urn:microsoft.com/office/officeart/2009/3/layout/HorizontalOrganizationChart"/>
    <dgm:cxn modelId="{0F3088EC-A9BA-49B0-B08E-710808761517}" type="presOf" srcId="{37F899AD-249B-4B96-90DD-23B628B81384}" destId="{59C6F22A-FC78-47D7-A558-64386F3E621A}" srcOrd="0" destOrd="0" presId="urn:microsoft.com/office/officeart/2009/3/layout/HorizontalOrganizationChart"/>
    <dgm:cxn modelId="{C4FAE4F3-A92B-4709-9A51-73E343B25C47}" srcId="{C1CF4212-5DC7-4A5E-80CD-CFDEFAE13F79}" destId="{37F899AD-249B-4B96-90DD-23B628B81384}" srcOrd="1" destOrd="0" parTransId="{DC0A7348-F3CB-408A-8993-5583D22749E6}" sibTransId="{D24D9A63-1FF0-42B2-89BC-C37975423736}"/>
    <dgm:cxn modelId="{D20D2DFB-C1B1-4CBE-8217-951D7C49F52E}" srcId="{C1CF4212-5DC7-4A5E-80CD-CFDEFAE13F79}" destId="{AC3AA64D-8EE4-4AC9-A253-2AB2014F05F3}" srcOrd="0" destOrd="0" parTransId="{9A2C4481-9EAA-4504-8A96-4298D3469721}" sibTransId="{3C285205-4C3D-44C6-835D-364CA5240C82}"/>
    <dgm:cxn modelId="{A5875C1D-6D26-4431-99D2-28795F6E0FC6}" type="presParOf" srcId="{C4FE32E7-D7A6-4975-B1CE-0479B27DC12F}" destId="{9C70B8B4-EA37-46E6-9A8C-8C4559F72471}" srcOrd="0" destOrd="0" presId="urn:microsoft.com/office/officeart/2009/3/layout/HorizontalOrganizationChart"/>
    <dgm:cxn modelId="{D4FD44AC-350B-4180-945B-016B18F8C951}" type="presParOf" srcId="{9C70B8B4-EA37-46E6-9A8C-8C4559F72471}" destId="{8721278C-3A3F-4A2F-9C63-77A315F10FE7}" srcOrd="0" destOrd="0" presId="urn:microsoft.com/office/officeart/2009/3/layout/HorizontalOrganizationChart"/>
    <dgm:cxn modelId="{7F780B36-E3D9-4517-9192-6555E58D3A45}" type="presParOf" srcId="{8721278C-3A3F-4A2F-9C63-77A315F10FE7}" destId="{2882B782-A598-4C8B-A764-042E8C40B16E}" srcOrd="0" destOrd="0" presId="urn:microsoft.com/office/officeart/2009/3/layout/HorizontalOrganizationChart"/>
    <dgm:cxn modelId="{4C6307A9-569E-4743-B5AF-67ADC37E2E9D}" type="presParOf" srcId="{8721278C-3A3F-4A2F-9C63-77A315F10FE7}" destId="{77CBB566-5E40-4EBE-ADFF-609F062630CD}" srcOrd="1" destOrd="0" presId="urn:microsoft.com/office/officeart/2009/3/layout/HorizontalOrganizationChart"/>
    <dgm:cxn modelId="{0FEC0B82-76E6-4E31-B7C3-8C8736DC242E}" type="presParOf" srcId="{9C70B8B4-EA37-46E6-9A8C-8C4559F72471}" destId="{53ACA7AF-4E07-456D-9EF8-2FAF667D8A3B}" srcOrd="1" destOrd="0" presId="urn:microsoft.com/office/officeart/2009/3/layout/HorizontalOrganizationChart"/>
    <dgm:cxn modelId="{FF88AD8E-FEE2-4CFF-A1D9-3F68496B6E81}" type="presParOf" srcId="{53ACA7AF-4E07-456D-9EF8-2FAF667D8A3B}" destId="{B326B5D5-04C2-42BD-909F-C4BA784DE86F}" srcOrd="0" destOrd="0" presId="urn:microsoft.com/office/officeart/2009/3/layout/HorizontalOrganizationChart"/>
    <dgm:cxn modelId="{DAE3B4DA-0818-4B2C-831A-C4D20492A3C7}" type="presParOf" srcId="{53ACA7AF-4E07-456D-9EF8-2FAF667D8A3B}" destId="{2087B470-0363-40D1-95D6-01F901892EBB}" srcOrd="1" destOrd="0" presId="urn:microsoft.com/office/officeart/2009/3/layout/HorizontalOrganizationChart"/>
    <dgm:cxn modelId="{F8D347DC-1F0E-4DBD-BDC0-126E0535F377}" type="presParOf" srcId="{2087B470-0363-40D1-95D6-01F901892EBB}" destId="{8FF10185-FD1D-4685-8669-245A90BB91B3}" srcOrd="0" destOrd="0" presId="urn:microsoft.com/office/officeart/2009/3/layout/HorizontalOrganizationChart"/>
    <dgm:cxn modelId="{38F34C8C-1C92-45B0-9855-1763342FB851}" type="presParOf" srcId="{8FF10185-FD1D-4685-8669-245A90BB91B3}" destId="{8731015F-1110-4B30-9C4A-C21B24000B89}" srcOrd="0" destOrd="0" presId="urn:microsoft.com/office/officeart/2009/3/layout/HorizontalOrganizationChart"/>
    <dgm:cxn modelId="{77D74B63-F17B-4C54-999E-61C5AA647EA0}" type="presParOf" srcId="{8FF10185-FD1D-4685-8669-245A90BB91B3}" destId="{17393946-213A-43FF-B01B-E6DFE59DE19C}" srcOrd="1" destOrd="0" presId="urn:microsoft.com/office/officeart/2009/3/layout/HorizontalOrganizationChart"/>
    <dgm:cxn modelId="{7D7D27B9-E265-4312-92B1-F16D24839779}" type="presParOf" srcId="{2087B470-0363-40D1-95D6-01F901892EBB}" destId="{26103067-3A8F-4B83-887D-0ADF4480BF72}" srcOrd="1" destOrd="0" presId="urn:microsoft.com/office/officeart/2009/3/layout/HorizontalOrganizationChart"/>
    <dgm:cxn modelId="{89932E14-D03B-4FEA-A17F-5D3FF51D1049}" type="presParOf" srcId="{26103067-3A8F-4B83-887D-0ADF4480BF72}" destId="{042F359A-A850-4E51-A0FB-DE0CE86E8375}" srcOrd="0" destOrd="0" presId="urn:microsoft.com/office/officeart/2009/3/layout/HorizontalOrganizationChart"/>
    <dgm:cxn modelId="{63702DBF-9739-4B8B-A344-CCC742C9DC3E}" type="presParOf" srcId="{26103067-3A8F-4B83-887D-0ADF4480BF72}" destId="{52C06A50-44EE-418B-A648-E94C2425A0A8}" srcOrd="1" destOrd="0" presId="urn:microsoft.com/office/officeart/2009/3/layout/HorizontalOrganizationChart"/>
    <dgm:cxn modelId="{5E513174-2DE1-4367-AA13-9274392A69FF}" type="presParOf" srcId="{52C06A50-44EE-418B-A648-E94C2425A0A8}" destId="{A9E6974D-AF15-45BC-9CCC-566E17BE3FC0}" srcOrd="0" destOrd="0" presId="urn:microsoft.com/office/officeart/2009/3/layout/HorizontalOrganizationChart"/>
    <dgm:cxn modelId="{3F927E65-2067-4DD6-8248-83F6857927CB}" type="presParOf" srcId="{A9E6974D-AF15-45BC-9CCC-566E17BE3FC0}" destId="{072A899A-B0D9-45C3-9A43-C336304DB205}" srcOrd="0" destOrd="0" presId="urn:microsoft.com/office/officeart/2009/3/layout/HorizontalOrganizationChart"/>
    <dgm:cxn modelId="{1662A48B-6F4A-47A3-9A56-183532B3741A}" type="presParOf" srcId="{A9E6974D-AF15-45BC-9CCC-566E17BE3FC0}" destId="{EE54F1FB-2984-4CA0-A971-56395253F491}" srcOrd="1" destOrd="0" presId="urn:microsoft.com/office/officeart/2009/3/layout/HorizontalOrganizationChart"/>
    <dgm:cxn modelId="{C5233059-57F0-4B22-8C0A-AD91F9FDCF05}" type="presParOf" srcId="{52C06A50-44EE-418B-A648-E94C2425A0A8}" destId="{5C45DDE6-0B2D-4169-8E33-BB45308300E5}" srcOrd="1" destOrd="0" presId="urn:microsoft.com/office/officeart/2009/3/layout/HorizontalOrganizationChart"/>
    <dgm:cxn modelId="{4626C22D-3B30-4B2E-B6A7-5AD7E22A4E0E}" type="presParOf" srcId="{52C06A50-44EE-418B-A648-E94C2425A0A8}" destId="{E2EC1905-E26B-4F7B-AFAE-072ABA9803A8}" srcOrd="2" destOrd="0" presId="urn:microsoft.com/office/officeart/2009/3/layout/HorizontalOrganizationChart"/>
    <dgm:cxn modelId="{516174BF-C4A6-4F17-97CE-963612A8099A}" type="presParOf" srcId="{26103067-3A8F-4B83-887D-0ADF4480BF72}" destId="{752FFA82-662D-4BD6-B7CB-65DEE611D9C5}" srcOrd="2" destOrd="0" presId="urn:microsoft.com/office/officeart/2009/3/layout/HorizontalOrganizationChart"/>
    <dgm:cxn modelId="{8E6F8506-8CFB-4D02-ADDE-449A3320C85E}" type="presParOf" srcId="{26103067-3A8F-4B83-887D-0ADF4480BF72}" destId="{8C993377-0312-46A0-A804-31CBDEF3B5A6}" srcOrd="3" destOrd="0" presId="urn:microsoft.com/office/officeart/2009/3/layout/HorizontalOrganizationChart"/>
    <dgm:cxn modelId="{1D248AF5-DA51-4CEF-932F-F2B1F3EF43EE}" type="presParOf" srcId="{8C993377-0312-46A0-A804-31CBDEF3B5A6}" destId="{61CC2496-D6C2-498E-A7B1-70AECB3E271F}" srcOrd="0" destOrd="0" presId="urn:microsoft.com/office/officeart/2009/3/layout/HorizontalOrganizationChart"/>
    <dgm:cxn modelId="{2B8E25D8-42DB-4FC2-A825-933B43D81018}" type="presParOf" srcId="{61CC2496-D6C2-498E-A7B1-70AECB3E271F}" destId="{59C6F22A-FC78-47D7-A558-64386F3E621A}" srcOrd="0" destOrd="0" presId="urn:microsoft.com/office/officeart/2009/3/layout/HorizontalOrganizationChart"/>
    <dgm:cxn modelId="{B5876256-492E-4492-BD97-288036E9CE22}" type="presParOf" srcId="{61CC2496-D6C2-498E-A7B1-70AECB3E271F}" destId="{C81DF37B-D25F-4907-9079-F10E3755793E}" srcOrd="1" destOrd="0" presId="urn:microsoft.com/office/officeart/2009/3/layout/HorizontalOrganizationChart"/>
    <dgm:cxn modelId="{28448F23-2C67-4F5A-9BCE-C5AF88C7BDF6}" type="presParOf" srcId="{8C993377-0312-46A0-A804-31CBDEF3B5A6}" destId="{4AB10DC2-492B-49F2-A240-306361F7389D}" srcOrd="1" destOrd="0" presId="urn:microsoft.com/office/officeart/2009/3/layout/HorizontalOrganizationChart"/>
    <dgm:cxn modelId="{D8994D85-C8B5-45DE-8A38-5218947ABBB1}" type="presParOf" srcId="{8C993377-0312-46A0-A804-31CBDEF3B5A6}" destId="{D6CAA2D6-7EF6-4CBC-801C-98C3816AAF8B}" srcOrd="2" destOrd="0" presId="urn:microsoft.com/office/officeart/2009/3/layout/HorizontalOrganizationChart"/>
    <dgm:cxn modelId="{EAA6E433-DBF1-4A57-9C7B-AF252BD7044D}" type="presParOf" srcId="{2087B470-0363-40D1-95D6-01F901892EBB}" destId="{B07879EC-621D-48C6-B8F2-49AA96C3E0C7}" srcOrd="2" destOrd="0" presId="urn:microsoft.com/office/officeart/2009/3/layout/HorizontalOrganizationChart"/>
    <dgm:cxn modelId="{88A7AF84-4ABE-4A5A-8F37-B5A1C9FE961D}" type="presParOf" srcId="{9C70B8B4-EA37-46E6-9A8C-8C4559F72471}" destId="{CD26A401-B369-4B18-B215-476FC0CE0F4D}" srcOrd="2" destOrd="0" presId="urn:microsoft.com/office/officeart/2009/3/layout/HorizontalOrganizationChart"/>
    <dgm:cxn modelId="{96FE4C5D-84BB-4549-A65D-DC531465180C}" type="presParOf" srcId="{C4FE32E7-D7A6-4975-B1CE-0479B27DC12F}" destId="{A0E8365A-82C6-4F7D-8F0B-1D744653A36E}" srcOrd="1" destOrd="0" presId="urn:microsoft.com/office/officeart/2009/3/layout/HorizontalOrganizationChart"/>
    <dgm:cxn modelId="{A094C973-6964-47F4-B0D3-B1E1DBEDB387}" type="presParOf" srcId="{A0E8365A-82C6-4F7D-8F0B-1D744653A36E}" destId="{B01861E4-3497-47FB-8A9F-22658F22032C}" srcOrd="0" destOrd="0" presId="urn:microsoft.com/office/officeart/2009/3/layout/HorizontalOrganizationChart"/>
    <dgm:cxn modelId="{63CA6873-E4FC-43D8-AD79-432D199EEC54}" type="presParOf" srcId="{B01861E4-3497-47FB-8A9F-22658F22032C}" destId="{A5BD5027-91C0-428C-BFE3-7B17B79A3A23}" srcOrd="0" destOrd="0" presId="urn:microsoft.com/office/officeart/2009/3/layout/HorizontalOrganizationChart"/>
    <dgm:cxn modelId="{53DEC2E7-A30A-4278-B313-217AAD64729E}" type="presParOf" srcId="{B01861E4-3497-47FB-8A9F-22658F22032C}" destId="{3379FDAC-1F7F-4E01-99BA-2C496722554E}" srcOrd="1" destOrd="0" presId="urn:microsoft.com/office/officeart/2009/3/layout/HorizontalOrganizationChart"/>
    <dgm:cxn modelId="{64508389-FA6C-4A42-A96E-AE971AD1735A}" type="presParOf" srcId="{A0E8365A-82C6-4F7D-8F0B-1D744653A36E}" destId="{19641A7F-D52A-4CED-8381-E280C464EABF}" srcOrd="1" destOrd="0" presId="urn:microsoft.com/office/officeart/2009/3/layout/HorizontalOrganizationChart"/>
    <dgm:cxn modelId="{5FD61AF5-A00F-4FCA-BEA7-F46225069C2E}" type="presParOf" srcId="{A0E8365A-82C6-4F7D-8F0B-1D744653A36E}" destId="{52DFC2D9-7581-45B3-82AC-64A49AC741BA}"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25DE676-41CD-4327-96AF-B46BD8EA35A7}"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C16CABA2-497E-4626-83C0-82B54CCC97A8}">
      <dgm:prSet phldrT="[Texto]"/>
      <dgm:spPr/>
      <dgm:t>
        <a:bodyPr/>
        <a:lstStyle/>
        <a:p>
          <a:r>
            <a:rPr lang="es-PE" dirty="0"/>
            <a:t>Manteniendo obligatoriamente este orden de preferencia en la aplicación del derecho, las controversias se resuelven mediante la aplicación de</a:t>
          </a:r>
        </a:p>
      </dgm:t>
    </dgm:pt>
    <dgm:pt modelId="{73AC92BE-7105-4D8D-9120-350713DAFB39}" type="parTrans" cxnId="{4F1E1611-DAFE-4B95-852A-9E6837F5B5FC}">
      <dgm:prSet/>
      <dgm:spPr/>
      <dgm:t>
        <a:bodyPr/>
        <a:lstStyle/>
        <a:p>
          <a:endParaRPr lang="es-PE"/>
        </a:p>
      </dgm:t>
    </dgm:pt>
    <dgm:pt modelId="{FB6B34A1-E6F9-4498-802F-2B3D539D5B2D}" type="sibTrans" cxnId="{4F1E1611-DAFE-4B95-852A-9E6837F5B5FC}">
      <dgm:prSet/>
      <dgm:spPr/>
      <dgm:t>
        <a:bodyPr/>
        <a:lstStyle/>
        <a:p>
          <a:endParaRPr lang="es-PE"/>
        </a:p>
      </dgm:t>
    </dgm:pt>
    <dgm:pt modelId="{165D6607-76E2-4B9B-8384-465F14037A1D}" type="asst">
      <dgm:prSet phldrT="[Texto]"/>
      <dgm:spPr/>
      <dgm:t>
        <a:bodyPr/>
        <a:lstStyle/>
        <a:p>
          <a:r>
            <a:rPr lang="es-PE" dirty="0"/>
            <a:t>Esta disposición es de orden público</a:t>
          </a:r>
        </a:p>
      </dgm:t>
    </dgm:pt>
    <dgm:pt modelId="{88E60B84-ED21-49CF-B8C1-A183EDD14F5D}" type="parTrans" cxnId="{F6E1FA8E-74E5-4FB8-8D15-065E916768E3}">
      <dgm:prSet/>
      <dgm:spPr/>
      <dgm:t>
        <a:bodyPr/>
        <a:lstStyle/>
        <a:p>
          <a:endParaRPr lang="es-PE"/>
        </a:p>
      </dgm:t>
    </dgm:pt>
    <dgm:pt modelId="{E9D19266-FC7A-40BF-BE6A-4B16D5B86DAE}" type="sibTrans" cxnId="{F6E1FA8E-74E5-4FB8-8D15-065E916768E3}">
      <dgm:prSet/>
      <dgm:spPr/>
      <dgm:t>
        <a:bodyPr/>
        <a:lstStyle/>
        <a:p>
          <a:endParaRPr lang="es-PE"/>
        </a:p>
      </dgm:t>
    </dgm:pt>
    <dgm:pt modelId="{630F0FCF-1592-4C9F-A932-67486272FAE9}">
      <dgm:prSet phldrT="[Texto]"/>
      <dgm:spPr/>
      <dgm:t>
        <a:bodyPr/>
        <a:lstStyle/>
        <a:p>
          <a:r>
            <a:rPr lang="es-PE" dirty="0"/>
            <a:t>Constitución Política del Perú</a:t>
          </a:r>
        </a:p>
      </dgm:t>
    </dgm:pt>
    <dgm:pt modelId="{1D3C5C87-7AF7-42F1-8BC4-CAC1AB8E5DC7}" type="parTrans" cxnId="{673F1376-A7A7-49B3-98A6-C5DCAB1A9EE1}">
      <dgm:prSet/>
      <dgm:spPr/>
      <dgm:t>
        <a:bodyPr/>
        <a:lstStyle/>
        <a:p>
          <a:endParaRPr lang="es-PE"/>
        </a:p>
      </dgm:t>
    </dgm:pt>
    <dgm:pt modelId="{883B176D-564C-4042-9743-97866179775B}" type="sibTrans" cxnId="{673F1376-A7A7-49B3-98A6-C5DCAB1A9EE1}">
      <dgm:prSet/>
      <dgm:spPr/>
      <dgm:t>
        <a:bodyPr/>
        <a:lstStyle/>
        <a:p>
          <a:endParaRPr lang="es-PE"/>
        </a:p>
      </dgm:t>
    </dgm:pt>
    <dgm:pt modelId="{A20BECBD-AC7D-443F-B2F7-2B0DB49C455D}">
      <dgm:prSet phldrT="[Texto]"/>
      <dgm:spPr/>
      <dgm:t>
        <a:bodyPr/>
        <a:lstStyle/>
        <a:p>
          <a:r>
            <a:rPr lang="es-PE" dirty="0"/>
            <a:t>Ley de Contratación Estatal y su reglamento</a:t>
          </a:r>
        </a:p>
      </dgm:t>
    </dgm:pt>
    <dgm:pt modelId="{DB47C79A-491A-428F-A062-A712D821EDE0}" type="parTrans" cxnId="{FC4B41AC-C74D-4CD6-9423-BBCC0A0AD886}">
      <dgm:prSet/>
      <dgm:spPr/>
      <dgm:t>
        <a:bodyPr/>
        <a:lstStyle/>
        <a:p>
          <a:endParaRPr lang="es-PE"/>
        </a:p>
      </dgm:t>
    </dgm:pt>
    <dgm:pt modelId="{99519AAC-76B9-46CE-9300-0A7372AAB2E3}" type="sibTrans" cxnId="{FC4B41AC-C74D-4CD6-9423-BBCC0A0AD886}">
      <dgm:prSet/>
      <dgm:spPr/>
      <dgm:t>
        <a:bodyPr/>
        <a:lstStyle/>
        <a:p>
          <a:endParaRPr lang="es-PE"/>
        </a:p>
      </dgm:t>
    </dgm:pt>
    <dgm:pt modelId="{6CF6383E-E940-496A-9468-AE91D4E10B5C}">
      <dgm:prSet phldrT="[Texto]"/>
      <dgm:spPr/>
      <dgm:t>
        <a:bodyPr/>
        <a:lstStyle/>
        <a:p>
          <a:r>
            <a:rPr lang="es-PE" dirty="0"/>
            <a:t>Normas de derecho público</a:t>
          </a:r>
        </a:p>
      </dgm:t>
    </dgm:pt>
    <dgm:pt modelId="{018E3B7F-A965-4989-8E50-2367214F5133}" type="parTrans" cxnId="{63D3206E-8814-4E2A-BE41-D99273DF1F82}">
      <dgm:prSet/>
      <dgm:spPr/>
      <dgm:t>
        <a:bodyPr/>
        <a:lstStyle/>
        <a:p>
          <a:endParaRPr lang="es-PE"/>
        </a:p>
      </dgm:t>
    </dgm:pt>
    <dgm:pt modelId="{0889B1D2-2540-40C1-AF98-21382CFB4172}" type="sibTrans" cxnId="{63D3206E-8814-4E2A-BE41-D99273DF1F82}">
      <dgm:prSet/>
      <dgm:spPr/>
      <dgm:t>
        <a:bodyPr/>
        <a:lstStyle/>
        <a:p>
          <a:endParaRPr lang="es-PE"/>
        </a:p>
      </dgm:t>
    </dgm:pt>
    <dgm:pt modelId="{D8517DA4-3403-44AD-AA65-6E34110763A7}">
      <dgm:prSet phldrT="[Texto]"/>
      <dgm:spPr/>
      <dgm:t>
        <a:bodyPr/>
        <a:lstStyle/>
        <a:p>
          <a:r>
            <a:rPr lang="es-PE" dirty="0"/>
            <a:t>Normas de derecho privado</a:t>
          </a:r>
        </a:p>
      </dgm:t>
    </dgm:pt>
    <dgm:pt modelId="{4739BE3A-A19F-4FE0-B23E-A7B95719A213}" type="parTrans" cxnId="{FDEA7645-6996-4CD9-8199-C9B9349D6F4F}">
      <dgm:prSet/>
      <dgm:spPr/>
      <dgm:t>
        <a:bodyPr/>
        <a:lstStyle/>
        <a:p>
          <a:endParaRPr lang="es-PE"/>
        </a:p>
      </dgm:t>
    </dgm:pt>
    <dgm:pt modelId="{CF24139A-38E9-48CF-B105-1DA3B7E7CF28}" type="sibTrans" cxnId="{FDEA7645-6996-4CD9-8199-C9B9349D6F4F}">
      <dgm:prSet/>
      <dgm:spPr/>
      <dgm:t>
        <a:bodyPr/>
        <a:lstStyle/>
        <a:p>
          <a:endParaRPr lang="es-PE"/>
        </a:p>
      </dgm:t>
    </dgm:pt>
    <dgm:pt modelId="{1219F5AD-2E1E-4225-9962-A1A83AA625E4}" type="pres">
      <dgm:prSet presAssocID="{725DE676-41CD-4327-96AF-B46BD8EA35A7}" presName="hierChild1" presStyleCnt="0">
        <dgm:presLayoutVars>
          <dgm:orgChart val="1"/>
          <dgm:chPref val="1"/>
          <dgm:dir/>
          <dgm:animOne val="branch"/>
          <dgm:animLvl val="lvl"/>
          <dgm:resizeHandles/>
        </dgm:presLayoutVars>
      </dgm:prSet>
      <dgm:spPr/>
    </dgm:pt>
    <dgm:pt modelId="{4E912771-0A41-4343-AA4E-19AA6F923D74}" type="pres">
      <dgm:prSet presAssocID="{C16CABA2-497E-4626-83C0-82B54CCC97A8}" presName="hierRoot1" presStyleCnt="0">
        <dgm:presLayoutVars>
          <dgm:hierBranch val="init"/>
        </dgm:presLayoutVars>
      </dgm:prSet>
      <dgm:spPr/>
    </dgm:pt>
    <dgm:pt modelId="{12071BDC-A0FF-4963-9622-7CEE478669FE}" type="pres">
      <dgm:prSet presAssocID="{C16CABA2-497E-4626-83C0-82B54CCC97A8}" presName="rootComposite1" presStyleCnt="0"/>
      <dgm:spPr/>
    </dgm:pt>
    <dgm:pt modelId="{EA023F9E-80BC-464E-83CD-17CB53A1496C}" type="pres">
      <dgm:prSet presAssocID="{C16CABA2-497E-4626-83C0-82B54CCC97A8}" presName="rootText1" presStyleLbl="node0" presStyleIdx="0" presStyleCnt="1" custScaleY="314990">
        <dgm:presLayoutVars>
          <dgm:chPref val="3"/>
        </dgm:presLayoutVars>
      </dgm:prSet>
      <dgm:spPr/>
    </dgm:pt>
    <dgm:pt modelId="{5E91A8CE-B930-4E43-B29B-B0E77FF1403F}" type="pres">
      <dgm:prSet presAssocID="{C16CABA2-497E-4626-83C0-82B54CCC97A8}" presName="rootConnector1" presStyleLbl="node1" presStyleIdx="0" presStyleCnt="0"/>
      <dgm:spPr/>
    </dgm:pt>
    <dgm:pt modelId="{6E982BDA-99A9-4096-AFE1-63D5C84A2328}" type="pres">
      <dgm:prSet presAssocID="{C16CABA2-497E-4626-83C0-82B54CCC97A8}" presName="hierChild2" presStyleCnt="0"/>
      <dgm:spPr/>
    </dgm:pt>
    <dgm:pt modelId="{5BDAD72C-4111-4C87-83B6-93400B8BDA1C}" type="pres">
      <dgm:prSet presAssocID="{1D3C5C87-7AF7-42F1-8BC4-CAC1AB8E5DC7}" presName="Name64" presStyleLbl="parChTrans1D2" presStyleIdx="0" presStyleCnt="5"/>
      <dgm:spPr/>
    </dgm:pt>
    <dgm:pt modelId="{A270A8CC-F54A-43DE-8E72-67840C6F27FC}" type="pres">
      <dgm:prSet presAssocID="{630F0FCF-1592-4C9F-A932-67486272FAE9}" presName="hierRoot2" presStyleCnt="0">
        <dgm:presLayoutVars>
          <dgm:hierBranch val="init"/>
        </dgm:presLayoutVars>
      </dgm:prSet>
      <dgm:spPr/>
    </dgm:pt>
    <dgm:pt modelId="{E6AF91CE-0A20-4406-B5C0-3217D0DAAF25}" type="pres">
      <dgm:prSet presAssocID="{630F0FCF-1592-4C9F-A932-67486272FAE9}" presName="rootComposite" presStyleCnt="0"/>
      <dgm:spPr/>
    </dgm:pt>
    <dgm:pt modelId="{C2F7A6F3-979F-423C-9F15-7BD2C8736BB2}" type="pres">
      <dgm:prSet presAssocID="{630F0FCF-1592-4C9F-A932-67486272FAE9}" presName="rootText" presStyleLbl="node2" presStyleIdx="0" presStyleCnt="4">
        <dgm:presLayoutVars>
          <dgm:chPref val="3"/>
        </dgm:presLayoutVars>
      </dgm:prSet>
      <dgm:spPr/>
    </dgm:pt>
    <dgm:pt modelId="{A33ED7EE-B30C-4531-AA18-007E1410221E}" type="pres">
      <dgm:prSet presAssocID="{630F0FCF-1592-4C9F-A932-67486272FAE9}" presName="rootConnector" presStyleLbl="node2" presStyleIdx="0" presStyleCnt="4"/>
      <dgm:spPr/>
    </dgm:pt>
    <dgm:pt modelId="{0474EFD3-6243-4388-9723-4FF96CEC4C43}" type="pres">
      <dgm:prSet presAssocID="{630F0FCF-1592-4C9F-A932-67486272FAE9}" presName="hierChild4" presStyleCnt="0"/>
      <dgm:spPr/>
    </dgm:pt>
    <dgm:pt modelId="{6DDA4685-9CCC-4477-B869-14DEE3BBFBF5}" type="pres">
      <dgm:prSet presAssocID="{630F0FCF-1592-4C9F-A932-67486272FAE9}" presName="hierChild5" presStyleCnt="0"/>
      <dgm:spPr/>
    </dgm:pt>
    <dgm:pt modelId="{BD1F4816-0CC0-477D-906B-0B9515212BE5}" type="pres">
      <dgm:prSet presAssocID="{DB47C79A-491A-428F-A062-A712D821EDE0}" presName="Name64" presStyleLbl="parChTrans1D2" presStyleIdx="1" presStyleCnt="5"/>
      <dgm:spPr/>
    </dgm:pt>
    <dgm:pt modelId="{63E01AA8-4147-4155-B580-92741A1E1DE7}" type="pres">
      <dgm:prSet presAssocID="{A20BECBD-AC7D-443F-B2F7-2B0DB49C455D}" presName="hierRoot2" presStyleCnt="0">
        <dgm:presLayoutVars>
          <dgm:hierBranch val="init"/>
        </dgm:presLayoutVars>
      </dgm:prSet>
      <dgm:spPr/>
    </dgm:pt>
    <dgm:pt modelId="{A4DA1E66-4008-4D32-B81E-C3BC51082D87}" type="pres">
      <dgm:prSet presAssocID="{A20BECBD-AC7D-443F-B2F7-2B0DB49C455D}" presName="rootComposite" presStyleCnt="0"/>
      <dgm:spPr/>
    </dgm:pt>
    <dgm:pt modelId="{99AEDE3F-997D-4AE7-8B2B-D55EE7E32A24}" type="pres">
      <dgm:prSet presAssocID="{A20BECBD-AC7D-443F-B2F7-2B0DB49C455D}" presName="rootText" presStyleLbl="node2" presStyleIdx="1" presStyleCnt="4">
        <dgm:presLayoutVars>
          <dgm:chPref val="3"/>
        </dgm:presLayoutVars>
      </dgm:prSet>
      <dgm:spPr/>
    </dgm:pt>
    <dgm:pt modelId="{13A4C713-0FD9-472A-ABC1-D3841865A076}" type="pres">
      <dgm:prSet presAssocID="{A20BECBD-AC7D-443F-B2F7-2B0DB49C455D}" presName="rootConnector" presStyleLbl="node2" presStyleIdx="1" presStyleCnt="4"/>
      <dgm:spPr/>
    </dgm:pt>
    <dgm:pt modelId="{8C1CDAD0-2AF6-4F46-B01D-FDB2B655257A}" type="pres">
      <dgm:prSet presAssocID="{A20BECBD-AC7D-443F-B2F7-2B0DB49C455D}" presName="hierChild4" presStyleCnt="0"/>
      <dgm:spPr/>
    </dgm:pt>
    <dgm:pt modelId="{EBC0E478-D607-4A97-AEB6-EAB5B23AA616}" type="pres">
      <dgm:prSet presAssocID="{A20BECBD-AC7D-443F-B2F7-2B0DB49C455D}" presName="hierChild5" presStyleCnt="0"/>
      <dgm:spPr/>
    </dgm:pt>
    <dgm:pt modelId="{CBC4C65C-8980-401F-9D99-20979302E22A}" type="pres">
      <dgm:prSet presAssocID="{018E3B7F-A965-4989-8E50-2367214F5133}" presName="Name64" presStyleLbl="parChTrans1D2" presStyleIdx="2" presStyleCnt="5"/>
      <dgm:spPr/>
    </dgm:pt>
    <dgm:pt modelId="{392467C2-81F9-4DA8-BFA8-0F7DB265E0A0}" type="pres">
      <dgm:prSet presAssocID="{6CF6383E-E940-496A-9468-AE91D4E10B5C}" presName="hierRoot2" presStyleCnt="0">
        <dgm:presLayoutVars>
          <dgm:hierBranch val="init"/>
        </dgm:presLayoutVars>
      </dgm:prSet>
      <dgm:spPr/>
    </dgm:pt>
    <dgm:pt modelId="{EA989E2D-88A4-4CB1-B2D5-14FC3C8A8DFD}" type="pres">
      <dgm:prSet presAssocID="{6CF6383E-E940-496A-9468-AE91D4E10B5C}" presName="rootComposite" presStyleCnt="0"/>
      <dgm:spPr/>
    </dgm:pt>
    <dgm:pt modelId="{11A610F2-36CA-4A36-AE63-83A375EA1F5E}" type="pres">
      <dgm:prSet presAssocID="{6CF6383E-E940-496A-9468-AE91D4E10B5C}" presName="rootText" presStyleLbl="node2" presStyleIdx="2" presStyleCnt="4">
        <dgm:presLayoutVars>
          <dgm:chPref val="3"/>
        </dgm:presLayoutVars>
      </dgm:prSet>
      <dgm:spPr/>
    </dgm:pt>
    <dgm:pt modelId="{2D7253DF-9DEC-493B-A729-4127EBA9F5BD}" type="pres">
      <dgm:prSet presAssocID="{6CF6383E-E940-496A-9468-AE91D4E10B5C}" presName="rootConnector" presStyleLbl="node2" presStyleIdx="2" presStyleCnt="4"/>
      <dgm:spPr/>
    </dgm:pt>
    <dgm:pt modelId="{346810C1-78F2-4D26-AFA9-21C374D205D3}" type="pres">
      <dgm:prSet presAssocID="{6CF6383E-E940-496A-9468-AE91D4E10B5C}" presName="hierChild4" presStyleCnt="0"/>
      <dgm:spPr/>
    </dgm:pt>
    <dgm:pt modelId="{E8DD7C1C-E953-4E4B-80FA-A5F31DF3A6EC}" type="pres">
      <dgm:prSet presAssocID="{6CF6383E-E940-496A-9468-AE91D4E10B5C}" presName="hierChild5" presStyleCnt="0"/>
      <dgm:spPr/>
    </dgm:pt>
    <dgm:pt modelId="{94335E3D-DAC4-4D7A-AD5B-CFB94B3027A1}" type="pres">
      <dgm:prSet presAssocID="{4739BE3A-A19F-4FE0-B23E-A7B95719A213}" presName="Name64" presStyleLbl="parChTrans1D2" presStyleIdx="3" presStyleCnt="5"/>
      <dgm:spPr/>
    </dgm:pt>
    <dgm:pt modelId="{5595341E-B701-4F67-BF5E-4DF6EE5B3818}" type="pres">
      <dgm:prSet presAssocID="{D8517DA4-3403-44AD-AA65-6E34110763A7}" presName="hierRoot2" presStyleCnt="0">
        <dgm:presLayoutVars>
          <dgm:hierBranch val="init"/>
        </dgm:presLayoutVars>
      </dgm:prSet>
      <dgm:spPr/>
    </dgm:pt>
    <dgm:pt modelId="{C6699DE9-DE47-47B7-BE66-A9597D45B77D}" type="pres">
      <dgm:prSet presAssocID="{D8517DA4-3403-44AD-AA65-6E34110763A7}" presName="rootComposite" presStyleCnt="0"/>
      <dgm:spPr/>
    </dgm:pt>
    <dgm:pt modelId="{99BD8D44-2244-4FB5-A595-F8E215AA16E0}" type="pres">
      <dgm:prSet presAssocID="{D8517DA4-3403-44AD-AA65-6E34110763A7}" presName="rootText" presStyleLbl="node2" presStyleIdx="3" presStyleCnt="4">
        <dgm:presLayoutVars>
          <dgm:chPref val="3"/>
        </dgm:presLayoutVars>
      </dgm:prSet>
      <dgm:spPr/>
    </dgm:pt>
    <dgm:pt modelId="{73A3CE14-4B08-4B72-BB6D-3DFFA77F275D}" type="pres">
      <dgm:prSet presAssocID="{D8517DA4-3403-44AD-AA65-6E34110763A7}" presName="rootConnector" presStyleLbl="node2" presStyleIdx="3" presStyleCnt="4"/>
      <dgm:spPr/>
    </dgm:pt>
    <dgm:pt modelId="{013EBCE7-C39E-42E6-8043-2B0ECCE950AA}" type="pres">
      <dgm:prSet presAssocID="{D8517DA4-3403-44AD-AA65-6E34110763A7}" presName="hierChild4" presStyleCnt="0"/>
      <dgm:spPr/>
    </dgm:pt>
    <dgm:pt modelId="{26A55AE2-AD64-41D6-BFBE-74B01CC5D23F}" type="pres">
      <dgm:prSet presAssocID="{D8517DA4-3403-44AD-AA65-6E34110763A7}" presName="hierChild5" presStyleCnt="0"/>
      <dgm:spPr/>
    </dgm:pt>
    <dgm:pt modelId="{4DD67D84-D951-4482-81B2-9E909CB60E7D}" type="pres">
      <dgm:prSet presAssocID="{C16CABA2-497E-4626-83C0-82B54CCC97A8}" presName="hierChild3" presStyleCnt="0"/>
      <dgm:spPr/>
    </dgm:pt>
    <dgm:pt modelId="{8D4A1EB8-876F-43D9-8FEE-FC569E305058}" type="pres">
      <dgm:prSet presAssocID="{88E60B84-ED21-49CF-B8C1-A183EDD14F5D}" presName="Name115" presStyleLbl="parChTrans1D2" presStyleIdx="4" presStyleCnt="5"/>
      <dgm:spPr/>
    </dgm:pt>
    <dgm:pt modelId="{CB49A3F9-FE6F-4F79-ADE5-192838F78761}" type="pres">
      <dgm:prSet presAssocID="{165D6607-76E2-4B9B-8384-465F14037A1D}" presName="hierRoot3" presStyleCnt="0">
        <dgm:presLayoutVars>
          <dgm:hierBranch val="init"/>
        </dgm:presLayoutVars>
      </dgm:prSet>
      <dgm:spPr/>
    </dgm:pt>
    <dgm:pt modelId="{67923352-9EF8-43E3-9B90-15B9D4A5BFC6}" type="pres">
      <dgm:prSet presAssocID="{165D6607-76E2-4B9B-8384-465F14037A1D}" presName="rootComposite3" presStyleCnt="0"/>
      <dgm:spPr/>
    </dgm:pt>
    <dgm:pt modelId="{E8A08470-61D7-4933-939E-F5AE2B382B40}" type="pres">
      <dgm:prSet presAssocID="{165D6607-76E2-4B9B-8384-465F14037A1D}" presName="rootText3" presStyleLbl="asst1" presStyleIdx="0" presStyleCnt="1">
        <dgm:presLayoutVars>
          <dgm:chPref val="3"/>
        </dgm:presLayoutVars>
      </dgm:prSet>
      <dgm:spPr/>
    </dgm:pt>
    <dgm:pt modelId="{B56573A8-AAAB-4909-8FB5-09702B055DFE}" type="pres">
      <dgm:prSet presAssocID="{165D6607-76E2-4B9B-8384-465F14037A1D}" presName="rootConnector3" presStyleLbl="asst1" presStyleIdx="0" presStyleCnt="1"/>
      <dgm:spPr/>
    </dgm:pt>
    <dgm:pt modelId="{AD869980-0608-43B8-95DC-15DC035A3CB3}" type="pres">
      <dgm:prSet presAssocID="{165D6607-76E2-4B9B-8384-465F14037A1D}" presName="hierChild6" presStyleCnt="0"/>
      <dgm:spPr/>
    </dgm:pt>
    <dgm:pt modelId="{D63013DC-0103-48DA-B1A8-15D71582DBF1}" type="pres">
      <dgm:prSet presAssocID="{165D6607-76E2-4B9B-8384-465F14037A1D}" presName="hierChild7" presStyleCnt="0"/>
      <dgm:spPr/>
    </dgm:pt>
  </dgm:ptLst>
  <dgm:cxnLst>
    <dgm:cxn modelId="{1827380C-4D72-44FF-850C-63B9D85C2C6D}" type="presOf" srcId="{DB47C79A-491A-428F-A062-A712D821EDE0}" destId="{BD1F4816-0CC0-477D-906B-0B9515212BE5}" srcOrd="0" destOrd="0" presId="urn:microsoft.com/office/officeart/2009/3/layout/HorizontalOrganizationChart"/>
    <dgm:cxn modelId="{AEAC6D0F-2B4E-411C-A28E-73EAF73CB2BB}" type="presOf" srcId="{6CF6383E-E940-496A-9468-AE91D4E10B5C}" destId="{11A610F2-36CA-4A36-AE63-83A375EA1F5E}" srcOrd="0" destOrd="0" presId="urn:microsoft.com/office/officeart/2009/3/layout/HorizontalOrganizationChart"/>
    <dgm:cxn modelId="{4F1E1611-DAFE-4B95-852A-9E6837F5B5FC}" srcId="{725DE676-41CD-4327-96AF-B46BD8EA35A7}" destId="{C16CABA2-497E-4626-83C0-82B54CCC97A8}" srcOrd="0" destOrd="0" parTransId="{73AC92BE-7105-4D8D-9120-350713DAFB39}" sibTransId="{FB6B34A1-E6F9-4498-802F-2B3D539D5B2D}"/>
    <dgm:cxn modelId="{E174E022-E103-4589-B2D5-857E3F3FA0F8}" type="presOf" srcId="{6CF6383E-E940-496A-9468-AE91D4E10B5C}" destId="{2D7253DF-9DEC-493B-A729-4127EBA9F5BD}" srcOrd="1" destOrd="0" presId="urn:microsoft.com/office/officeart/2009/3/layout/HorizontalOrganizationChart"/>
    <dgm:cxn modelId="{5843E623-65CC-4F3D-9701-0A5A33D078AA}" type="presOf" srcId="{725DE676-41CD-4327-96AF-B46BD8EA35A7}" destId="{1219F5AD-2E1E-4225-9962-A1A83AA625E4}" srcOrd="0" destOrd="0" presId="urn:microsoft.com/office/officeart/2009/3/layout/HorizontalOrganizationChart"/>
    <dgm:cxn modelId="{D7EB502D-6DD7-47BC-B5E4-AECEA933C241}" type="presOf" srcId="{4739BE3A-A19F-4FE0-B23E-A7B95719A213}" destId="{94335E3D-DAC4-4D7A-AD5B-CFB94B3027A1}" srcOrd="0" destOrd="0" presId="urn:microsoft.com/office/officeart/2009/3/layout/HorizontalOrganizationChart"/>
    <dgm:cxn modelId="{A24A3B3E-B1B2-48BF-8364-3448DF79501F}" type="presOf" srcId="{1D3C5C87-7AF7-42F1-8BC4-CAC1AB8E5DC7}" destId="{5BDAD72C-4111-4C87-83B6-93400B8BDA1C}" srcOrd="0" destOrd="0" presId="urn:microsoft.com/office/officeart/2009/3/layout/HorizontalOrganizationChart"/>
    <dgm:cxn modelId="{722B7262-E177-414B-9AB4-4195113720BC}" type="presOf" srcId="{D8517DA4-3403-44AD-AA65-6E34110763A7}" destId="{73A3CE14-4B08-4B72-BB6D-3DFFA77F275D}" srcOrd="1" destOrd="0" presId="urn:microsoft.com/office/officeart/2009/3/layout/HorizontalOrganizationChart"/>
    <dgm:cxn modelId="{FDEA7645-6996-4CD9-8199-C9B9349D6F4F}" srcId="{C16CABA2-497E-4626-83C0-82B54CCC97A8}" destId="{D8517DA4-3403-44AD-AA65-6E34110763A7}" srcOrd="4" destOrd="0" parTransId="{4739BE3A-A19F-4FE0-B23E-A7B95719A213}" sibTransId="{CF24139A-38E9-48CF-B105-1DA3B7E7CF28}"/>
    <dgm:cxn modelId="{63D3206E-8814-4E2A-BE41-D99273DF1F82}" srcId="{C16CABA2-497E-4626-83C0-82B54CCC97A8}" destId="{6CF6383E-E940-496A-9468-AE91D4E10B5C}" srcOrd="3" destOrd="0" parTransId="{018E3B7F-A965-4989-8E50-2367214F5133}" sibTransId="{0889B1D2-2540-40C1-AF98-21382CFB4172}"/>
    <dgm:cxn modelId="{673F1376-A7A7-49B3-98A6-C5DCAB1A9EE1}" srcId="{C16CABA2-497E-4626-83C0-82B54CCC97A8}" destId="{630F0FCF-1592-4C9F-A932-67486272FAE9}" srcOrd="1" destOrd="0" parTransId="{1D3C5C87-7AF7-42F1-8BC4-CAC1AB8E5DC7}" sibTransId="{883B176D-564C-4042-9743-97866179775B}"/>
    <dgm:cxn modelId="{BB81DE58-049D-4C0C-B6EF-44478B20EE85}" type="presOf" srcId="{018E3B7F-A965-4989-8E50-2367214F5133}" destId="{CBC4C65C-8980-401F-9D99-20979302E22A}" srcOrd="0" destOrd="0" presId="urn:microsoft.com/office/officeart/2009/3/layout/HorizontalOrganizationChart"/>
    <dgm:cxn modelId="{EFC1887E-75DD-4393-9F42-CEA560B920DD}" type="presOf" srcId="{A20BECBD-AC7D-443F-B2F7-2B0DB49C455D}" destId="{13A4C713-0FD9-472A-ABC1-D3841865A076}" srcOrd="1" destOrd="0" presId="urn:microsoft.com/office/officeart/2009/3/layout/HorizontalOrganizationChart"/>
    <dgm:cxn modelId="{F6E1FA8E-74E5-4FB8-8D15-065E916768E3}" srcId="{C16CABA2-497E-4626-83C0-82B54CCC97A8}" destId="{165D6607-76E2-4B9B-8384-465F14037A1D}" srcOrd="0" destOrd="0" parTransId="{88E60B84-ED21-49CF-B8C1-A183EDD14F5D}" sibTransId="{E9D19266-FC7A-40BF-BE6A-4B16D5B86DAE}"/>
    <dgm:cxn modelId="{7563CC93-83C7-41D1-998D-FAC4E41ED86B}" type="presOf" srcId="{630F0FCF-1592-4C9F-A932-67486272FAE9}" destId="{C2F7A6F3-979F-423C-9F15-7BD2C8736BB2}" srcOrd="0" destOrd="0" presId="urn:microsoft.com/office/officeart/2009/3/layout/HorizontalOrganizationChart"/>
    <dgm:cxn modelId="{32B77199-3E22-4A07-A4C4-18E95D60AC98}" type="presOf" srcId="{C16CABA2-497E-4626-83C0-82B54CCC97A8}" destId="{EA023F9E-80BC-464E-83CD-17CB53A1496C}" srcOrd="0" destOrd="0" presId="urn:microsoft.com/office/officeart/2009/3/layout/HorizontalOrganizationChart"/>
    <dgm:cxn modelId="{6F4DEAA7-D074-4A54-93F4-D2CC4F8EC2A8}" type="presOf" srcId="{C16CABA2-497E-4626-83C0-82B54CCC97A8}" destId="{5E91A8CE-B930-4E43-B29B-B0E77FF1403F}" srcOrd="1" destOrd="0" presId="urn:microsoft.com/office/officeart/2009/3/layout/HorizontalOrganizationChart"/>
    <dgm:cxn modelId="{FC4B41AC-C74D-4CD6-9423-BBCC0A0AD886}" srcId="{C16CABA2-497E-4626-83C0-82B54CCC97A8}" destId="{A20BECBD-AC7D-443F-B2F7-2B0DB49C455D}" srcOrd="2" destOrd="0" parTransId="{DB47C79A-491A-428F-A062-A712D821EDE0}" sibTransId="{99519AAC-76B9-46CE-9300-0A7372AAB2E3}"/>
    <dgm:cxn modelId="{A54BFBB2-BFB2-41FD-A99A-1B98906B9F42}" type="presOf" srcId="{165D6607-76E2-4B9B-8384-465F14037A1D}" destId="{E8A08470-61D7-4933-939E-F5AE2B382B40}" srcOrd="0" destOrd="0" presId="urn:microsoft.com/office/officeart/2009/3/layout/HorizontalOrganizationChart"/>
    <dgm:cxn modelId="{7CDAE0C5-CD7D-4F7F-8246-5FF955FB3A11}" type="presOf" srcId="{630F0FCF-1592-4C9F-A932-67486272FAE9}" destId="{A33ED7EE-B30C-4531-AA18-007E1410221E}" srcOrd="1" destOrd="0" presId="urn:microsoft.com/office/officeart/2009/3/layout/HorizontalOrganizationChart"/>
    <dgm:cxn modelId="{79553AC9-BCB0-401A-9201-6565FF54E4D1}" type="presOf" srcId="{A20BECBD-AC7D-443F-B2F7-2B0DB49C455D}" destId="{99AEDE3F-997D-4AE7-8B2B-D55EE7E32A24}" srcOrd="0" destOrd="0" presId="urn:microsoft.com/office/officeart/2009/3/layout/HorizontalOrganizationChart"/>
    <dgm:cxn modelId="{2E150ACA-6BAD-4A4A-B5E2-3FF24A208EB8}" type="presOf" srcId="{D8517DA4-3403-44AD-AA65-6E34110763A7}" destId="{99BD8D44-2244-4FB5-A595-F8E215AA16E0}" srcOrd="0" destOrd="0" presId="urn:microsoft.com/office/officeart/2009/3/layout/HorizontalOrganizationChart"/>
    <dgm:cxn modelId="{7B00C3CC-7194-4D9A-9607-59887426A0BE}" type="presOf" srcId="{88E60B84-ED21-49CF-B8C1-A183EDD14F5D}" destId="{8D4A1EB8-876F-43D9-8FEE-FC569E305058}" srcOrd="0" destOrd="0" presId="urn:microsoft.com/office/officeart/2009/3/layout/HorizontalOrganizationChart"/>
    <dgm:cxn modelId="{B3A3F1F5-4182-4109-8639-BFCC842E7C58}" type="presOf" srcId="{165D6607-76E2-4B9B-8384-465F14037A1D}" destId="{B56573A8-AAAB-4909-8FB5-09702B055DFE}" srcOrd="1" destOrd="0" presId="urn:microsoft.com/office/officeart/2009/3/layout/HorizontalOrganizationChart"/>
    <dgm:cxn modelId="{FA141E9A-DADF-4FC5-A90D-EEAFAA420589}" type="presParOf" srcId="{1219F5AD-2E1E-4225-9962-A1A83AA625E4}" destId="{4E912771-0A41-4343-AA4E-19AA6F923D74}" srcOrd="0" destOrd="0" presId="urn:microsoft.com/office/officeart/2009/3/layout/HorizontalOrganizationChart"/>
    <dgm:cxn modelId="{F34CDDA3-184E-4CC9-A269-BBC9A3715DA4}" type="presParOf" srcId="{4E912771-0A41-4343-AA4E-19AA6F923D74}" destId="{12071BDC-A0FF-4963-9622-7CEE478669FE}" srcOrd="0" destOrd="0" presId="urn:microsoft.com/office/officeart/2009/3/layout/HorizontalOrganizationChart"/>
    <dgm:cxn modelId="{A0A107F2-FF7D-4CE1-B061-830CA3B5BEA5}" type="presParOf" srcId="{12071BDC-A0FF-4963-9622-7CEE478669FE}" destId="{EA023F9E-80BC-464E-83CD-17CB53A1496C}" srcOrd="0" destOrd="0" presId="urn:microsoft.com/office/officeart/2009/3/layout/HorizontalOrganizationChart"/>
    <dgm:cxn modelId="{36091F0A-1BB5-4A28-8CAD-590DA142BE9F}" type="presParOf" srcId="{12071BDC-A0FF-4963-9622-7CEE478669FE}" destId="{5E91A8CE-B930-4E43-B29B-B0E77FF1403F}" srcOrd="1" destOrd="0" presId="urn:microsoft.com/office/officeart/2009/3/layout/HorizontalOrganizationChart"/>
    <dgm:cxn modelId="{E3F57FEB-E8B7-4FE0-ABB6-10C53891D15D}" type="presParOf" srcId="{4E912771-0A41-4343-AA4E-19AA6F923D74}" destId="{6E982BDA-99A9-4096-AFE1-63D5C84A2328}" srcOrd="1" destOrd="0" presId="urn:microsoft.com/office/officeart/2009/3/layout/HorizontalOrganizationChart"/>
    <dgm:cxn modelId="{A843249A-61B2-45EA-9749-80C054EE7DEA}" type="presParOf" srcId="{6E982BDA-99A9-4096-AFE1-63D5C84A2328}" destId="{5BDAD72C-4111-4C87-83B6-93400B8BDA1C}" srcOrd="0" destOrd="0" presId="urn:microsoft.com/office/officeart/2009/3/layout/HorizontalOrganizationChart"/>
    <dgm:cxn modelId="{17DF213B-A931-44EF-BFBB-5ED8A4C559BD}" type="presParOf" srcId="{6E982BDA-99A9-4096-AFE1-63D5C84A2328}" destId="{A270A8CC-F54A-43DE-8E72-67840C6F27FC}" srcOrd="1" destOrd="0" presId="urn:microsoft.com/office/officeart/2009/3/layout/HorizontalOrganizationChart"/>
    <dgm:cxn modelId="{DB34914A-AC02-46E2-B6FC-954B73A0B38B}" type="presParOf" srcId="{A270A8CC-F54A-43DE-8E72-67840C6F27FC}" destId="{E6AF91CE-0A20-4406-B5C0-3217D0DAAF25}" srcOrd="0" destOrd="0" presId="urn:microsoft.com/office/officeart/2009/3/layout/HorizontalOrganizationChart"/>
    <dgm:cxn modelId="{87DDA5E9-35B6-45F5-B7AB-093F8954F77A}" type="presParOf" srcId="{E6AF91CE-0A20-4406-B5C0-3217D0DAAF25}" destId="{C2F7A6F3-979F-423C-9F15-7BD2C8736BB2}" srcOrd="0" destOrd="0" presId="urn:microsoft.com/office/officeart/2009/3/layout/HorizontalOrganizationChart"/>
    <dgm:cxn modelId="{AFB20FA4-DC66-45D3-A33C-BDFE8CF749FE}" type="presParOf" srcId="{E6AF91CE-0A20-4406-B5C0-3217D0DAAF25}" destId="{A33ED7EE-B30C-4531-AA18-007E1410221E}" srcOrd="1" destOrd="0" presId="urn:microsoft.com/office/officeart/2009/3/layout/HorizontalOrganizationChart"/>
    <dgm:cxn modelId="{45FE31BA-1355-48A2-AEB5-1C080D3C7F9D}" type="presParOf" srcId="{A270A8CC-F54A-43DE-8E72-67840C6F27FC}" destId="{0474EFD3-6243-4388-9723-4FF96CEC4C43}" srcOrd="1" destOrd="0" presId="urn:microsoft.com/office/officeart/2009/3/layout/HorizontalOrganizationChart"/>
    <dgm:cxn modelId="{62EC726E-B65A-43A8-A343-23867BF67BE6}" type="presParOf" srcId="{A270A8CC-F54A-43DE-8E72-67840C6F27FC}" destId="{6DDA4685-9CCC-4477-B869-14DEE3BBFBF5}" srcOrd="2" destOrd="0" presId="urn:microsoft.com/office/officeart/2009/3/layout/HorizontalOrganizationChart"/>
    <dgm:cxn modelId="{E96683DC-90BD-4858-A2DD-A20417CF1956}" type="presParOf" srcId="{6E982BDA-99A9-4096-AFE1-63D5C84A2328}" destId="{BD1F4816-0CC0-477D-906B-0B9515212BE5}" srcOrd="2" destOrd="0" presId="urn:microsoft.com/office/officeart/2009/3/layout/HorizontalOrganizationChart"/>
    <dgm:cxn modelId="{8087195A-2946-4D3F-8383-CD81B98766D2}" type="presParOf" srcId="{6E982BDA-99A9-4096-AFE1-63D5C84A2328}" destId="{63E01AA8-4147-4155-B580-92741A1E1DE7}" srcOrd="3" destOrd="0" presId="urn:microsoft.com/office/officeart/2009/3/layout/HorizontalOrganizationChart"/>
    <dgm:cxn modelId="{64EF5FCF-3E4F-43BB-BE3C-11D656215C6C}" type="presParOf" srcId="{63E01AA8-4147-4155-B580-92741A1E1DE7}" destId="{A4DA1E66-4008-4D32-B81E-C3BC51082D87}" srcOrd="0" destOrd="0" presId="urn:microsoft.com/office/officeart/2009/3/layout/HorizontalOrganizationChart"/>
    <dgm:cxn modelId="{8D14C0B1-D53B-4CD3-B943-88094A737297}" type="presParOf" srcId="{A4DA1E66-4008-4D32-B81E-C3BC51082D87}" destId="{99AEDE3F-997D-4AE7-8B2B-D55EE7E32A24}" srcOrd="0" destOrd="0" presId="urn:microsoft.com/office/officeart/2009/3/layout/HorizontalOrganizationChart"/>
    <dgm:cxn modelId="{7F7B4877-2C6F-4334-8165-C1F19A5F0D5F}" type="presParOf" srcId="{A4DA1E66-4008-4D32-B81E-C3BC51082D87}" destId="{13A4C713-0FD9-472A-ABC1-D3841865A076}" srcOrd="1" destOrd="0" presId="urn:microsoft.com/office/officeart/2009/3/layout/HorizontalOrganizationChart"/>
    <dgm:cxn modelId="{DE830110-D408-4C28-A99F-231818CC6B09}" type="presParOf" srcId="{63E01AA8-4147-4155-B580-92741A1E1DE7}" destId="{8C1CDAD0-2AF6-4F46-B01D-FDB2B655257A}" srcOrd="1" destOrd="0" presId="urn:microsoft.com/office/officeart/2009/3/layout/HorizontalOrganizationChart"/>
    <dgm:cxn modelId="{442E2C80-C7AC-4089-AA2B-F10EE706B254}" type="presParOf" srcId="{63E01AA8-4147-4155-B580-92741A1E1DE7}" destId="{EBC0E478-D607-4A97-AEB6-EAB5B23AA616}" srcOrd="2" destOrd="0" presId="urn:microsoft.com/office/officeart/2009/3/layout/HorizontalOrganizationChart"/>
    <dgm:cxn modelId="{D916A0CC-07BA-4F2A-A79C-BB2FF96DD74A}" type="presParOf" srcId="{6E982BDA-99A9-4096-AFE1-63D5C84A2328}" destId="{CBC4C65C-8980-401F-9D99-20979302E22A}" srcOrd="4" destOrd="0" presId="urn:microsoft.com/office/officeart/2009/3/layout/HorizontalOrganizationChart"/>
    <dgm:cxn modelId="{02860E0F-8649-4BB6-9A81-4F929394FD84}" type="presParOf" srcId="{6E982BDA-99A9-4096-AFE1-63D5C84A2328}" destId="{392467C2-81F9-4DA8-BFA8-0F7DB265E0A0}" srcOrd="5" destOrd="0" presId="urn:microsoft.com/office/officeart/2009/3/layout/HorizontalOrganizationChart"/>
    <dgm:cxn modelId="{EC21D57E-FC3C-4E48-86D9-2A3C303D15D6}" type="presParOf" srcId="{392467C2-81F9-4DA8-BFA8-0F7DB265E0A0}" destId="{EA989E2D-88A4-4CB1-B2D5-14FC3C8A8DFD}" srcOrd="0" destOrd="0" presId="urn:microsoft.com/office/officeart/2009/3/layout/HorizontalOrganizationChart"/>
    <dgm:cxn modelId="{5BCD8A04-5C6B-440D-BC81-E5A7BEF5C151}" type="presParOf" srcId="{EA989E2D-88A4-4CB1-B2D5-14FC3C8A8DFD}" destId="{11A610F2-36CA-4A36-AE63-83A375EA1F5E}" srcOrd="0" destOrd="0" presId="urn:microsoft.com/office/officeart/2009/3/layout/HorizontalOrganizationChart"/>
    <dgm:cxn modelId="{AE07DF0A-45B7-4955-A281-8B0537975A79}" type="presParOf" srcId="{EA989E2D-88A4-4CB1-B2D5-14FC3C8A8DFD}" destId="{2D7253DF-9DEC-493B-A729-4127EBA9F5BD}" srcOrd="1" destOrd="0" presId="urn:microsoft.com/office/officeart/2009/3/layout/HorizontalOrganizationChart"/>
    <dgm:cxn modelId="{3DFD0ADA-E12F-4BBB-9353-43468D383306}" type="presParOf" srcId="{392467C2-81F9-4DA8-BFA8-0F7DB265E0A0}" destId="{346810C1-78F2-4D26-AFA9-21C374D205D3}" srcOrd="1" destOrd="0" presId="urn:microsoft.com/office/officeart/2009/3/layout/HorizontalOrganizationChart"/>
    <dgm:cxn modelId="{62DF3AB1-729F-48DC-9228-BCBF3DB98190}" type="presParOf" srcId="{392467C2-81F9-4DA8-BFA8-0F7DB265E0A0}" destId="{E8DD7C1C-E953-4E4B-80FA-A5F31DF3A6EC}" srcOrd="2" destOrd="0" presId="urn:microsoft.com/office/officeart/2009/3/layout/HorizontalOrganizationChart"/>
    <dgm:cxn modelId="{8833AD7A-8C92-4EE6-A30D-2A30B5E51B43}" type="presParOf" srcId="{6E982BDA-99A9-4096-AFE1-63D5C84A2328}" destId="{94335E3D-DAC4-4D7A-AD5B-CFB94B3027A1}" srcOrd="6" destOrd="0" presId="urn:microsoft.com/office/officeart/2009/3/layout/HorizontalOrganizationChart"/>
    <dgm:cxn modelId="{A93D7669-4675-469E-BF39-33A530D554AD}" type="presParOf" srcId="{6E982BDA-99A9-4096-AFE1-63D5C84A2328}" destId="{5595341E-B701-4F67-BF5E-4DF6EE5B3818}" srcOrd="7" destOrd="0" presId="urn:microsoft.com/office/officeart/2009/3/layout/HorizontalOrganizationChart"/>
    <dgm:cxn modelId="{D3791C32-6D2D-4960-B476-ED8A17A503BA}" type="presParOf" srcId="{5595341E-B701-4F67-BF5E-4DF6EE5B3818}" destId="{C6699DE9-DE47-47B7-BE66-A9597D45B77D}" srcOrd="0" destOrd="0" presId="urn:microsoft.com/office/officeart/2009/3/layout/HorizontalOrganizationChart"/>
    <dgm:cxn modelId="{9825203C-8AE6-4ECA-91E3-407353DBB8E4}" type="presParOf" srcId="{C6699DE9-DE47-47B7-BE66-A9597D45B77D}" destId="{99BD8D44-2244-4FB5-A595-F8E215AA16E0}" srcOrd="0" destOrd="0" presId="urn:microsoft.com/office/officeart/2009/3/layout/HorizontalOrganizationChart"/>
    <dgm:cxn modelId="{DC476680-5CEF-4F5B-99FB-E86AA2EAC920}" type="presParOf" srcId="{C6699DE9-DE47-47B7-BE66-A9597D45B77D}" destId="{73A3CE14-4B08-4B72-BB6D-3DFFA77F275D}" srcOrd="1" destOrd="0" presId="urn:microsoft.com/office/officeart/2009/3/layout/HorizontalOrganizationChart"/>
    <dgm:cxn modelId="{F485CFE6-7995-4833-BED8-E5A560710241}" type="presParOf" srcId="{5595341E-B701-4F67-BF5E-4DF6EE5B3818}" destId="{013EBCE7-C39E-42E6-8043-2B0ECCE950AA}" srcOrd="1" destOrd="0" presId="urn:microsoft.com/office/officeart/2009/3/layout/HorizontalOrganizationChart"/>
    <dgm:cxn modelId="{27EF267E-ED8F-4C53-98A5-4A8C35080B64}" type="presParOf" srcId="{5595341E-B701-4F67-BF5E-4DF6EE5B3818}" destId="{26A55AE2-AD64-41D6-BFBE-74B01CC5D23F}" srcOrd="2" destOrd="0" presId="urn:microsoft.com/office/officeart/2009/3/layout/HorizontalOrganizationChart"/>
    <dgm:cxn modelId="{50239745-E667-40FD-AEBF-4B227530DB4B}" type="presParOf" srcId="{4E912771-0A41-4343-AA4E-19AA6F923D74}" destId="{4DD67D84-D951-4482-81B2-9E909CB60E7D}" srcOrd="2" destOrd="0" presId="urn:microsoft.com/office/officeart/2009/3/layout/HorizontalOrganizationChart"/>
    <dgm:cxn modelId="{4949722B-4BDB-4AB3-B1F7-A9C6E5C1802F}" type="presParOf" srcId="{4DD67D84-D951-4482-81B2-9E909CB60E7D}" destId="{8D4A1EB8-876F-43D9-8FEE-FC569E305058}" srcOrd="0" destOrd="0" presId="urn:microsoft.com/office/officeart/2009/3/layout/HorizontalOrganizationChart"/>
    <dgm:cxn modelId="{0232A4EE-C9C8-44DB-B002-F5A6DD6F9AE9}" type="presParOf" srcId="{4DD67D84-D951-4482-81B2-9E909CB60E7D}" destId="{CB49A3F9-FE6F-4F79-ADE5-192838F78761}" srcOrd="1" destOrd="0" presId="urn:microsoft.com/office/officeart/2009/3/layout/HorizontalOrganizationChart"/>
    <dgm:cxn modelId="{97D1A8D5-1B19-427C-BF46-EE78DEEE009A}" type="presParOf" srcId="{CB49A3F9-FE6F-4F79-ADE5-192838F78761}" destId="{67923352-9EF8-43E3-9B90-15B9D4A5BFC6}" srcOrd="0" destOrd="0" presId="urn:microsoft.com/office/officeart/2009/3/layout/HorizontalOrganizationChart"/>
    <dgm:cxn modelId="{03CDCE06-A137-461C-9300-B3449CD33143}" type="presParOf" srcId="{67923352-9EF8-43E3-9B90-15B9D4A5BFC6}" destId="{E8A08470-61D7-4933-939E-F5AE2B382B40}" srcOrd="0" destOrd="0" presId="urn:microsoft.com/office/officeart/2009/3/layout/HorizontalOrganizationChart"/>
    <dgm:cxn modelId="{99A69E34-4611-4A69-A2F7-4CAA75B3F8BE}" type="presParOf" srcId="{67923352-9EF8-43E3-9B90-15B9D4A5BFC6}" destId="{B56573A8-AAAB-4909-8FB5-09702B055DFE}" srcOrd="1" destOrd="0" presId="urn:microsoft.com/office/officeart/2009/3/layout/HorizontalOrganizationChart"/>
    <dgm:cxn modelId="{8B5C04F2-EF35-4608-AB86-95A142DAF0F9}" type="presParOf" srcId="{CB49A3F9-FE6F-4F79-ADE5-192838F78761}" destId="{AD869980-0608-43B8-95DC-15DC035A3CB3}" srcOrd="1" destOrd="0" presId="urn:microsoft.com/office/officeart/2009/3/layout/HorizontalOrganizationChart"/>
    <dgm:cxn modelId="{31D145AA-CC34-4DEC-A59C-22DBF1C0AA90}" type="presParOf" srcId="{CB49A3F9-FE6F-4F79-ADE5-192838F78761}" destId="{D63013DC-0103-48DA-B1A8-15D71582DBF1}"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B8B85F5-AE35-49A5-AB16-67DC335469C6}"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C7578D46-FBFC-472B-BC16-0D38CC684679}">
      <dgm:prSet phldrT="[Texto]"/>
      <dgm:spPr/>
      <dgm:t>
        <a:bodyPr/>
        <a:lstStyle/>
        <a:p>
          <a:r>
            <a:rPr lang="es-PE" dirty="0"/>
            <a:t>Medios de solución de controversias</a:t>
          </a:r>
        </a:p>
      </dgm:t>
    </dgm:pt>
    <dgm:pt modelId="{B833FBC9-AC71-4910-A4AE-6227889DD121}" type="parTrans" cxnId="{A08E3DD8-8AD5-46DE-8ABC-1EA0FC3CF949}">
      <dgm:prSet/>
      <dgm:spPr/>
      <dgm:t>
        <a:bodyPr/>
        <a:lstStyle/>
        <a:p>
          <a:endParaRPr lang="es-PE"/>
        </a:p>
      </dgm:t>
    </dgm:pt>
    <dgm:pt modelId="{0B11B407-FC5E-4F00-B0AF-F2D40340835E}" type="sibTrans" cxnId="{A08E3DD8-8AD5-46DE-8ABC-1EA0FC3CF949}">
      <dgm:prSet/>
      <dgm:spPr/>
      <dgm:t>
        <a:bodyPr/>
        <a:lstStyle/>
        <a:p>
          <a:endParaRPr lang="es-PE"/>
        </a:p>
      </dgm:t>
    </dgm:pt>
    <dgm:pt modelId="{1CF5F16D-EE8C-443B-B59B-CC8C97982F3B}">
      <dgm:prSet phldrT="[Texto]"/>
      <dgm:spPr/>
      <dgm:t>
        <a:bodyPr/>
        <a:lstStyle/>
        <a:p>
          <a:r>
            <a:rPr lang="es-PE" dirty="0"/>
            <a:t>Se rigen especialmente por lo establecido en la Ley de Contratación Estatal y su Reglamento</a:t>
          </a:r>
        </a:p>
      </dgm:t>
    </dgm:pt>
    <dgm:pt modelId="{A07AB807-3889-48FE-953E-4FEB818329DD}" type="parTrans" cxnId="{AE6579E6-7F64-4EF6-BED7-45A1F4036E64}">
      <dgm:prSet/>
      <dgm:spPr/>
      <dgm:t>
        <a:bodyPr/>
        <a:lstStyle/>
        <a:p>
          <a:endParaRPr lang="es-PE"/>
        </a:p>
      </dgm:t>
    </dgm:pt>
    <dgm:pt modelId="{8738A269-46AA-46FA-99C8-7BAA1D7BD64F}" type="sibTrans" cxnId="{AE6579E6-7F64-4EF6-BED7-45A1F4036E64}">
      <dgm:prSet/>
      <dgm:spPr/>
      <dgm:t>
        <a:bodyPr/>
        <a:lstStyle/>
        <a:p>
          <a:endParaRPr lang="es-PE"/>
        </a:p>
      </dgm:t>
    </dgm:pt>
    <dgm:pt modelId="{5D961466-8043-49BA-81FD-4557767BC0D7}">
      <dgm:prSet phldrT="[Texto]"/>
      <dgm:spPr/>
      <dgm:t>
        <a:bodyPr/>
        <a:lstStyle/>
        <a:p>
          <a:r>
            <a:rPr lang="es-PE" dirty="0"/>
            <a:t>Supletoriamente se sujetan a lo dispuesto en las leyes de la materia</a:t>
          </a:r>
        </a:p>
      </dgm:t>
    </dgm:pt>
    <dgm:pt modelId="{0FE4FC3C-B10A-4E41-B46D-4DE2BC7B7809}" type="parTrans" cxnId="{E29E6067-F4F4-49E8-AA0A-26D1F6257036}">
      <dgm:prSet/>
      <dgm:spPr/>
      <dgm:t>
        <a:bodyPr/>
        <a:lstStyle/>
        <a:p>
          <a:endParaRPr lang="es-PE"/>
        </a:p>
      </dgm:t>
    </dgm:pt>
    <dgm:pt modelId="{BDDA87AA-2127-4D8C-ACCF-C47D2038C88B}" type="sibTrans" cxnId="{E29E6067-F4F4-49E8-AA0A-26D1F6257036}">
      <dgm:prSet/>
      <dgm:spPr/>
      <dgm:t>
        <a:bodyPr/>
        <a:lstStyle/>
        <a:p>
          <a:endParaRPr lang="es-PE"/>
        </a:p>
      </dgm:t>
    </dgm:pt>
    <dgm:pt modelId="{94A3213F-1172-4C32-A2EF-E02580CBC13F}">
      <dgm:prSet phldrT="[Texto]"/>
      <dgm:spPr/>
      <dgm:t>
        <a:bodyPr/>
        <a:lstStyle/>
        <a:p>
          <a:r>
            <a:rPr lang="es-PE" dirty="0"/>
            <a:t>Decreto Legislativo 1071 – Decreto Legislativo que norma el arbitraje</a:t>
          </a:r>
        </a:p>
      </dgm:t>
    </dgm:pt>
    <dgm:pt modelId="{BB13FCC6-7ED0-4EB6-AD8C-A454E678DE10}" type="parTrans" cxnId="{5C3167AA-8B56-4E22-AC92-C2B0E7DF9718}">
      <dgm:prSet/>
      <dgm:spPr/>
      <dgm:t>
        <a:bodyPr/>
        <a:lstStyle/>
        <a:p>
          <a:endParaRPr lang="es-PE"/>
        </a:p>
      </dgm:t>
    </dgm:pt>
    <dgm:pt modelId="{8D24CAB8-1CC1-480A-84AE-764DE1B16DB4}" type="sibTrans" cxnId="{5C3167AA-8B56-4E22-AC92-C2B0E7DF9718}">
      <dgm:prSet/>
      <dgm:spPr/>
      <dgm:t>
        <a:bodyPr/>
        <a:lstStyle/>
        <a:p>
          <a:endParaRPr lang="es-PE"/>
        </a:p>
      </dgm:t>
    </dgm:pt>
    <dgm:pt modelId="{0146CACC-6F3E-4409-846F-8AFCBEC54426}">
      <dgm:prSet phldrT="[Texto]"/>
      <dgm:spPr/>
      <dgm:t>
        <a:bodyPr/>
        <a:lstStyle/>
        <a:p>
          <a:r>
            <a:rPr lang="es-PE" dirty="0"/>
            <a:t>Ley 26872 – Ley de Conciliación</a:t>
          </a:r>
        </a:p>
      </dgm:t>
    </dgm:pt>
    <dgm:pt modelId="{B0026DAA-4780-402A-AAA9-05DAAC774B77}" type="parTrans" cxnId="{C812813D-F61B-4320-8E42-A0CB616B0751}">
      <dgm:prSet/>
      <dgm:spPr/>
      <dgm:t>
        <a:bodyPr/>
        <a:lstStyle/>
        <a:p>
          <a:endParaRPr lang="es-PE"/>
        </a:p>
      </dgm:t>
    </dgm:pt>
    <dgm:pt modelId="{8A1B1F9E-750E-4D27-9515-41C344316045}" type="sibTrans" cxnId="{C812813D-F61B-4320-8E42-A0CB616B0751}">
      <dgm:prSet/>
      <dgm:spPr/>
      <dgm:t>
        <a:bodyPr/>
        <a:lstStyle/>
        <a:p>
          <a:endParaRPr lang="es-PE"/>
        </a:p>
      </dgm:t>
    </dgm:pt>
    <dgm:pt modelId="{E8DDC84C-85EF-4CDD-9B9D-27FDAAEE75AE}" type="pres">
      <dgm:prSet presAssocID="{FB8B85F5-AE35-49A5-AB16-67DC335469C6}" presName="hierChild1" presStyleCnt="0">
        <dgm:presLayoutVars>
          <dgm:orgChart val="1"/>
          <dgm:chPref val="1"/>
          <dgm:dir/>
          <dgm:animOne val="branch"/>
          <dgm:animLvl val="lvl"/>
          <dgm:resizeHandles/>
        </dgm:presLayoutVars>
      </dgm:prSet>
      <dgm:spPr/>
    </dgm:pt>
    <dgm:pt modelId="{211B152E-7F45-431E-A95A-4226FDC2E2A6}" type="pres">
      <dgm:prSet presAssocID="{C7578D46-FBFC-472B-BC16-0D38CC684679}" presName="hierRoot1" presStyleCnt="0">
        <dgm:presLayoutVars>
          <dgm:hierBranch val="init"/>
        </dgm:presLayoutVars>
      </dgm:prSet>
      <dgm:spPr/>
    </dgm:pt>
    <dgm:pt modelId="{1D9EBB9B-1C81-427D-8E8C-67C31438D922}" type="pres">
      <dgm:prSet presAssocID="{C7578D46-FBFC-472B-BC16-0D38CC684679}" presName="rootComposite1" presStyleCnt="0"/>
      <dgm:spPr/>
    </dgm:pt>
    <dgm:pt modelId="{5CA4FA32-E53C-4C8E-8B97-D6338870D058}" type="pres">
      <dgm:prSet presAssocID="{C7578D46-FBFC-472B-BC16-0D38CC684679}" presName="rootText1" presStyleLbl="node0" presStyleIdx="0" presStyleCnt="1">
        <dgm:presLayoutVars>
          <dgm:chPref val="3"/>
        </dgm:presLayoutVars>
      </dgm:prSet>
      <dgm:spPr/>
    </dgm:pt>
    <dgm:pt modelId="{51A94F94-11D6-45EB-A736-740ECB6135C2}" type="pres">
      <dgm:prSet presAssocID="{C7578D46-FBFC-472B-BC16-0D38CC684679}" presName="rootConnector1" presStyleLbl="node1" presStyleIdx="0" presStyleCnt="0"/>
      <dgm:spPr/>
    </dgm:pt>
    <dgm:pt modelId="{31BDCBE0-1EF1-41BA-A8A0-014BCFD07E81}" type="pres">
      <dgm:prSet presAssocID="{C7578D46-FBFC-472B-BC16-0D38CC684679}" presName="hierChild2" presStyleCnt="0"/>
      <dgm:spPr/>
    </dgm:pt>
    <dgm:pt modelId="{0E107C47-6C8D-4F8B-83E1-922D511D0604}" type="pres">
      <dgm:prSet presAssocID="{A07AB807-3889-48FE-953E-4FEB818329DD}" presName="Name64" presStyleLbl="parChTrans1D2" presStyleIdx="0" presStyleCnt="2"/>
      <dgm:spPr/>
    </dgm:pt>
    <dgm:pt modelId="{18F3F48C-E074-42A6-BA96-622EDAF7861A}" type="pres">
      <dgm:prSet presAssocID="{1CF5F16D-EE8C-443B-B59B-CC8C97982F3B}" presName="hierRoot2" presStyleCnt="0">
        <dgm:presLayoutVars>
          <dgm:hierBranch val="init"/>
        </dgm:presLayoutVars>
      </dgm:prSet>
      <dgm:spPr/>
    </dgm:pt>
    <dgm:pt modelId="{9089F9F8-4FFC-4DBE-B851-16D0FDEDD91C}" type="pres">
      <dgm:prSet presAssocID="{1CF5F16D-EE8C-443B-B59B-CC8C97982F3B}" presName="rootComposite" presStyleCnt="0"/>
      <dgm:spPr/>
    </dgm:pt>
    <dgm:pt modelId="{14A7B69A-B27E-4657-B3CB-88585FA22FF5}" type="pres">
      <dgm:prSet presAssocID="{1CF5F16D-EE8C-443B-B59B-CC8C97982F3B}" presName="rootText" presStyleLbl="node2" presStyleIdx="0" presStyleCnt="2">
        <dgm:presLayoutVars>
          <dgm:chPref val="3"/>
        </dgm:presLayoutVars>
      </dgm:prSet>
      <dgm:spPr/>
    </dgm:pt>
    <dgm:pt modelId="{6CB88A50-BCAD-4CEA-A564-C949C766C22D}" type="pres">
      <dgm:prSet presAssocID="{1CF5F16D-EE8C-443B-B59B-CC8C97982F3B}" presName="rootConnector" presStyleLbl="node2" presStyleIdx="0" presStyleCnt="2"/>
      <dgm:spPr/>
    </dgm:pt>
    <dgm:pt modelId="{32992A26-14F6-4AA7-9D73-4E9902E069B5}" type="pres">
      <dgm:prSet presAssocID="{1CF5F16D-EE8C-443B-B59B-CC8C97982F3B}" presName="hierChild4" presStyleCnt="0"/>
      <dgm:spPr/>
    </dgm:pt>
    <dgm:pt modelId="{C40B6E5C-B93C-4B14-958B-4F7838733F9F}" type="pres">
      <dgm:prSet presAssocID="{1CF5F16D-EE8C-443B-B59B-CC8C97982F3B}" presName="hierChild5" presStyleCnt="0"/>
      <dgm:spPr/>
    </dgm:pt>
    <dgm:pt modelId="{1C548EC9-C4A7-4B39-AA84-C7BB9B5EE8C6}" type="pres">
      <dgm:prSet presAssocID="{0FE4FC3C-B10A-4E41-B46D-4DE2BC7B7809}" presName="Name64" presStyleLbl="parChTrans1D2" presStyleIdx="1" presStyleCnt="2"/>
      <dgm:spPr/>
    </dgm:pt>
    <dgm:pt modelId="{328B3492-E3F1-405E-ABFA-7DDC521D5DC6}" type="pres">
      <dgm:prSet presAssocID="{5D961466-8043-49BA-81FD-4557767BC0D7}" presName="hierRoot2" presStyleCnt="0">
        <dgm:presLayoutVars>
          <dgm:hierBranch val="init"/>
        </dgm:presLayoutVars>
      </dgm:prSet>
      <dgm:spPr/>
    </dgm:pt>
    <dgm:pt modelId="{74104852-C497-4125-9305-8681829CDF88}" type="pres">
      <dgm:prSet presAssocID="{5D961466-8043-49BA-81FD-4557767BC0D7}" presName="rootComposite" presStyleCnt="0"/>
      <dgm:spPr/>
    </dgm:pt>
    <dgm:pt modelId="{0B0E5D9F-DC96-4664-B7D1-CFA4953BE92C}" type="pres">
      <dgm:prSet presAssocID="{5D961466-8043-49BA-81FD-4557767BC0D7}" presName="rootText" presStyleLbl="node2" presStyleIdx="1" presStyleCnt="2">
        <dgm:presLayoutVars>
          <dgm:chPref val="3"/>
        </dgm:presLayoutVars>
      </dgm:prSet>
      <dgm:spPr/>
    </dgm:pt>
    <dgm:pt modelId="{1AD21D7A-F674-4521-97A5-6D3D67A4264F}" type="pres">
      <dgm:prSet presAssocID="{5D961466-8043-49BA-81FD-4557767BC0D7}" presName="rootConnector" presStyleLbl="node2" presStyleIdx="1" presStyleCnt="2"/>
      <dgm:spPr/>
    </dgm:pt>
    <dgm:pt modelId="{828EBE04-083D-4770-80D7-444DC8CC0A2E}" type="pres">
      <dgm:prSet presAssocID="{5D961466-8043-49BA-81FD-4557767BC0D7}" presName="hierChild4" presStyleCnt="0"/>
      <dgm:spPr/>
    </dgm:pt>
    <dgm:pt modelId="{0048E872-0051-4238-86F4-523723C67F7C}" type="pres">
      <dgm:prSet presAssocID="{B0026DAA-4780-402A-AAA9-05DAAC774B77}" presName="Name64" presStyleLbl="parChTrans1D3" presStyleIdx="0" presStyleCnt="2"/>
      <dgm:spPr/>
    </dgm:pt>
    <dgm:pt modelId="{B0498037-D5E9-42B8-868B-52671A1BFA50}" type="pres">
      <dgm:prSet presAssocID="{0146CACC-6F3E-4409-846F-8AFCBEC54426}" presName="hierRoot2" presStyleCnt="0">
        <dgm:presLayoutVars>
          <dgm:hierBranch val="init"/>
        </dgm:presLayoutVars>
      </dgm:prSet>
      <dgm:spPr/>
    </dgm:pt>
    <dgm:pt modelId="{FF8E0D7C-A6CE-47FB-8678-7CF20AF943BD}" type="pres">
      <dgm:prSet presAssocID="{0146CACC-6F3E-4409-846F-8AFCBEC54426}" presName="rootComposite" presStyleCnt="0"/>
      <dgm:spPr/>
    </dgm:pt>
    <dgm:pt modelId="{5DDA0F82-8B9C-41F0-B66E-28511458BF45}" type="pres">
      <dgm:prSet presAssocID="{0146CACC-6F3E-4409-846F-8AFCBEC54426}" presName="rootText" presStyleLbl="node3" presStyleIdx="0" presStyleCnt="2">
        <dgm:presLayoutVars>
          <dgm:chPref val="3"/>
        </dgm:presLayoutVars>
      </dgm:prSet>
      <dgm:spPr/>
    </dgm:pt>
    <dgm:pt modelId="{9AD5A3F1-71A9-4DD8-9AA4-4ED9602739BD}" type="pres">
      <dgm:prSet presAssocID="{0146CACC-6F3E-4409-846F-8AFCBEC54426}" presName="rootConnector" presStyleLbl="node3" presStyleIdx="0" presStyleCnt="2"/>
      <dgm:spPr/>
    </dgm:pt>
    <dgm:pt modelId="{A7708ADB-3A64-4F15-8FB9-8D23335560F6}" type="pres">
      <dgm:prSet presAssocID="{0146CACC-6F3E-4409-846F-8AFCBEC54426}" presName="hierChild4" presStyleCnt="0"/>
      <dgm:spPr/>
    </dgm:pt>
    <dgm:pt modelId="{DF30FE7C-2F12-4F9F-8922-79DC4D60BD9D}" type="pres">
      <dgm:prSet presAssocID="{0146CACC-6F3E-4409-846F-8AFCBEC54426}" presName="hierChild5" presStyleCnt="0"/>
      <dgm:spPr/>
    </dgm:pt>
    <dgm:pt modelId="{F3E48FB7-C56D-4E46-BC65-38D40C257FFF}" type="pres">
      <dgm:prSet presAssocID="{BB13FCC6-7ED0-4EB6-AD8C-A454E678DE10}" presName="Name64" presStyleLbl="parChTrans1D3" presStyleIdx="1" presStyleCnt="2"/>
      <dgm:spPr/>
    </dgm:pt>
    <dgm:pt modelId="{29376C92-D7D9-4DEE-BC79-36ACE06B0C31}" type="pres">
      <dgm:prSet presAssocID="{94A3213F-1172-4C32-A2EF-E02580CBC13F}" presName="hierRoot2" presStyleCnt="0">
        <dgm:presLayoutVars>
          <dgm:hierBranch val="init"/>
        </dgm:presLayoutVars>
      </dgm:prSet>
      <dgm:spPr/>
    </dgm:pt>
    <dgm:pt modelId="{0076417B-45DF-493E-9C9E-70FAF9E17910}" type="pres">
      <dgm:prSet presAssocID="{94A3213F-1172-4C32-A2EF-E02580CBC13F}" presName="rootComposite" presStyleCnt="0"/>
      <dgm:spPr/>
    </dgm:pt>
    <dgm:pt modelId="{9F26B778-DE74-4558-85DE-C95F0A5509F8}" type="pres">
      <dgm:prSet presAssocID="{94A3213F-1172-4C32-A2EF-E02580CBC13F}" presName="rootText" presStyleLbl="node3" presStyleIdx="1" presStyleCnt="2">
        <dgm:presLayoutVars>
          <dgm:chPref val="3"/>
        </dgm:presLayoutVars>
      </dgm:prSet>
      <dgm:spPr/>
    </dgm:pt>
    <dgm:pt modelId="{4E34D61C-F8E4-4B75-BC59-AA8E10D335D0}" type="pres">
      <dgm:prSet presAssocID="{94A3213F-1172-4C32-A2EF-E02580CBC13F}" presName="rootConnector" presStyleLbl="node3" presStyleIdx="1" presStyleCnt="2"/>
      <dgm:spPr/>
    </dgm:pt>
    <dgm:pt modelId="{019B7D0E-5982-4D91-92F3-264BC9A69456}" type="pres">
      <dgm:prSet presAssocID="{94A3213F-1172-4C32-A2EF-E02580CBC13F}" presName="hierChild4" presStyleCnt="0"/>
      <dgm:spPr/>
    </dgm:pt>
    <dgm:pt modelId="{846BE6FA-94B3-41E2-B02F-958E26558A72}" type="pres">
      <dgm:prSet presAssocID="{94A3213F-1172-4C32-A2EF-E02580CBC13F}" presName="hierChild5" presStyleCnt="0"/>
      <dgm:spPr/>
    </dgm:pt>
    <dgm:pt modelId="{88102418-26D6-4B56-B483-13DA9576579C}" type="pres">
      <dgm:prSet presAssocID="{5D961466-8043-49BA-81FD-4557767BC0D7}" presName="hierChild5" presStyleCnt="0"/>
      <dgm:spPr/>
    </dgm:pt>
    <dgm:pt modelId="{DAFF9125-4BFB-43F1-88DA-1BCD66727268}" type="pres">
      <dgm:prSet presAssocID="{C7578D46-FBFC-472B-BC16-0D38CC684679}" presName="hierChild3" presStyleCnt="0"/>
      <dgm:spPr/>
    </dgm:pt>
  </dgm:ptLst>
  <dgm:cxnLst>
    <dgm:cxn modelId="{A6869B06-02B0-4224-9680-6759778CCF21}" type="presOf" srcId="{0146CACC-6F3E-4409-846F-8AFCBEC54426}" destId="{9AD5A3F1-71A9-4DD8-9AA4-4ED9602739BD}" srcOrd="1" destOrd="0" presId="urn:microsoft.com/office/officeart/2009/3/layout/HorizontalOrganizationChart"/>
    <dgm:cxn modelId="{82C1E11A-72D2-4D0A-965C-501393DE14B7}" type="presOf" srcId="{0146CACC-6F3E-4409-846F-8AFCBEC54426}" destId="{5DDA0F82-8B9C-41F0-B66E-28511458BF45}" srcOrd="0" destOrd="0" presId="urn:microsoft.com/office/officeart/2009/3/layout/HorizontalOrganizationChart"/>
    <dgm:cxn modelId="{F01FFB2D-3CAF-437F-94D0-B8DE438B5264}" type="presOf" srcId="{0FE4FC3C-B10A-4E41-B46D-4DE2BC7B7809}" destId="{1C548EC9-C4A7-4B39-AA84-C7BB9B5EE8C6}" srcOrd="0" destOrd="0" presId="urn:microsoft.com/office/officeart/2009/3/layout/HorizontalOrganizationChart"/>
    <dgm:cxn modelId="{C812813D-F61B-4320-8E42-A0CB616B0751}" srcId="{5D961466-8043-49BA-81FD-4557767BC0D7}" destId="{0146CACC-6F3E-4409-846F-8AFCBEC54426}" srcOrd="0" destOrd="0" parTransId="{B0026DAA-4780-402A-AAA9-05DAAC774B77}" sibTransId="{8A1B1F9E-750E-4D27-9515-41C344316045}"/>
    <dgm:cxn modelId="{E29E6067-F4F4-49E8-AA0A-26D1F6257036}" srcId="{C7578D46-FBFC-472B-BC16-0D38CC684679}" destId="{5D961466-8043-49BA-81FD-4557767BC0D7}" srcOrd="1" destOrd="0" parTransId="{0FE4FC3C-B10A-4E41-B46D-4DE2BC7B7809}" sibTransId="{BDDA87AA-2127-4D8C-ACCF-C47D2038C88B}"/>
    <dgm:cxn modelId="{DA8A2B6A-334D-43ED-8BD8-427541711921}" type="presOf" srcId="{94A3213F-1172-4C32-A2EF-E02580CBC13F}" destId="{9F26B778-DE74-4558-85DE-C95F0A5509F8}" srcOrd="0" destOrd="0" presId="urn:microsoft.com/office/officeart/2009/3/layout/HorizontalOrganizationChart"/>
    <dgm:cxn modelId="{A44F0C4B-22CD-40EE-864A-BC95B93C060E}" type="presOf" srcId="{1CF5F16D-EE8C-443B-B59B-CC8C97982F3B}" destId="{6CB88A50-BCAD-4CEA-A564-C949C766C22D}" srcOrd="1" destOrd="0" presId="urn:microsoft.com/office/officeart/2009/3/layout/HorizontalOrganizationChart"/>
    <dgm:cxn modelId="{C3B41C4D-0660-4084-8186-CF109974E0D9}" type="presOf" srcId="{FB8B85F5-AE35-49A5-AB16-67DC335469C6}" destId="{E8DDC84C-85EF-4CDD-9B9D-27FDAAEE75AE}" srcOrd="0" destOrd="0" presId="urn:microsoft.com/office/officeart/2009/3/layout/HorizontalOrganizationChart"/>
    <dgm:cxn modelId="{7E5CDC4D-E9EA-4C04-9E9E-431801C0F84A}" type="presOf" srcId="{5D961466-8043-49BA-81FD-4557767BC0D7}" destId="{1AD21D7A-F674-4521-97A5-6D3D67A4264F}" srcOrd="1" destOrd="0" presId="urn:microsoft.com/office/officeart/2009/3/layout/HorizontalOrganizationChart"/>
    <dgm:cxn modelId="{91108779-6059-477F-918C-961EA2A3B3CD}" type="presOf" srcId="{A07AB807-3889-48FE-953E-4FEB818329DD}" destId="{0E107C47-6C8D-4F8B-83E1-922D511D0604}" srcOrd="0" destOrd="0" presId="urn:microsoft.com/office/officeart/2009/3/layout/HorizontalOrganizationChart"/>
    <dgm:cxn modelId="{B6981F93-9C95-4B74-8EE6-176CFBAD454C}" type="presOf" srcId="{C7578D46-FBFC-472B-BC16-0D38CC684679}" destId="{5CA4FA32-E53C-4C8E-8B97-D6338870D058}" srcOrd="0" destOrd="0" presId="urn:microsoft.com/office/officeart/2009/3/layout/HorizontalOrganizationChart"/>
    <dgm:cxn modelId="{B4F0A4A0-267B-4D9C-BA23-5DA7C7AE666A}" type="presOf" srcId="{1CF5F16D-EE8C-443B-B59B-CC8C97982F3B}" destId="{14A7B69A-B27E-4657-B3CB-88585FA22FF5}" srcOrd="0" destOrd="0" presId="urn:microsoft.com/office/officeart/2009/3/layout/HorizontalOrganizationChart"/>
    <dgm:cxn modelId="{5C3167AA-8B56-4E22-AC92-C2B0E7DF9718}" srcId="{5D961466-8043-49BA-81FD-4557767BC0D7}" destId="{94A3213F-1172-4C32-A2EF-E02580CBC13F}" srcOrd="1" destOrd="0" parTransId="{BB13FCC6-7ED0-4EB6-AD8C-A454E678DE10}" sibTransId="{8D24CAB8-1CC1-480A-84AE-764DE1B16DB4}"/>
    <dgm:cxn modelId="{180BB8C9-4593-41AF-BED5-3B944AB93B6B}" type="presOf" srcId="{C7578D46-FBFC-472B-BC16-0D38CC684679}" destId="{51A94F94-11D6-45EB-A736-740ECB6135C2}" srcOrd="1" destOrd="0" presId="urn:microsoft.com/office/officeart/2009/3/layout/HorizontalOrganizationChart"/>
    <dgm:cxn modelId="{A08E3DD8-8AD5-46DE-8ABC-1EA0FC3CF949}" srcId="{FB8B85F5-AE35-49A5-AB16-67DC335469C6}" destId="{C7578D46-FBFC-472B-BC16-0D38CC684679}" srcOrd="0" destOrd="0" parTransId="{B833FBC9-AC71-4910-A4AE-6227889DD121}" sibTransId="{0B11B407-FC5E-4F00-B0AF-F2D40340835E}"/>
    <dgm:cxn modelId="{EFFFD6E3-FD1B-4CE7-9124-44F16F91864C}" type="presOf" srcId="{B0026DAA-4780-402A-AAA9-05DAAC774B77}" destId="{0048E872-0051-4238-86F4-523723C67F7C}" srcOrd="0" destOrd="0" presId="urn:microsoft.com/office/officeart/2009/3/layout/HorizontalOrganizationChart"/>
    <dgm:cxn modelId="{F8DD2DE4-2E76-4564-AA9A-8601D9111EF1}" type="presOf" srcId="{94A3213F-1172-4C32-A2EF-E02580CBC13F}" destId="{4E34D61C-F8E4-4B75-BC59-AA8E10D335D0}" srcOrd="1" destOrd="0" presId="urn:microsoft.com/office/officeart/2009/3/layout/HorizontalOrganizationChart"/>
    <dgm:cxn modelId="{AE6579E6-7F64-4EF6-BED7-45A1F4036E64}" srcId="{C7578D46-FBFC-472B-BC16-0D38CC684679}" destId="{1CF5F16D-EE8C-443B-B59B-CC8C97982F3B}" srcOrd="0" destOrd="0" parTransId="{A07AB807-3889-48FE-953E-4FEB818329DD}" sibTransId="{8738A269-46AA-46FA-99C8-7BAA1D7BD64F}"/>
    <dgm:cxn modelId="{FB4C4EF1-E001-4174-8E70-97993A7393F2}" type="presOf" srcId="{BB13FCC6-7ED0-4EB6-AD8C-A454E678DE10}" destId="{F3E48FB7-C56D-4E46-BC65-38D40C257FFF}" srcOrd="0" destOrd="0" presId="urn:microsoft.com/office/officeart/2009/3/layout/HorizontalOrganizationChart"/>
    <dgm:cxn modelId="{19C321F5-AF4A-45D6-B412-5F0D1325CC92}" type="presOf" srcId="{5D961466-8043-49BA-81FD-4557767BC0D7}" destId="{0B0E5D9F-DC96-4664-B7D1-CFA4953BE92C}" srcOrd="0" destOrd="0" presId="urn:microsoft.com/office/officeart/2009/3/layout/HorizontalOrganizationChart"/>
    <dgm:cxn modelId="{C05AF3C3-146F-4DD2-9FFA-48A0AB54E971}" type="presParOf" srcId="{E8DDC84C-85EF-4CDD-9B9D-27FDAAEE75AE}" destId="{211B152E-7F45-431E-A95A-4226FDC2E2A6}" srcOrd="0" destOrd="0" presId="urn:microsoft.com/office/officeart/2009/3/layout/HorizontalOrganizationChart"/>
    <dgm:cxn modelId="{06D8156D-4ECB-4353-BC40-41C10F4A4367}" type="presParOf" srcId="{211B152E-7F45-431E-A95A-4226FDC2E2A6}" destId="{1D9EBB9B-1C81-427D-8E8C-67C31438D922}" srcOrd="0" destOrd="0" presId="urn:microsoft.com/office/officeart/2009/3/layout/HorizontalOrganizationChart"/>
    <dgm:cxn modelId="{5E31D853-006F-4CA1-8CDA-9C51627D1092}" type="presParOf" srcId="{1D9EBB9B-1C81-427D-8E8C-67C31438D922}" destId="{5CA4FA32-E53C-4C8E-8B97-D6338870D058}" srcOrd="0" destOrd="0" presId="urn:microsoft.com/office/officeart/2009/3/layout/HorizontalOrganizationChart"/>
    <dgm:cxn modelId="{85233EFE-F1B4-4022-8011-6BA1C1721DB0}" type="presParOf" srcId="{1D9EBB9B-1C81-427D-8E8C-67C31438D922}" destId="{51A94F94-11D6-45EB-A736-740ECB6135C2}" srcOrd="1" destOrd="0" presId="urn:microsoft.com/office/officeart/2009/3/layout/HorizontalOrganizationChart"/>
    <dgm:cxn modelId="{F4477594-CAF2-4305-921A-700100C3C200}" type="presParOf" srcId="{211B152E-7F45-431E-A95A-4226FDC2E2A6}" destId="{31BDCBE0-1EF1-41BA-A8A0-014BCFD07E81}" srcOrd="1" destOrd="0" presId="urn:microsoft.com/office/officeart/2009/3/layout/HorizontalOrganizationChart"/>
    <dgm:cxn modelId="{5C2F2F0E-2E11-40B0-A287-9FAFE3E30FF0}" type="presParOf" srcId="{31BDCBE0-1EF1-41BA-A8A0-014BCFD07E81}" destId="{0E107C47-6C8D-4F8B-83E1-922D511D0604}" srcOrd="0" destOrd="0" presId="urn:microsoft.com/office/officeart/2009/3/layout/HorizontalOrganizationChart"/>
    <dgm:cxn modelId="{7E1A5761-DBDD-44DC-83EA-7BBEC55FE238}" type="presParOf" srcId="{31BDCBE0-1EF1-41BA-A8A0-014BCFD07E81}" destId="{18F3F48C-E074-42A6-BA96-622EDAF7861A}" srcOrd="1" destOrd="0" presId="urn:microsoft.com/office/officeart/2009/3/layout/HorizontalOrganizationChart"/>
    <dgm:cxn modelId="{9C93CC5C-155E-495C-A52A-70EEE7811E7A}" type="presParOf" srcId="{18F3F48C-E074-42A6-BA96-622EDAF7861A}" destId="{9089F9F8-4FFC-4DBE-B851-16D0FDEDD91C}" srcOrd="0" destOrd="0" presId="urn:microsoft.com/office/officeart/2009/3/layout/HorizontalOrganizationChart"/>
    <dgm:cxn modelId="{20DD287E-D459-4DDB-AC10-FFB72A1D49BB}" type="presParOf" srcId="{9089F9F8-4FFC-4DBE-B851-16D0FDEDD91C}" destId="{14A7B69A-B27E-4657-B3CB-88585FA22FF5}" srcOrd="0" destOrd="0" presId="urn:microsoft.com/office/officeart/2009/3/layout/HorizontalOrganizationChart"/>
    <dgm:cxn modelId="{7EE80591-1661-41CE-B97F-8ECAEC31FD60}" type="presParOf" srcId="{9089F9F8-4FFC-4DBE-B851-16D0FDEDD91C}" destId="{6CB88A50-BCAD-4CEA-A564-C949C766C22D}" srcOrd="1" destOrd="0" presId="urn:microsoft.com/office/officeart/2009/3/layout/HorizontalOrganizationChart"/>
    <dgm:cxn modelId="{A88CCEA8-5B88-40D4-BAFB-61B1FC53D2DA}" type="presParOf" srcId="{18F3F48C-E074-42A6-BA96-622EDAF7861A}" destId="{32992A26-14F6-4AA7-9D73-4E9902E069B5}" srcOrd="1" destOrd="0" presId="urn:microsoft.com/office/officeart/2009/3/layout/HorizontalOrganizationChart"/>
    <dgm:cxn modelId="{4DA17356-57A4-42D7-A134-A13D02E95D84}" type="presParOf" srcId="{18F3F48C-E074-42A6-BA96-622EDAF7861A}" destId="{C40B6E5C-B93C-4B14-958B-4F7838733F9F}" srcOrd="2" destOrd="0" presId="urn:microsoft.com/office/officeart/2009/3/layout/HorizontalOrganizationChart"/>
    <dgm:cxn modelId="{44A0449D-1D12-4C3E-9603-581995A9EE09}" type="presParOf" srcId="{31BDCBE0-1EF1-41BA-A8A0-014BCFD07E81}" destId="{1C548EC9-C4A7-4B39-AA84-C7BB9B5EE8C6}" srcOrd="2" destOrd="0" presId="urn:microsoft.com/office/officeart/2009/3/layout/HorizontalOrganizationChart"/>
    <dgm:cxn modelId="{9B3D1D2F-6AF8-4833-B8FD-17E29C8D5BE3}" type="presParOf" srcId="{31BDCBE0-1EF1-41BA-A8A0-014BCFD07E81}" destId="{328B3492-E3F1-405E-ABFA-7DDC521D5DC6}" srcOrd="3" destOrd="0" presId="urn:microsoft.com/office/officeart/2009/3/layout/HorizontalOrganizationChart"/>
    <dgm:cxn modelId="{CCF68E1B-77CF-4181-AE09-63BA2CD27069}" type="presParOf" srcId="{328B3492-E3F1-405E-ABFA-7DDC521D5DC6}" destId="{74104852-C497-4125-9305-8681829CDF88}" srcOrd="0" destOrd="0" presId="urn:microsoft.com/office/officeart/2009/3/layout/HorizontalOrganizationChart"/>
    <dgm:cxn modelId="{7C726D07-2DDA-4524-96CA-A1ADF45A0271}" type="presParOf" srcId="{74104852-C497-4125-9305-8681829CDF88}" destId="{0B0E5D9F-DC96-4664-B7D1-CFA4953BE92C}" srcOrd="0" destOrd="0" presId="urn:microsoft.com/office/officeart/2009/3/layout/HorizontalOrganizationChart"/>
    <dgm:cxn modelId="{DDAA2BAB-628E-4466-A0DF-E3919B7C64E7}" type="presParOf" srcId="{74104852-C497-4125-9305-8681829CDF88}" destId="{1AD21D7A-F674-4521-97A5-6D3D67A4264F}" srcOrd="1" destOrd="0" presId="urn:microsoft.com/office/officeart/2009/3/layout/HorizontalOrganizationChart"/>
    <dgm:cxn modelId="{77436C00-54AE-4E53-AF29-F91DFB17FA19}" type="presParOf" srcId="{328B3492-E3F1-405E-ABFA-7DDC521D5DC6}" destId="{828EBE04-083D-4770-80D7-444DC8CC0A2E}" srcOrd="1" destOrd="0" presId="urn:microsoft.com/office/officeart/2009/3/layout/HorizontalOrganizationChart"/>
    <dgm:cxn modelId="{E95BD8E5-41CD-48B7-B392-ACF8F88E41E8}" type="presParOf" srcId="{828EBE04-083D-4770-80D7-444DC8CC0A2E}" destId="{0048E872-0051-4238-86F4-523723C67F7C}" srcOrd="0" destOrd="0" presId="urn:microsoft.com/office/officeart/2009/3/layout/HorizontalOrganizationChart"/>
    <dgm:cxn modelId="{DCBBC5EF-8E14-4362-9EDD-33299BC66422}" type="presParOf" srcId="{828EBE04-083D-4770-80D7-444DC8CC0A2E}" destId="{B0498037-D5E9-42B8-868B-52671A1BFA50}" srcOrd="1" destOrd="0" presId="urn:microsoft.com/office/officeart/2009/3/layout/HorizontalOrganizationChart"/>
    <dgm:cxn modelId="{D6287798-DABB-42D6-BF3C-A77B4A9ACA59}" type="presParOf" srcId="{B0498037-D5E9-42B8-868B-52671A1BFA50}" destId="{FF8E0D7C-A6CE-47FB-8678-7CF20AF943BD}" srcOrd="0" destOrd="0" presId="urn:microsoft.com/office/officeart/2009/3/layout/HorizontalOrganizationChart"/>
    <dgm:cxn modelId="{A06E40FF-C3ED-4D8C-9A7F-241D5F7E3765}" type="presParOf" srcId="{FF8E0D7C-A6CE-47FB-8678-7CF20AF943BD}" destId="{5DDA0F82-8B9C-41F0-B66E-28511458BF45}" srcOrd="0" destOrd="0" presId="urn:microsoft.com/office/officeart/2009/3/layout/HorizontalOrganizationChart"/>
    <dgm:cxn modelId="{E609CCEB-8CBA-46AB-92AC-1DA154F93099}" type="presParOf" srcId="{FF8E0D7C-A6CE-47FB-8678-7CF20AF943BD}" destId="{9AD5A3F1-71A9-4DD8-9AA4-4ED9602739BD}" srcOrd="1" destOrd="0" presId="urn:microsoft.com/office/officeart/2009/3/layout/HorizontalOrganizationChart"/>
    <dgm:cxn modelId="{FE57BB3D-6A84-42DF-A8AD-33E23288DC23}" type="presParOf" srcId="{B0498037-D5E9-42B8-868B-52671A1BFA50}" destId="{A7708ADB-3A64-4F15-8FB9-8D23335560F6}" srcOrd="1" destOrd="0" presId="urn:microsoft.com/office/officeart/2009/3/layout/HorizontalOrganizationChart"/>
    <dgm:cxn modelId="{7033A871-E07B-40FE-9BAF-2C67C0EA8683}" type="presParOf" srcId="{B0498037-D5E9-42B8-868B-52671A1BFA50}" destId="{DF30FE7C-2F12-4F9F-8922-79DC4D60BD9D}" srcOrd="2" destOrd="0" presId="urn:microsoft.com/office/officeart/2009/3/layout/HorizontalOrganizationChart"/>
    <dgm:cxn modelId="{C2FF354A-B0F0-4C24-A28A-9F2C62CB1B96}" type="presParOf" srcId="{828EBE04-083D-4770-80D7-444DC8CC0A2E}" destId="{F3E48FB7-C56D-4E46-BC65-38D40C257FFF}" srcOrd="2" destOrd="0" presId="urn:microsoft.com/office/officeart/2009/3/layout/HorizontalOrganizationChart"/>
    <dgm:cxn modelId="{7A7047DC-D446-46FF-99AC-2AC4E23AF4DE}" type="presParOf" srcId="{828EBE04-083D-4770-80D7-444DC8CC0A2E}" destId="{29376C92-D7D9-4DEE-BC79-36ACE06B0C31}" srcOrd="3" destOrd="0" presId="urn:microsoft.com/office/officeart/2009/3/layout/HorizontalOrganizationChart"/>
    <dgm:cxn modelId="{98226286-0F6A-47E7-B9B3-FD6392484FD1}" type="presParOf" srcId="{29376C92-D7D9-4DEE-BC79-36ACE06B0C31}" destId="{0076417B-45DF-493E-9C9E-70FAF9E17910}" srcOrd="0" destOrd="0" presId="urn:microsoft.com/office/officeart/2009/3/layout/HorizontalOrganizationChart"/>
    <dgm:cxn modelId="{1BDEE4CF-C56D-4E65-A1B8-0627948286FD}" type="presParOf" srcId="{0076417B-45DF-493E-9C9E-70FAF9E17910}" destId="{9F26B778-DE74-4558-85DE-C95F0A5509F8}" srcOrd="0" destOrd="0" presId="urn:microsoft.com/office/officeart/2009/3/layout/HorizontalOrganizationChart"/>
    <dgm:cxn modelId="{E0E715D6-DD3D-43A3-AC1F-AD77EB219CD8}" type="presParOf" srcId="{0076417B-45DF-493E-9C9E-70FAF9E17910}" destId="{4E34D61C-F8E4-4B75-BC59-AA8E10D335D0}" srcOrd="1" destOrd="0" presId="urn:microsoft.com/office/officeart/2009/3/layout/HorizontalOrganizationChart"/>
    <dgm:cxn modelId="{6F7E6A4A-FD95-4434-8058-C1424BA54A17}" type="presParOf" srcId="{29376C92-D7D9-4DEE-BC79-36ACE06B0C31}" destId="{019B7D0E-5982-4D91-92F3-264BC9A69456}" srcOrd="1" destOrd="0" presId="urn:microsoft.com/office/officeart/2009/3/layout/HorizontalOrganizationChart"/>
    <dgm:cxn modelId="{A381C382-2281-48A1-92B3-EA9125F701D8}" type="presParOf" srcId="{29376C92-D7D9-4DEE-BC79-36ACE06B0C31}" destId="{846BE6FA-94B3-41E2-B02F-958E26558A72}" srcOrd="2" destOrd="0" presId="urn:microsoft.com/office/officeart/2009/3/layout/HorizontalOrganizationChart"/>
    <dgm:cxn modelId="{52B4A0AA-52D8-4FC7-858B-20A295DAA29E}" type="presParOf" srcId="{328B3492-E3F1-405E-ABFA-7DDC521D5DC6}" destId="{88102418-26D6-4B56-B483-13DA9576579C}" srcOrd="2" destOrd="0" presId="urn:microsoft.com/office/officeart/2009/3/layout/HorizontalOrganizationChart"/>
    <dgm:cxn modelId="{8D58F52F-19CA-435C-A3BF-BF8852829D42}" type="presParOf" srcId="{211B152E-7F45-431E-A95A-4226FDC2E2A6}" destId="{DAFF9125-4BFB-43F1-88DA-1BCD66727268}"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696E0D6-4D6E-42F3-A3E7-EC7F2F19EFB1}" type="doc">
      <dgm:prSet loTypeId="urn:microsoft.com/office/officeart/2008/layout/LinedList" loCatId="list" qsTypeId="urn:microsoft.com/office/officeart/2005/8/quickstyle/simple1" qsCatId="simple" csTypeId="urn:microsoft.com/office/officeart/2005/8/colors/accent0_1" csCatId="mainScheme" phldr="1"/>
      <dgm:spPr/>
      <dgm:t>
        <a:bodyPr/>
        <a:lstStyle/>
        <a:p>
          <a:endParaRPr lang="es-PE"/>
        </a:p>
      </dgm:t>
    </dgm:pt>
    <dgm:pt modelId="{7252CD0B-9FC7-42A9-BA39-A6C403852774}">
      <dgm:prSet custT="1"/>
      <dgm:spPr/>
      <dgm:t>
        <a:bodyPr/>
        <a:lstStyle/>
        <a:p>
          <a:pPr algn="ctr"/>
          <a:r>
            <a:rPr lang="es-MX" sz="1500" dirty="0"/>
            <a:t>La conciliación se realiza en un centro de conciliación acreditado por el Ministerio de Justicia y Derechos Humanos. </a:t>
          </a:r>
          <a:endParaRPr lang="es-PE" sz="1500" dirty="0"/>
        </a:p>
      </dgm:t>
    </dgm:pt>
    <dgm:pt modelId="{811E7490-F777-4F66-99EA-4C5419683681}" type="parTrans" cxnId="{B5148B24-F57A-4B1E-912C-5D8905EBD407}">
      <dgm:prSet/>
      <dgm:spPr/>
      <dgm:t>
        <a:bodyPr/>
        <a:lstStyle/>
        <a:p>
          <a:endParaRPr lang="es-PE"/>
        </a:p>
      </dgm:t>
    </dgm:pt>
    <dgm:pt modelId="{27CD1FE7-EDB7-4BE4-A2A8-9E114DDBFF7B}" type="sibTrans" cxnId="{B5148B24-F57A-4B1E-912C-5D8905EBD407}">
      <dgm:prSet/>
      <dgm:spPr/>
      <dgm:t>
        <a:bodyPr/>
        <a:lstStyle/>
        <a:p>
          <a:endParaRPr lang="es-PE"/>
        </a:p>
      </dgm:t>
    </dgm:pt>
    <dgm:pt modelId="{BBE7EE9E-8E2C-4E52-BF28-63FBECB42307}">
      <dgm:prSet/>
      <dgm:spPr/>
      <dgm:t>
        <a:bodyPr/>
        <a:lstStyle/>
        <a:p>
          <a:r>
            <a:rPr lang="es-MX" dirty="0"/>
            <a:t>Durante la conciliación o ante la propuesta de acuerdo conciliatorio, el titular de la Entidad, con el apoyo de sus dependencias técnicas y legales, realiza el análisis costo-beneficio de proseguir con la controversia, considerando el costo en tiempo y recursos del proceso arbitral, la expectativa de éxito de seguir el arbitraje, y la conveniencia de resolver la controversia en la instancia más temprana posible. </a:t>
          </a:r>
          <a:endParaRPr lang="es-PE" dirty="0"/>
        </a:p>
      </dgm:t>
    </dgm:pt>
    <dgm:pt modelId="{4A788FB3-0C6B-43DB-ACE6-6B8331D4F2CA}" type="parTrans" cxnId="{122A09C3-8B1F-4062-90AE-432F2175DE56}">
      <dgm:prSet/>
      <dgm:spPr/>
      <dgm:t>
        <a:bodyPr/>
        <a:lstStyle/>
        <a:p>
          <a:endParaRPr lang="es-PE"/>
        </a:p>
      </dgm:t>
    </dgm:pt>
    <dgm:pt modelId="{3EC76DF2-47AD-4653-B7AF-AFE3B8BD1012}" type="sibTrans" cxnId="{122A09C3-8B1F-4062-90AE-432F2175DE56}">
      <dgm:prSet/>
      <dgm:spPr/>
      <dgm:t>
        <a:bodyPr/>
        <a:lstStyle/>
        <a:p>
          <a:endParaRPr lang="es-PE"/>
        </a:p>
      </dgm:t>
    </dgm:pt>
    <dgm:pt modelId="{D4713EAE-1FDE-4DD7-BADA-2354B6D991FF}">
      <dgm:prSet/>
      <dgm:spPr/>
      <dgm:t>
        <a:bodyPr/>
        <a:lstStyle/>
        <a:p>
          <a:r>
            <a:rPr lang="es-MX" dirty="0"/>
            <a:t>En ambos casos, se puede solicitar opinión de la procuraduría pública correspondiente o la que haga sus veces. </a:t>
          </a:r>
          <a:endParaRPr lang="es-PE" dirty="0"/>
        </a:p>
      </dgm:t>
    </dgm:pt>
    <dgm:pt modelId="{276629EE-E261-42FE-A130-186766BD3E6F}" type="parTrans" cxnId="{92DEF964-AB8D-45B7-BCA1-6D8426615980}">
      <dgm:prSet/>
      <dgm:spPr/>
      <dgm:t>
        <a:bodyPr/>
        <a:lstStyle/>
        <a:p>
          <a:endParaRPr lang="es-PE"/>
        </a:p>
      </dgm:t>
    </dgm:pt>
    <dgm:pt modelId="{C82A277F-734C-47C1-9506-C920F26FC26C}" type="sibTrans" cxnId="{92DEF964-AB8D-45B7-BCA1-6D8426615980}">
      <dgm:prSet/>
      <dgm:spPr/>
      <dgm:t>
        <a:bodyPr/>
        <a:lstStyle/>
        <a:p>
          <a:endParaRPr lang="es-PE"/>
        </a:p>
      </dgm:t>
    </dgm:pt>
    <dgm:pt modelId="{A8B3055C-A56D-4CE4-91F0-4DB947CFEDC5}">
      <dgm:prSet/>
      <dgm:spPr/>
      <dgm:t>
        <a:bodyPr/>
        <a:lstStyle/>
        <a:p>
          <a:r>
            <a:rPr lang="es-MX" dirty="0"/>
            <a:t>Constituye responsabilidad funcional impulsar o proseguir la vía arbitral cuando el análisis costo-beneficio determina que la posición de la entidad razonablemente no será acogida en dicha sede. </a:t>
          </a:r>
          <a:endParaRPr lang="es-PE" dirty="0"/>
        </a:p>
      </dgm:t>
    </dgm:pt>
    <dgm:pt modelId="{D600883C-7279-4B0B-8EE0-67C25FABF980}" type="parTrans" cxnId="{7EE69FC7-3D40-472F-8F36-0D4BA996B638}">
      <dgm:prSet/>
      <dgm:spPr/>
      <dgm:t>
        <a:bodyPr/>
        <a:lstStyle/>
        <a:p>
          <a:endParaRPr lang="es-PE"/>
        </a:p>
      </dgm:t>
    </dgm:pt>
    <dgm:pt modelId="{5B9A2F32-3C41-4F72-A5BA-C2264DE8B5D1}" type="sibTrans" cxnId="{7EE69FC7-3D40-472F-8F36-0D4BA996B638}">
      <dgm:prSet/>
      <dgm:spPr/>
      <dgm:t>
        <a:bodyPr/>
        <a:lstStyle/>
        <a:p>
          <a:endParaRPr lang="es-PE"/>
        </a:p>
      </dgm:t>
    </dgm:pt>
    <dgm:pt modelId="{6385B74E-BF87-4778-B3EF-6ADB5630A7E8}" type="pres">
      <dgm:prSet presAssocID="{8696E0D6-4D6E-42F3-A3E7-EC7F2F19EFB1}" presName="vert0" presStyleCnt="0">
        <dgm:presLayoutVars>
          <dgm:dir/>
          <dgm:animOne val="branch"/>
          <dgm:animLvl val="lvl"/>
        </dgm:presLayoutVars>
      </dgm:prSet>
      <dgm:spPr/>
    </dgm:pt>
    <dgm:pt modelId="{6050C9F2-278E-403B-8C88-6D2BC5C896B9}" type="pres">
      <dgm:prSet presAssocID="{7252CD0B-9FC7-42A9-BA39-A6C403852774}" presName="thickLine" presStyleLbl="alignNode1" presStyleIdx="0" presStyleCnt="4"/>
      <dgm:spPr/>
    </dgm:pt>
    <dgm:pt modelId="{79A7A42A-5418-44CA-B690-8865A5FAA700}" type="pres">
      <dgm:prSet presAssocID="{7252CD0B-9FC7-42A9-BA39-A6C403852774}" presName="horz1" presStyleCnt="0"/>
      <dgm:spPr/>
    </dgm:pt>
    <dgm:pt modelId="{FBA43A7A-B497-4CEC-BA99-083C0AE3716A}" type="pres">
      <dgm:prSet presAssocID="{7252CD0B-9FC7-42A9-BA39-A6C403852774}" presName="tx1" presStyleLbl="revTx" presStyleIdx="0" presStyleCnt="4"/>
      <dgm:spPr/>
    </dgm:pt>
    <dgm:pt modelId="{BDEE5726-7B62-4972-BD24-39FB9E70FD5E}" type="pres">
      <dgm:prSet presAssocID="{7252CD0B-9FC7-42A9-BA39-A6C403852774}" presName="vert1" presStyleCnt="0"/>
      <dgm:spPr/>
    </dgm:pt>
    <dgm:pt modelId="{9FE7B223-7E95-42EA-9F48-5006B4437C1C}" type="pres">
      <dgm:prSet presAssocID="{BBE7EE9E-8E2C-4E52-BF28-63FBECB42307}" presName="thickLine" presStyleLbl="alignNode1" presStyleIdx="1" presStyleCnt="4"/>
      <dgm:spPr/>
    </dgm:pt>
    <dgm:pt modelId="{300096CB-B3C6-4458-AAFA-4A3DD74584AC}" type="pres">
      <dgm:prSet presAssocID="{BBE7EE9E-8E2C-4E52-BF28-63FBECB42307}" presName="horz1" presStyleCnt="0"/>
      <dgm:spPr/>
    </dgm:pt>
    <dgm:pt modelId="{D53E552F-22E7-4D95-9714-3979613555CB}" type="pres">
      <dgm:prSet presAssocID="{BBE7EE9E-8E2C-4E52-BF28-63FBECB42307}" presName="tx1" presStyleLbl="revTx" presStyleIdx="1" presStyleCnt="4"/>
      <dgm:spPr/>
    </dgm:pt>
    <dgm:pt modelId="{8ED1E5AD-9968-4B8A-A38E-E1B9950E1060}" type="pres">
      <dgm:prSet presAssocID="{BBE7EE9E-8E2C-4E52-BF28-63FBECB42307}" presName="vert1" presStyleCnt="0"/>
      <dgm:spPr/>
    </dgm:pt>
    <dgm:pt modelId="{AA5855D5-2179-4BD7-B0CB-5B9670471670}" type="pres">
      <dgm:prSet presAssocID="{D4713EAE-1FDE-4DD7-BADA-2354B6D991FF}" presName="thickLine" presStyleLbl="alignNode1" presStyleIdx="2" presStyleCnt="4"/>
      <dgm:spPr/>
    </dgm:pt>
    <dgm:pt modelId="{39F62D85-83F8-41F1-A3BC-890040B8BD54}" type="pres">
      <dgm:prSet presAssocID="{D4713EAE-1FDE-4DD7-BADA-2354B6D991FF}" presName="horz1" presStyleCnt="0"/>
      <dgm:spPr/>
    </dgm:pt>
    <dgm:pt modelId="{49A9536B-5E0C-4D17-8289-BFAE408B4D2A}" type="pres">
      <dgm:prSet presAssocID="{D4713EAE-1FDE-4DD7-BADA-2354B6D991FF}" presName="tx1" presStyleLbl="revTx" presStyleIdx="2" presStyleCnt="4"/>
      <dgm:spPr/>
    </dgm:pt>
    <dgm:pt modelId="{C57DA59C-67B2-4B8B-88C3-8BD1EF299124}" type="pres">
      <dgm:prSet presAssocID="{D4713EAE-1FDE-4DD7-BADA-2354B6D991FF}" presName="vert1" presStyleCnt="0"/>
      <dgm:spPr/>
    </dgm:pt>
    <dgm:pt modelId="{EFE680B6-9C76-4B04-A826-3DF8B14102C6}" type="pres">
      <dgm:prSet presAssocID="{A8B3055C-A56D-4CE4-91F0-4DB947CFEDC5}" presName="thickLine" presStyleLbl="alignNode1" presStyleIdx="3" presStyleCnt="4"/>
      <dgm:spPr/>
    </dgm:pt>
    <dgm:pt modelId="{8754910D-AAAE-48FB-B441-3B3C33DA41C3}" type="pres">
      <dgm:prSet presAssocID="{A8B3055C-A56D-4CE4-91F0-4DB947CFEDC5}" presName="horz1" presStyleCnt="0"/>
      <dgm:spPr/>
    </dgm:pt>
    <dgm:pt modelId="{887944EE-4F5D-4CA0-B071-28058641831C}" type="pres">
      <dgm:prSet presAssocID="{A8B3055C-A56D-4CE4-91F0-4DB947CFEDC5}" presName="tx1" presStyleLbl="revTx" presStyleIdx="3" presStyleCnt="4"/>
      <dgm:spPr/>
    </dgm:pt>
    <dgm:pt modelId="{38B09444-52EA-4D87-B229-023E84F40A17}" type="pres">
      <dgm:prSet presAssocID="{A8B3055C-A56D-4CE4-91F0-4DB947CFEDC5}" presName="vert1" presStyleCnt="0"/>
      <dgm:spPr/>
    </dgm:pt>
  </dgm:ptLst>
  <dgm:cxnLst>
    <dgm:cxn modelId="{B5148B24-F57A-4B1E-912C-5D8905EBD407}" srcId="{8696E0D6-4D6E-42F3-A3E7-EC7F2F19EFB1}" destId="{7252CD0B-9FC7-42A9-BA39-A6C403852774}" srcOrd="0" destOrd="0" parTransId="{811E7490-F777-4F66-99EA-4C5419683681}" sibTransId="{27CD1FE7-EDB7-4BE4-A2A8-9E114DDBFF7B}"/>
    <dgm:cxn modelId="{92DEF964-AB8D-45B7-BCA1-6D8426615980}" srcId="{8696E0D6-4D6E-42F3-A3E7-EC7F2F19EFB1}" destId="{D4713EAE-1FDE-4DD7-BADA-2354B6D991FF}" srcOrd="2" destOrd="0" parTransId="{276629EE-E261-42FE-A130-186766BD3E6F}" sibTransId="{C82A277F-734C-47C1-9506-C920F26FC26C}"/>
    <dgm:cxn modelId="{5083418A-29EC-4F22-9CB1-F2474A99698E}" type="presOf" srcId="{8696E0D6-4D6E-42F3-A3E7-EC7F2F19EFB1}" destId="{6385B74E-BF87-4778-B3EF-6ADB5630A7E8}" srcOrd="0" destOrd="0" presId="urn:microsoft.com/office/officeart/2008/layout/LinedList"/>
    <dgm:cxn modelId="{937609A0-77EF-49C8-8F51-F9C0E6D5FAB3}" type="presOf" srcId="{7252CD0B-9FC7-42A9-BA39-A6C403852774}" destId="{FBA43A7A-B497-4CEC-BA99-083C0AE3716A}" srcOrd="0" destOrd="0" presId="urn:microsoft.com/office/officeart/2008/layout/LinedList"/>
    <dgm:cxn modelId="{801ECFA9-E2CA-4359-908F-C5F2B1ACE70F}" type="presOf" srcId="{BBE7EE9E-8E2C-4E52-BF28-63FBECB42307}" destId="{D53E552F-22E7-4D95-9714-3979613555CB}" srcOrd="0" destOrd="0" presId="urn:microsoft.com/office/officeart/2008/layout/LinedList"/>
    <dgm:cxn modelId="{F05F2CB7-2E04-4CB9-8C36-AA73363C7154}" type="presOf" srcId="{A8B3055C-A56D-4CE4-91F0-4DB947CFEDC5}" destId="{887944EE-4F5D-4CA0-B071-28058641831C}" srcOrd="0" destOrd="0" presId="urn:microsoft.com/office/officeart/2008/layout/LinedList"/>
    <dgm:cxn modelId="{122A09C3-8B1F-4062-90AE-432F2175DE56}" srcId="{8696E0D6-4D6E-42F3-A3E7-EC7F2F19EFB1}" destId="{BBE7EE9E-8E2C-4E52-BF28-63FBECB42307}" srcOrd="1" destOrd="0" parTransId="{4A788FB3-0C6B-43DB-ACE6-6B8331D4F2CA}" sibTransId="{3EC76DF2-47AD-4653-B7AF-AFE3B8BD1012}"/>
    <dgm:cxn modelId="{7EE69FC7-3D40-472F-8F36-0D4BA996B638}" srcId="{8696E0D6-4D6E-42F3-A3E7-EC7F2F19EFB1}" destId="{A8B3055C-A56D-4CE4-91F0-4DB947CFEDC5}" srcOrd="3" destOrd="0" parTransId="{D600883C-7279-4B0B-8EE0-67C25FABF980}" sibTransId="{5B9A2F32-3C41-4F72-A5BA-C2264DE8B5D1}"/>
    <dgm:cxn modelId="{408E23E6-2D78-43CA-8A09-10A0CD4EB9FC}" type="presOf" srcId="{D4713EAE-1FDE-4DD7-BADA-2354B6D991FF}" destId="{49A9536B-5E0C-4D17-8289-BFAE408B4D2A}" srcOrd="0" destOrd="0" presId="urn:microsoft.com/office/officeart/2008/layout/LinedList"/>
    <dgm:cxn modelId="{EB8D954F-1950-4CFE-A548-7D7D98CBA996}" type="presParOf" srcId="{6385B74E-BF87-4778-B3EF-6ADB5630A7E8}" destId="{6050C9F2-278E-403B-8C88-6D2BC5C896B9}" srcOrd="0" destOrd="0" presId="urn:microsoft.com/office/officeart/2008/layout/LinedList"/>
    <dgm:cxn modelId="{CA6824F9-B6FF-4066-B866-586DB6256F65}" type="presParOf" srcId="{6385B74E-BF87-4778-B3EF-6ADB5630A7E8}" destId="{79A7A42A-5418-44CA-B690-8865A5FAA700}" srcOrd="1" destOrd="0" presId="urn:microsoft.com/office/officeart/2008/layout/LinedList"/>
    <dgm:cxn modelId="{F2961DBC-3605-46B6-9561-19E4913B58B8}" type="presParOf" srcId="{79A7A42A-5418-44CA-B690-8865A5FAA700}" destId="{FBA43A7A-B497-4CEC-BA99-083C0AE3716A}" srcOrd="0" destOrd="0" presId="urn:microsoft.com/office/officeart/2008/layout/LinedList"/>
    <dgm:cxn modelId="{BCBC44AB-7866-407F-ACFC-C95747AA1F1A}" type="presParOf" srcId="{79A7A42A-5418-44CA-B690-8865A5FAA700}" destId="{BDEE5726-7B62-4972-BD24-39FB9E70FD5E}" srcOrd="1" destOrd="0" presId="urn:microsoft.com/office/officeart/2008/layout/LinedList"/>
    <dgm:cxn modelId="{D301EF2F-4C34-4C9C-8567-9FA8015882C4}" type="presParOf" srcId="{6385B74E-BF87-4778-B3EF-6ADB5630A7E8}" destId="{9FE7B223-7E95-42EA-9F48-5006B4437C1C}" srcOrd="2" destOrd="0" presId="urn:microsoft.com/office/officeart/2008/layout/LinedList"/>
    <dgm:cxn modelId="{93667D74-DFF4-4FA9-BDAD-18988912ACE9}" type="presParOf" srcId="{6385B74E-BF87-4778-B3EF-6ADB5630A7E8}" destId="{300096CB-B3C6-4458-AAFA-4A3DD74584AC}" srcOrd="3" destOrd="0" presId="urn:microsoft.com/office/officeart/2008/layout/LinedList"/>
    <dgm:cxn modelId="{F491F94A-9E56-4BDE-BA92-4375F5D4DF26}" type="presParOf" srcId="{300096CB-B3C6-4458-AAFA-4A3DD74584AC}" destId="{D53E552F-22E7-4D95-9714-3979613555CB}" srcOrd="0" destOrd="0" presId="urn:microsoft.com/office/officeart/2008/layout/LinedList"/>
    <dgm:cxn modelId="{F211EBEA-03A4-4262-8E90-741AE615DDD2}" type="presParOf" srcId="{300096CB-B3C6-4458-AAFA-4A3DD74584AC}" destId="{8ED1E5AD-9968-4B8A-A38E-E1B9950E1060}" srcOrd="1" destOrd="0" presId="urn:microsoft.com/office/officeart/2008/layout/LinedList"/>
    <dgm:cxn modelId="{F1023A7A-21D9-4E33-B7C9-1E405D837EFA}" type="presParOf" srcId="{6385B74E-BF87-4778-B3EF-6ADB5630A7E8}" destId="{AA5855D5-2179-4BD7-B0CB-5B9670471670}" srcOrd="4" destOrd="0" presId="urn:microsoft.com/office/officeart/2008/layout/LinedList"/>
    <dgm:cxn modelId="{BA0BA40A-918F-46C6-8678-7097BE1BC227}" type="presParOf" srcId="{6385B74E-BF87-4778-B3EF-6ADB5630A7E8}" destId="{39F62D85-83F8-41F1-A3BC-890040B8BD54}" srcOrd="5" destOrd="0" presId="urn:microsoft.com/office/officeart/2008/layout/LinedList"/>
    <dgm:cxn modelId="{B7D1D1EB-EFDB-47BD-B722-925C6AE51792}" type="presParOf" srcId="{39F62D85-83F8-41F1-A3BC-890040B8BD54}" destId="{49A9536B-5E0C-4D17-8289-BFAE408B4D2A}" srcOrd="0" destOrd="0" presId="urn:microsoft.com/office/officeart/2008/layout/LinedList"/>
    <dgm:cxn modelId="{89161039-BA75-4E26-B38B-EC248E46037A}" type="presParOf" srcId="{39F62D85-83F8-41F1-A3BC-890040B8BD54}" destId="{C57DA59C-67B2-4B8B-88C3-8BD1EF299124}" srcOrd="1" destOrd="0" presId="urn:microsoft.com/office/officeart/2008/layout/LinedList"/>
    <dgm:cxn modelId="{22666FB7-216E-4DD9-BCAE-3560E0270669}" type="presParOf" srcId="{6385B74E-BF87-4778-B3EF-6ADB5630A7E8}" destId="{EFE680B6-9C76-4B04-A826-3DF8B14102C6}" srcOrd="6" destOrd="0" presId="urn:microsoft.com/office/officeart/2008/layout/LinedList"/>
    <dgm:cxn modelId="{2A0F1BEC-5BC5-4A20-816C-0FF5FBE1383A}" type="presParOf" srcId="{6385B74E-BF87-4778-B3EF-6ADB5630A7E8}" destId="{8754910D-AAAE-48FB-B441-3B3C33DA41C3}" srcOrd="7" destOrd="0" presId="urn:microsoft.com/office/officeart/2008/layout/LinedList"/>
    <dgm:cxn modelId="{796A4674-32B0-43B6-A823-C9E37F598AE9}" type="presParOf" srcId="{8754910D-AAAE-48FB-B441-3B3C33DA41C3}" destId="{887944EE-4F5D-4CA0-B071-28058641831C}" srcOrd="0" destOrd="0" presId="urn:microsoft.com/office/officeart/2008/layout/LinedList"/>
    <dgm:cxn modelId="{46286A5C-F25D-4AC4-B272-9839DA4F385A}" type="presParOf" srcId="{8754910D-AAAE-48FB-B441-3B3C33DA41C3}" destId="{38B09444-52EA-4D87-B229-023E84F40A1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73A5226-DE89-4904-BBE3-4BA4403EB41D}" type="doc">
      <dgm:prSet loTypeId="urn:microsoft.com/office/officeart/2009/3/layout/HorizontalOrganizationChart" loCatId="hierarchy" qsTypeId="urn:microsoft.com/office/officeart/2005/8/quickstyle/simple1" qsCatId="simple" csTypeId="urn:microsoft.com/office/officeart/2005/8/colors/accent0_1" csCatId="mainScheme" phldr="1"/>
      <dgm:spPr/>
      <dgm:t>
        <a:bodyPr/>
        <a:lstStyle/>
        <a:p>
          <a:endParaRPr lang="es-PE"/>
        </a:p>
      </dgm:t>
    </dgm:pt>
    <dgm:pt modelId="{75BFAB51-4154-4D6F-8EBA-F0173157A637}">
      <dgm:prSet phldrT="[Texto]"/>
      <dgm:spPr/>
      <dgm:t>
        <a:bodyPr/>
        <a:lstStyle/>
        <a:p>
          <a:r>
            <a:rPr lang="es-PE" dirty="0"/>
            <a:t>El arbitraje es de derecho y resuelto por </a:t>
          </a:r>
        </a:p>
      </dgm:t>
    </dgm:pt>
    <dgm:pt modelId="{2B9C262C-F611-4360-B873-3E786A49B879}" type="parTrans" cxnId="{B9C5FC1C-1377-43A8-BC37-69A1D0BE19DB}">
      <dgm:prSet/>
      <dgm:spPr/>
      <dgm:t>
        <a:bodyPr/>
        <a:lstStyle/>
        <a:p>
          <a:endParaRPr lang="es-PE"/>
        </a:p>
      </dgm:t>
    </dgm:pt>
    <dgm:pt modelId="{E93D28A6-C0B4-4409-9F9B-3535E9E6B977}" type="sibTrans" cxnId="{B9C5FC1C-1377-43A8-BC37-69A1D0BE19DB}">
      <dgm:prSet/>
      <dgm:spPr/>
      <dgm:t>
        <a:bodyPr/>
        <a:lstStyle/>
        <a:p>
          <a:endParaRPr lang="es-PE"/>
        </a:p>
      </dgm:t>
    </dgm:pt>
    <dgm:pt modelId="{15667CC8-FBA1-42BE-83D3-75E9B69CE406}">
      <dgm:prSet phldrT="[Texto]"/>
      <dgm:spPr/>
      <dgm:t>
        <a:bodyPr/>
        <a:lstStyle/>
        <a:p>
          <a:r>
            <a:rPr lang="es-PE" dirty="0"/>
            <a:t>Árbitro único</a:t>
          </a:r>
        </a:p>
      </dgm:t>
    </dgm:pt>
    <dgm:pt modelId="{9EB37052-8B68-4471-88D2-A8EA002BDD3C}" type="parTrans" cxnId="{A845600E-9C4B-4995-A707-0FA66BF1D0CD}">
      <dgm:prSet/>
      <dgm:spPr/>
      <dgm:t>
        <a:bodyPr/>
        <a:lstStyle/>
        <a:p>
          <a:endParaRPr lang="es-PE"/>
        </a:p>
      </dgm:t>
    </dgm:pt>
    <dgm:pt modelId="{C6B0256C-5686-4707-A152-B028B2E03C20}" type="sibTrans" cxnId="{A845600E-9C4B-4995-A707-0FA66BF1D0CD}">
      <dgm:prSet/>
      <dgm:spPr/>
      <dgm:t>
        <a:bodyPr/>
        <a:lstStyle/>
        <a:p>
          <a:endParaRPr lang="es-PE"/>
        </a:p>
      </dgm:t>
    </dgm:pt>
    <dgm:pt modelId="{2126D790-5C33-4E0E-9311-78EB5329D70A}">
      <dgm:prSet phldrT="[Texto]"/>
      <dgm:spPr/>
      <dgm:t>
        <a:bodyPr/>
        <a:lstStyle/>
        <a:p>
          <a:r>
            <a:rPr lang="es-PE" dirty="0"/>
            <a:t>Tribunal arbitral integrado por 3 miembros</a:t>
          </a:r>
        </a:p>
      </dgm:t>
    </dgm:pt>
    <dgm:pt modelId="{1B7F651E-2836-4C60-931F-F6E7FF363FAF}" type="parTrans" cxnId="{F2988D99-3CBB-4526-9112-1691C2C26730}">
      <dgm:prSet/>
      <dgm:spPr/>
      <dgm:t>
        <a:bodyPr/>
        <a:lstStyle/>
        <a:p>
          <a:endParaRPr lang="es-PE"/>
        </a:p>
      </dgm:t>
    </dgm:pt>
    <dgm:pt modelId="{BB06C61B-6CAA-4C4D-B57D-959592BE05B6}" type="sibTrans" cxnId="{F2988D99-3CBB-4526-9112-1691C2C26730}">
      <dgm:prSet/>
      <dgm:spPr/>
      <dgm:t>
        <a:bodyPr/>
        <a:lstStyle/>
        <a:p>
          <a:endParaRPr lang="es-PE"/>
        </a:p>
      </dgm:t>
    </dgm:pt>
    <dgm:pt modelId="{88FC81AD-8359-4449-8C7D-4EEC328F6200}">
      <dgm:prSet phldrT="[Texto]"/>
      <dgm:spPr/>
      <dgm:t>
        <a:bodyPr/>
        <a:lstStyle/>
        <a:p>
          <a:r>
            <a:rPr lang="es-PE" dirty="0"/>
            <a:t>El árbitro único y el presidente del tribunal arbitral deben ser necesariamente abogados, que cuenten con especialización acreditada en derecho administrativo, arbitraje y contrataciones con el Estado</a:t>
          </a:r>
        </a:p>
      </dgm:t>
    </dgm:pt>
    <dgm:pt modelId="{8E9CC0E0-FC3B-40D1-96E8-A1FC02429391}" type="parTrans" cxnId="{C9D91223-50CA-4E29-B6C8-9A547626845D}">
      <dgm:prSet/>
      <dgm:spPr/>
      <dgm:t>
        <a:bodyPr/>
        <a:lstStyle/>
        <a:p>
          <a:endParaRPr lang="es-PE"/>
        </a:p>
      </dgm:t>
    </dgm:pt>
    <dgm:pt modelId="{068F14FD-8643-431C-899A-624598910957}" type="sibTrans" cxnId="{C9D91223-50CA-4E29-B6C8-9A547626845D}">
      <dgm:prSet/>
      <dgm:spPr/>
      <dgm:t>
        <a:bodyPr/>
        <a:lstStyle/>
        <a:p>
          <a:endParaRPr lang="es-PE"/>
        </a:p>
      </dgm:t>
    </dgm:pt>
    <dgm:pt modelId="{741B594C-23C2-470C-92BC-A8F20D48C021}">
      <dgm:prSet phldrT="[Texto]"/>
      <dgm:spPr/>
      <dgm:t>
        <a:bodyPr/>
        <a:lstStyle/>
        <a:p>
          <a:r>
            <a:rPr lang="es-PE" dirty="0"/>
            <a:t>Los demás integrantes del tribunal arbitral pueden ser expertos o profesionales en otras materias, debiendo necesariamente tener conocimiento en contrataciones con el Estado</a:t>
          </a:r>
        </a:p>
      </dgm:t>
    </dgm:pt>
    <dgm:pt modelId="{F24D509C-6379-4D1F-BDA5-70EB4A23A581}" type="parTrans" cxnId="{EF7EEB67-4839-430D-9F92-5876814E019C}">
      <dgm:prSet/>
      <dgm:spPr/>
      <dgm:t>
        <a:bodyPr/>
        <a:lstStyle/>
        <a:p>
          <a:endParaRPr lang="es-PE"/>
        </a:p>
      </dgm:t>
    </dgm:pt>
    <dgm:pt modelId="{ACEAAE53-07EE-471C-A7D5-1CB7AC97E4B9}" type="sibTrans" cxnId="{EF7EEB67-4839-430D-9F92-5876814E019C}">
      <dgm:prSet/>
      <dgm:spPr/>
      <dgm:t>
        <a:bodyPr/>
        <a:lstStyle/>
        <a:p>
          <a:endParaRPr lang="es-PE"/>
        </a:p>
      </dgm:t>
    </dgm:pt>
    <dgm:pt modelId="{F1A5FEB9-A063-4534-9735-A719EEF2BE34}" type="pres">
      <dgm:prSet presAssocID="{C73A5226-DE89-4904-BBE3-4BA4403EB41D}" presName="hierChild1" presStyleCnt="0">
        <dgm:presLayoutVars>
          <dgm:orgChart val="1"/>
          <dgm:chPref val="1"/>
          <dgm:dir/>
          <dgm:animOne val="branch"/>
          <dgm:animLvl val="lvl"/>
          <dgm:resizeHandles/>
        </dgm:presLayoutVars>
      </dgm:prSet>
      <dgm:spPr/>
    </dgm:pt>
    <dgm:pt modelId="{D8025A64-69A7-46C0-BCEA-1CFE3BC43A4E}" type="pres">
      <dgm:prSet presAssocID="{75BFAB51-4154-4D6F-8EBA-F0173157A637}" presName="hierRoot1" presStyleCnt="0">
        <dgm:presLayoutVars>
          <dgm:hierBranch val="init"/>
        </dgm:presLayoutVars>
      </dgm:prSet>
      <dgm:spPr/>
    </dgm:pt>
    <dgm:pt modelId="{51400A5B-55E3-4E14-87EC-F537BE87B467}" type="pres">
      <dgm:prSet presAssocID="{75BFAB51-4154-4D6F-8EBA-F0173157A637}" presName="rootComposite1" presStyleCnt="0"/>
      <dgm:spPr/>
    </dgm:pt>
    <dgm:pt modelId="{7D7A3DB8-85B1-4450-9E9D-0251F663FBCC}" type="pres">
      <dgm:prSet presAssocID="{75BFAB51-4154-4D6F-8EBA-F0173157A637}" presName="rootText1" presStyleLbl="node0" presStyleIdx="0" presStyleCnt="1">
        <dgm:presLayoutVars>
          <dgm:chPref val="3"/>
        </dgm:presLayoutVars>
      </dgm:prSet>
      <dgm:spPr/>
    </dgm:pt>
    <dgm:pt modelId="{DC97116F-8CAF-495B-B3F0-C0E610D53F25}" type="pres">
      <dgm:prSet presAssocID="{75BFAB51-4154-4D6F-8EBA-F0173157A637}" presName="rootConnector1" presStyleLbl="node1" presStyleIdx="0" presStyleCnt="0"/>
      <dgm:spPr/>
    </dgm:pt>
    <dgm:pt modelId="{E904142F-AD74-4425-9ECD-A164FD2C01BA}" type="pres">
      <dgm:prSet presAssocID="{75BFAB51-4154-4D6F-8EBA-F0173157A637}" presName="hierChild2" presStyleCnt="0"/>
      <dgm:spPr/>
    </dgm:pt>
    <dgm:pt modelId="{083EDAD4-B416-4D0A-A5A2-5B28765F3981}" type="pres">
      <dgm:prSet presAssocID="{9EB37052-8B68-4471-88D2-A8EA002BDD3C}" presName="Name64" presStyleLbl="parChTrans1D2" presStyleIdx="0" presStyleCnt="2"/>
      <dgm:spPr/>
    </dgm:pt>
    <dgm:pt modelId="{94314768-3890-4CA0-887C-D493FCB069CD}" type="pres">
      <dgm:prSet presAssocID="{15667CC8-FBA1-42BE-83D3-75E9B69CE406}" presName="hierRoot2" presStyleCnt="0">
        <dgm:presLayoutVars>
          <dgm:hierBranch val="init"/>
        </dgm:presLayoutVars>
      </dgm:prSet>
      <dgm:spPr/>
    </dgm:pt>
    <dgm:pt modelId="{8E5E22D2-068B-4A31-8AAB-40953581C8B6}" type="pres">
      <dgm:prSet presAssocID="{15667CC8-FBA1-42BE-83D3-75E9B69CE406}" presName="rootComposite" presStyleCnt="0"/>
      <dgm:spPr/>
    </dgm:pt>
    <dgm:pt modelId="{173B3ED8-6698-4B7D-949E-12B5079CED2C}" type="pres">
      <dgm:prSet presAssocID="{15667CC8-FBA1-42BE-83D3-75E9B69CE406}" presName="rootText" presStyleLbl="node2" presStyleIdx="0" presStyleCnt="2">
        <dgm:presLayoutVars>
          <dgm:chPref val="3"/>
        </dgm:presLayoutVars>
      </dgm:prSet>
      <dgm:spPr/>
    </dgm:pt>
    <dgm:pt modelId="{E4A380D4-EC36-4FF2-8CEC-2DF3B232ACFF}" type="pres">
      <dgm:prSet presAssocID="{15667CC8-FBA1-42BE-83D3-75E9B69CE406}" presName="rootConnector" presStyleLbl="node2" presStyleIdx="0" presStyleCnt="2"/>
      <dgm:spPr/>
    </dgm:pt>
    <dgm:pt modelId="{11C40E0E-305C-474F-B074-6430ADC2FF19}" type="pres">
      <dgm:prSet presAssocID="{15667CC8-FBA1-42BE-83D3-75E9B69CE406}" presName="hierChild4" presStyleCnt="0"/>
      <dgm:spPr/>
    </dgm:pt>
    <dgm:pt modelId="{6DF67737-DCC1-4973-A0CB-22E6FE160993}" type="pres">
      <dgm:prSet presAssocID="{15667CC8-FBA1-42BE-83D3-75E9B69CE406}" presName="hierChild5" presStyleCnt="0"/>
      <dgm:spPr/>
    </dgm:pt>
    <dgm:pt modelId="{4EAAD2FB-E06A-409E-930E-558C6C1A0E94}" type="pres">
      <dgm:prSet presAssocID="{1B7F651E-2836-4C60-931F-F6E7FF363FAF}" presName="Name64" presStyleLbl="parChTrans1D2" presStyleIdx="1" presStyleCnt="2"/>
      <dgm:spPr/>
    </dgm:pt>
    <dgm:pt modelId="{5CEB812A-7D4F-4FCA-BC71-A1042D18EB59}" type="pres">
      <dgm:prSet presAssocID="{2126D790-5C33-4E0E-9311-78EB5329D70A}" presName="hierRoot2" presStyleCnt="0">
        <dgm:presLayoutVars>
          <dgm:hierBranch val="init"/>
        </dgm:presLayoutVars>
      </dgm:prSet>
      <dgm:spPr/>
    </dgm:pt>
    <dgm:pt modelId="{7101C830-A325-4ADE-8877-08D8266E445D}" type="pres">
      <dgm:prSet presAssocID="{2126D790-5C33-4E0E-9311-78EB5329D70A}" presName="rootComposite" presStyleCnt="0"/>
      <dgm:spPr/>
    </dgm:pt>
    <dgm:pt modelId="{9152B0AB-967A-40A6-828A-28BF01EACD93}" type="pres">
      <dgm:prSet presAssocID="{2126D790-5C33-4E0E-9311-78EB5329D70A}" presName="rootText" presStyleLbl="node2" presStyleIdx="1" presStyleCnt="2">
        <dgm:presLayoutVars>
          <dgm:chPref val="3"/>
        </dgm:presLayoutVars>
      </dgm:prSet>
      <dgm:spPr/>
    </dgm:pt>
    <dgm:pt modelId="{E4352E9D-95F5-40A8-B7A6-DE9D0FC026E8}" type="pres">
      <dgm:prSet presAssocID="{2126D790-5C33-4E0E-9311-78EB5329D70A}" presName="rootConnector" presStyleLbl="node2" presStyleIdx="1" presStyleCnt="2"/>
      <dgm:spPr/>
    </dgm:pt>
    <dgm:pt modelId="{3C1DEAB7-67A9-4655-AD3C-F9FD427DE202}" type="pres">
      <dgm:prSet presAssocID="{2126D790-5C33-4E0E-9311-78EB5329D70A}" presName="hierChild4" presStyleCnt="0"/>
      <dgm:spPr/>
    </dgm:pt>
    <dgm:pt modelId="{5D0DDD72-2E96-479A-92A1-4AC070653A04}" type="pres">
      <dgm:prSet presAssocID="{8E9CC0E0-FC3B-40D1-96E8-A1FC02429391}" presName="Name64" presStyleLbl="parChTrans1D3" presStyleIdx="0" presStyleCnt="2"/>
      <dgm:spPr/>
    </dgm:pt>
    <dgm:pt modelId="{09996178-A5AE-4EF5-B0BC-EDB1C51DA83F}" type="pres">
      <dgm:prSet presAssocID="{88FC81AD-8359-4449-8C7D-4EEC328F6200}" presName="hierRoot2" presStyleCnt="0">
        <dgm:presLayoutVars>
          <dgm:hierBranch val="init"/>
        </dgm:presLayoutVars>
      </dgm:prSet>
      <dgm:spPr/>
    </dgm:pt>
    <dgm:pt modelId="{CB298030-3AC0-4FFF-80E0-9A5AEE1BA8FC}" type="pres">
      <dgm:prSet presAssocID="{88FC81AD-8359-4449-8C7D-4EEC328F6200}" presName="rootComposite" presStyleCnt="0"/>
      <dgm:spPr/>
    </dgm:pt>
    <dgm:pt modelId="{743AC8D6-2829-4CCB-BC22-300B8A956D1B}" type="pres">
      <dgm:prSet presAssocID="{88FC81AD-8359-4449-8C7D-4EEC328F6200}" presName="rootText" presStyleLbl="node3" presStyleIdx="0" presStyleCnt="2" custScaleY="129326">
        <dgm:presLayoutVars>
          <dgm:chPref val="3"/>
        </dgm:presLayoutVars>
      </dgm:prSet>
      <dgm:spPr/>
    </dgm:pt>
    <dgm:pt modelId="{F542E7E4-296A-41D9-831D-FBF9C08637F7}" type="pres">
      <dgm:prSet presAssocID="{88FC81AD-8359-4449-8C7D-4EEC328F6200}" presName="rootConnector" presStyleLbl="node3" presStyleIdx="0" presStyleCnt="2"/>
      <dgm:spPr/>
    </dgm:pt>
    <dgm:pt modelId="{0C0671D7-272C-4277-AA44-CA81D5944964}" type="pres">
      <dgm:prSet presAssocID="{88FC81AD-8359-4449-8C7D-4EEC328F6200}" presName="hierChild4" presStyleCnt="0"/>
      <dgm:spPr/>
    </dgm:pt>
    <dgm:pt modelId="{F5B02F9F-E998-4EDF-B1E0-AECB1A30C457}" type="pres">
      <dgm:prSet presAssocID="{88FC81AD-8359-4449-8C7D-4EEC328F6200}" presName="hierChild5" presStyleCnt="0"/>
      <dgm:spPr/>
    </dgm:pt>
    <dgm:pt modelId="{F766E4D1-9081-44AE-8BDD-68444217BBF5}" type="pres">
      <dgm:prSet presAssocID="{F24D509C-6379-4D1F-BDA5-70EB4A23A581}" presName="Name64" presStyleLbl="parChTrans1D3" presStyleIdx="1" presStyleCnt="2"/>
      <dgm:spPr/>
    </dgm:pt>
    <dgm:pt modelId="{8826009C-A482-424B-98E8-F92CEEEFB2A0}" type="pres">
      <dgm:prSet presAssocID="{741B594C-23C2-470C-92BC-A8F20D48C021}" presName="hierRoot2" presStyleCnt="0">
        <dgm:presLayoutVars>
          <dgm:hierBranch val="init"/>
        </dgm:presLayoutVars>
      </dgm:prSet>
      <dgm:spPr/>
    </dgm:pt>
    <dgm:pt modelId="{335C0939-F38C-42E9-9BFB-62B437C9F3B9}" type="pres">
      <dgm:prSet presAssocID="{741B594C-23C2-470C-92BC-A8F20D48C021}" presName="rootComposite" presStyleCnt="0"/>
      <dgm:spPr/>
    </dgm:pt>
    <dgm:pt modelId="{BF76772F-E1A9-4B4A-A265-10B5D6478345}" type="pres">
      <dgm:prSet presAssocID="{741B594C-23C2-470C-92BC-A8F20D48C021}" presName="rootText" presStyleLbl="node3" presStyleIdx="1" presStyleCnt="2" custScaleY="129326">
        <dgm:presLayoutVars>
          <dgm:chPref val="3"/>
        </dgm:presLayoutVars>
      </dgm:prSet>
      <dgm:spPr/>
    </dgm:pt>
    <dgm:pt modelId="{5472B184-F557-42B7-953E-AC9AA8332227}" type="pres">
      <dgm:prSet presAssocID="{741B594C-23C2-470C-92BC-A8F20D48C021}" presName="rootConnector" presStyleLbl="node3" presStyleIdx="1" presStyleCnt="2"/>
      <dgm:spPr/>
    </dgm:pt>
    <dgm:pt modelId="{70A6F233-6FC9-43A7-86DC-87237651A73B}" type="pres">
      <dgm:prSet presAssocID="{741B594C-23C2-470C-92BC-A8F20D48C021}" presName="hierChild4" presStyleCnt="0"/>
      <dgm:spPr/>
    </dgm:pt>
    <dgm:pt modelId="{79E9A023-6F0E-4FDB-A1CE-BA78ACB52F84}" type="pres">
      <dgm:prSet presAssocID="{741B594C-23C2-470C-92BC-A8F20D48C021}" presName="hierChild5" presStyleCnt="0"/>
      <dgm:spPr/>
    </dgm:pt>
    <dgm:pt modelId="{64097A81-1E76-4AC4-9660-CAB290C6968D}" type="pres">
      <dgm:prSet presAssocID="{2126D790-5C33-4E0E-9311-78EB5329D70A}" presName="hierChild5" presStyleCnt="0"/>
      <dgm:spPr/>
    </dgm:pt>
    <dgm:pt modelId="{6E334BBA-EA0F-4091-B931-55F827E714EF}" type="pres">
      <dgm:prSet presAssocID="{75BFAB51-4154-4D6F-8EBA-F0173157A637}" presName="hierChild3" presStyleCnt="0"/>
      <dgm:spPr/>
    </dgm:pt>
  </dgm:ptLst>
  <dgm:cxnLst>
    <dgm:cxn modelId="{85863E00-0F4D-44AF-B1B0-3D453217602A}" type="presOf" srcId="{F24D509C-6379-4D1F-BDA5-70EB4A23A581}" destId="{F766E4D1-9081-44AE-8BDD-68444217BBF5}" srcOrd="0" destOrd="0" presId="urn:microsoft.com/office/officeart/2009/3/layout/HorizontalOrganizationChart"/>
    <dgm:cxn modelId="{39024406-1BB3-4CA8-8F34-77C0C0012C28}" type="presOf" srcId="{75BFAB51-4154-4D6F-8EBA-F0173157A637}" destId="{DC97116F-8CAF-495B-B3F0-C0E610D53F25}" srcOrd="1" destOrd="0" presId="urn:microsoft.com/office/officeart/2009/3/layout/HorizontalOrganizationChart"/>
    <dgm:cxn modelId="{A845600E-9C4B-4995-A707-0FA66BF1D0CD}" srcId="{75BFAB51-4154-4D6F-8EBA-F0173157A637}" destId="{15667CC8-FBA1-42BE-83D3-75E9B69CE406}" srcOrd="0" destOrd="0" parTransId="{9EB37052-8B68-4471-88D2-A8EA002BDD3C}" sibTransId="{C6B0256C-5686-4707-A152-B028B2E03C20}"/>
    <dgm:cxn modelId="{B9C5FC1C-1377-43A8-BC37-69A1D0BE19DB}" srcId="{C73A5226-DE89-4904-BBE3-4BA4403EB41D}" destId="{75BFAB51-4154-4D6F-8EBA-F0173157A637}" srcOrd="0" destOrd="0" parTransId="{2B9C262C-F611-4360-B873-3E786A49B879}" sibTransId="{E93D28A6-C0B4-4409-9F9B-3535E9E6B977}"/>
    <dgm:cxn modelId="{E4FDE220-8E8C-4856-A61F-1090556B31B5}" type="presOf" srcId="{741B594C-23C2-470C-92BC-A8F20D48C021}" destId="{BF76772F-E1A9-4B4A-A265-10B5D6478345}" srcOrd="0" destOrd="0" presId="urn:microsoft.com/office/officeart/2009/3/layout/HorizontalOrganizationChart"/>
    <dgm:cxn modelId="{C9D91223-50CA-4E29-B6C8-9A547626845D}" srcId="{2126D790-5C33-4E0E-9311-78EB5329D70A}" destId="{88FC81AD-8359-4449-8C7D-4EEC328F6200}" srcOrd="0" destOrd="0" parTransId="{8E9CC0E0-FC3B-40D1-96E8-A1FC02429391}" sibTransId="{068F14FD-8643-431C-899A-624598910957}"/>
    <dgm:cxn modelId="{C3E35A23-8E1A-4060-9E93-A7D7C0CDB408}" type="presOf" srcId="{75BFAB51-4154-4D6F-8EBA-F0173157A637}" destId="{7D7A3DB8-85B1-4450-9E9D-0251F663FBCC}" srcOrd="0" destOrd="0" presId="urn:microsoft.com/office/officeart/2009/3/layout/HorizontalOrganizationChart"/>
    <dgm:cxn modelId="{9BC65139-08FD-481C-8021-B6AAA8C00EE5}" type="presOf" srcId="{15667CC8-FBA1-42BE-83D3-75E9B69CE406}" destId="{E4A380D4-EC36-4FF2-8CEC-2DF3B232ACFF}" srcOrd="1" destOrd="0" presId="urn:microsoft.com/office/officeart/2009/3/layout/HorizontalOrganizationChart"/>
    <dgm:cxn modelId="{4FD5043A-AFC5-4AD8-B3E1-E4506010D24B}" type="presOf" srcId="{88FC81AD-8359-4449-8C7D-4EEC328F6200}" destId="{743AC8D6-2829-4CCB-BC22-300B8A956D1B}" srcOrd="0" destOrd="0" presId="urn:microsoft.com/office/officeart/2009/3/layout/HorizontalOrganizationChart"/>
    <dgm:cxn modelId="{EF7EEB67-4839-430D-9F92-5876814E019C}" srcId="{2126D790-5C33-4E0E-9311-78EB5329D70A}" destId="{741B594C-23C2-470C-92BC-A8F20D48C021}" srcOrd="1" destOrd="0" parTransId="{F24D509C-6379-4D1F-BDA5-70EB4A23A581}" sibTransId="{ACEAAE53-07EE-471C-A7D5-1CB7AC97E4B9}"/>
    <dgm:cxn modelId="{15BA8458-759D-4137-9AFE-C72F33A78CA1}" type="presOf" srcId="{2126D790-5C33-4E0E-9311-78EB5329D70A}" destId="{9152B0AB-967A-40A6-828A-28BF01EACD93}" srcOrd="0" destOrd="0" presId="urn:microsoft.com/office/officeart/2009/3/layout/HorizontalOrganizationChart"/>
    <dgm:cxn modelId="{7FE58184-4424-4EAB-BD18-AE09069F897C}" type="presOf" srcId="{15667CC8-FBA1-42BE-83D3-75E9B69CE406}" destId="{173B3ED8-6698-4B7D-949E-12B5079CED2C}" srcOrd="0" destOrd="0" presId="urn:microsoft.com/office/officeart/2009/3/layout/HorizontalOrganizationChart"/>
    <dgm:cxn modelId="{5CAFC087-C237-4320-BC02-291304CD458F}" type="presOf" srcId="{C73A5226-DE89-4904-BBE3-4BA4403EB41D}" destId="{F1A5FEB9-A063-4534-9735-A719EEF2BE34}" srcOrd="0" destOrd="0" presId="urn:microsoft.com/office/officeart/2009/3/layout/HorizontalOrganizationChart"/>
    <dgm:cxn modelId="{A0601A99-B869-4B76-B99A-6A8A9453C486}" type="presOf" srcId="{8E9CC0E0-FC3B-40D1-96E8-A1FC02429391}" destId="{5D0DDD72-2E96-479A-92A1-4AC070653A04}" srcOrd="0" destOrd="0" presId="urn:microsoft.com/office/officeart/2009/3/layout/HorizontalOrganizationChart"/>
    <dgm:cxn modelId="{F2988D99-3CBB-4526-9112-1691C2C26730}" srcId="{75BFAB51-4154-4D6F-8EBA-F0173157A637}" destId="{2126D790-5C33-4E0E-9311-78EB5329D70A}" srcOrd="1" destOrd="0" parTransId="{1B7F651E-2836-4C60-931F-F6E7FF363FAF}" sibTransId="{BB06C61B-6CAA-4C4D-B57D-959592BE05B6}"/>
    <dgm:cxn modelId="{CFA559A4-68B2-423F-A7A6-1569A54BC0B9}" type="presOf" srcId="{2126D790-5C33-4E0E-9311-78EB5329D70A}" destId="{E4352E9D-95F5-40A8-B7A6-DE9D0FC026E8}" srcOrd="1" destOrd="0" presId="urn:microsoft.com/office/officeart/2009/3/layout/HorizontalOrganizationChart"/>
    <dgm:cxn modelId="{6DA4A5A6-5E05-4C32-807E-5BEB8DEA307F}" type="presOf" srcId="{9EB37052-8B68-4471-88D2-A8EA002BDD3C}" destId="{083EDAD4-B416-4D0A-A5A2-5B28765F3981}" srcOrd="0" destOrd="0" presId="urn:microsoft.com/office/officeart/2009/3/layout/HorizontalOrganizationChart"/>
    <dgm:cxn modelId="{50EA29A7-C9A4-4768-BFBC-4FBCE04379F5}" type="presOf" srcId="{1B7F651E-2836-4C60-931F-F6E7FF363FAF}" destId="{4EAAD2FB-E06A-409E-930E-558C6C1A0E94}" srcOrd="0" destOrd="0" presId="urn:microsoft.com/office/officeart/2009/3/layout/HorizontalOrganizationChart"/>
    <dgm:cxn modelId="{3EEFC5CF-CD96-4DD9-AAF0-E46D5CF1D1EB}" type="presOf" srcId="{88FC81AD-8359-4449-8C7D-4EEC328F6200}" destId="{F542E7E4-296A-41D9-831D-FBF9C08637F7}" srcOrd="1" destOrd="0" presId="urn:microsoft.com/office/officeart/2009/3/layout/HorizontalOrganizationChart"/>
    <dgm:cxn modelId="{C3E242E9-0F24-4B35-8DDB-D8767ED5A0A6}" type="presOf" srcId="{741B594C-23C2-470C-92BC-A8F20D48C021}" destId="{5472B184-F557-42B7-953E-AC9AA8332227}" srcOrd="1" destOrd="0" presId="urn:microsoft.com/office/officeart/2009/3/layout/HorizontalOrganizationChart"/>
    <dgm:cxn modelId="{32CCEB4B-A148-4101-8489-72DBB1608FD9}" type="presParOf" srcId="{F1A5FEB9-A063-4534-9735-A719EEF2BE34}" destId="{D8025A64-69A7-46C0-BCEA-1CFE3BC43A4E}" srcOrd="0" destOrd="0" presId="urn:microsoft.com/office/officeart/2009/3/layout/HorizontalOrganizationChart"/>
    <dgm:cxn modelId="{ACDFFE50-2834-4B08-A5AB-9EFB97F38D38}" type="presParOf" srcId="{D8025A64-69A7-46C0-BCEA-1CFE3BC43A4E}" destId="{51400A5B-55E3-4E14-87EC-F537BE87B467}" srcOrd="0" destOrd="0" presId="urn:microsoft.com/office/officeart/2009/3/layout/HorizontalOrganizationChart"/>
    <dgm:cxn modelId="{7613153A-F070-45D4-ACF7-6FAF0D71DE0E}" type="presParOf" srcId="{51400A5B-55E3-4E14-87EC-F537BE87B467}" destId="{7D7A3DB8-85B1-4450-9E9D-0251F663FBCC}" srcOrd="0" destOrd="0" presId="urn:microsoft.com/office/officeart/2009/3/layout/HorizontalOrganizationChart"/>
    <dgm:cxn modelId="{13EFE71D-FCB4-4250-8381-CD6A63493E45}" type="presParOf" srcId="{51400A5B-55E3-4E14-87EC-F537BE87B467}" destId="{DC97116F-8CAF-495B-B3F0-C0E610D53F25}" srcOrd="1" destOrd="0" presId="urn:microsoft.com/office/officeart/2009/3/layout/HorizontalOrganizationChart"/>
    <dgm:cxn modelId="{C7661420-06C9-4F2D-B77D-2AF01AB67ACC}" type="presParOf" srcId="{D8025A64-69A7-46C0-BCEA-1CFE3BC43A4E}" destId="{E904142F-AD74-4425-9ECD-A164FD2C01BA}" srcOrd="1" destOrd="0" presId="urn:microsoft.com/office/officeart/2009/3/layout/HorizontalOrganizationChart"/>
    <dgm:cxn modelId="{04E625D7-8D8C-43EF-A52F-C4936321151F}" type="presParOf" srcId="{E904142F-AD74-4425-9ECD-A164FD2C01BA}" destId="{083EDAD4-B416-4D0A-A5A2-5B28765F3981}" srcOrd="0" destOrd="0" presId="urn:microsoft.com/office/officeart/2009/3/layout/HorizontalOrganizationChart"/>
    <dgm:cxn modelId="{7F3B7E47-DF48-4D43-B0B0-0FE4FDF6E5C4}" type="presParOf" srcId="{E904142F-AD74-4425-9ECD-A164FD2C01BA}" destId="{94314768-3890-4CA0-887C-D493FCB069CD}" srcOrd="1" destOrd="0" presId="urn:microsoft.com/office/officeart/2009/3/layout/HorizontalOrganizationChart"/>
    <dgm:cxn modelId="{1FA2EB63-5C84-40CE-A400-EDD4B7F8E5DB}" type="presParOf" srcId="{94314768-3890-4CA0-887C-D493FCB069CD}" destId="{8E5E22D2-068B-4A31-8AAB-40953581C8B6}" srcOrd="0" destOrd="0" presId="urn:microsoft.com/office/officeart/2009/3/layout/HorizontalOrganizationChart"/>
    <dgm:cxn modelId="{402ACD2A-261E-43ED-8BEA-F620AD87BDBB}" type="presParOf" srcId="{8E5E22D2-068B-4A31-8AAB-40953581C8B6}" destId="{173B3ED8-6698-4B7D-949E-12B5079CED2C}" srcOrd="0" destOrd="0" presId="urn:microsoft.com/office/officeart/2009/3/layout/HorizontalOrganizationChart"/>
    <dgm:cxn modelId="{E6E906BD-9187-482D-B79C-2CF3CD8B4D09}" type="presParOf" srcId="{8E5E22D2-068B-4A31-8AAB-40953581C8B6}" destId="{E4A380D4-EC36-4FF2-8CEC-2DF3B232ACFF}" srcOrd="1" destOrd="0" presId="urn:microsoft.com/office/officeart/2009/3/layout/HorizontalOrganizationChart"/>
    <dgm:cxn modelId="{C7241986-E96E-4684-BAE7-DFECE1B56BBA}" type="presParOf" srcId="{94314768-3890-4CA0-887C-D493FCB069CD}" destId="{11C40E0E-305C-474F-B074-6430ADC2FF19}" srcOrd="1" destOrd="0" presId="urn:microsoft.com/office/officeart/2009/3/layout/HorizontalOrganizationChart"/>
    <dgm:cxn modelId="{B9797F19-4082-40F3-939B-1628676E3120}" type="presParOf" srcId="{94314768-3890-4CA0-887C-D493FCB069CD}" destId="{6DF67737-DCC1-4973-A0CB-22E6FE160993}" srcOrd="2" destOrd="0" presId="urn:microsoft.com/office/officeart/2009/3/layout/HorizontalOrganizationChart"/>
    <dgm:cxn modelId="{71D50226-ED39-49B1-8370-ED59B877D96E}" type="presParOf" srcId="{E904142F-AD74-4425-9ECD-A164FD2C01BA}" destId="{4EAAD2FB-E06A-409E-930E-558C6C1A0E94}" srcOrd="2" destOrd="0" presId="urn:microsoft.com/office/officeart/2009/3/layout/HorizontalOrganizationChart"/>
    <dgm:cxn modelId="{F876F5E5-FEF5-4A15-AE02-E29064CCC150}" type="presParOf" srcId="{E904142F-AD74-4425-9ECD-A164FD2C01BA}" destId="{5CEB812A-7D4F-4FCA-BC71-A1042D18EB59}" srcOrd="3" destOrd="0" presId="urn:microsoft.com/office/officeart/2009/3/layout/HorizontalOrganizationChart"/>
    <dgm:cxn modelId="{3C02EE6F-D311-43EA-B220-29A1320A6480}" type="presParOf" srcId="{5CEB812A-7D4F-4FCA-BC71-A1042D18EB59}" destId="{7101C830-A325-4ADE-8877-08D8266E445D}" srcOrd="0" destOrd="0" presId="urn:microsoft.com/office/officeart/2009/3/layout/HorizontalOrganizationChart"/>
    <dgm:cxn modelId="{A39C92A7-FB65-4945-89F4-E93F20339666}" type="presParOf" srcId="{7101C830-A325-4ADE-8877-08D8266E445D}" destId="{9152B0AB-967A-40A6-828A-28BF01EACD93}" srcOrd="0" destOrd="0" presId="urn:microsoft.com/office/officeart/2009/3/layout/HorizontalOrganizationChart"/>
    <dgm:cxn modelId="{50748B98-F8C2-4FDA-832F-7CB42EE255B8}" type="presParOf" srcId="{7101C830-A325-4ADE-8877-08D8266E445D}" destId="{E4352E9D-95F5-40A8-B7A6-DE9D0FC026E8}" srcOrd="1" destOrd="0" presId="urn:microsoft.com/office/officeart/2009/3/layout/HorizontalOrganizationChart"/>
    <dgm:cxn modelId="{2E297DFC-D3F3-43B5-9964-FD9C3D431136}" type="presParOf" srcId="{5CEB812A-7D4F-4FCA-BC71-A1042D18EB59}" destId="{3C1DEAB7-67A9-4655-AD3C-F9FD427DE202}" srcOrd="1" destOrd="0" presId="urn:microsoft.com/office/officeart/2009/3/layout/HorizontalOrganizationChart"/>
    <dgm:cxn modelId="{74884EAD-C03B-4B8E-8A2A-010BC0114BDC}" type="presParOf" srcId="{3C1DEAB7-67A9-4655-AD3C-F9FD427DE202}" destId="{5D0DDD72-2E96-479A-92A1-4AC070653A04}" srcOrd="0" destOrd="0" presId="urn:microsoft.com/office/officeart/2009/3/layout/HorizontalOrganizationChart"/>
    <dgm:cxn modelId="{99E2F1C1-8259-4825-AC33-855F870B98D0}" type="presParOf" srcId="{3C1DEAB7-67A9-4655-AD3C-F9FD427DE202}" destId="{09996178-A5AE-4EF5-B0BC-EDB1C51DA83F}" srcOrd="1" destOrd="0" presId="urn:microsoft.com/office/officeart/2009/3/layout/HorizontalOrganizationChart"/>
    <dgm:cxn modelId="{4B5801E2-CC03-4B36-9C1D-FC8A87DB1D74}" type="presParOf" srcId="{09996178-A5AE-4EF5-B0BC-EDB1C51DA83F}" destId="{CB298030-3AC0-4FFF-80E0-9A5AEE1BA8FC}" srcOrd="0" destOrd="0" presId="urn:microsoft.com/office/officeart/2009/3/layout/HorizontalOrganizationChart"/>
    <dgm:cxn modelId="{73138E6E-6E97-4A05-9103-F5D074B9A64A}" type="presParOf" srcId="{CB298030-3AC0-4FFF-80E0-9A5AEE1BA8FC}" destId="{743AC8D6-2829-4CCB-BC22-300B8A956D1B}" srcOrd="0" destOrd="0" presId="urn:microsoft.com/office/officeart/2009/3/layout/HorizontalOrganizationChart"/>
    <dgm:cxn modelId="{464AA322-46EE-4C87-8FA0-E68766B22092}" type="presParOf" srcId="{CB298030-3AC0-4FFF-80E0-9A5AEE1BA8FC}" destId="{F542E7E4-296A-41D9-831D-FBF9C08637F7}" srcOrd="1" destOrd="0" presId="urn:microsoft.com/office/officeart/2009/3/layout/HorizontalOrganizationChart"/>
    <dgm:cxn modelId="{59B6E63F-1222-4AD8-BF27-416194104957}" type="presParOf" srcId="{09996178-A5AE-4EF5-B0BC-EDB1C51DA83F}" destId="{0C0671D7-272C-4277-AA44-CA81D5944964}" srcOrd="1" destOrd="0" presId="urn:microsoft.com/office/officeart/2009/3/layout/HorizontalOrganizationChart"/>
    <dgm:cxn modelId="{1D187A3E-65C9-4282-B070-7C93576EA249}" type="presParOf" srcId="{09996178-A5AE-4EF5-B0BC-EDB1C51DA83F}" destId="{F5B02F9F-E998-4EDF-B1E0-AECB1A30C457}" srcOrd="2" destOrd="0" presId="urn:microsoft.com/office/officeart/2009/3/layout/HorizontalOrganizationChart"/>
    <dgm:cxn modelId="{058A83F9-9BF1-4C28-840A-EAA0214017B1}" type="presParOf" srcId="{3C1DEAB7-67A9-4655-AD3C-F9FD427DE202}" destId="{F766E4D1-9081-44AE-8BDD-68444217BBF5}" srcOrd="2" destOrd="0" presId="urn:microsoft.com/office/officeart/2009/3/layout/HorizontalOrganizationChart"/>
    <dgm:cxn modelId="{F9CE1EBD-FE31-46AC-AC42-C849EA594B65}" type="presParOf" srcId="{3C1DEAB7-67A9-4655-AD3C-F9FD427DE202}" destId="{8826009C-A482-424B-98E8-F92CEEEFB2A0}" srcOrd="3" destOrd="0" presId="urn:microsoft.com/office/officeart/2009/3/layout/HorizontalOrganizationChart"/>
    <dgm:cxn modelId="{9C9A6855-6678-49A6-A4BF-F473F6881E1A}" type="presParOf" srcId="{8826009C-A482-424B-98E8-F92CEEEFB2A0}" destId="{335C0939-F38C-42E9-9BFB-62B437C9F3B9}" srcOrd="0" destOrd="0" presId="urn:microsoft.com/office/officeart/2009/3/layout/HorizontalOrganizationChart"/>
    <dgm:cxn modelId="{BE2CEB4F-53E2-4213-9BA6-D8FB9E76C39D}" type="presParOf" srcId="{335C0939-F38C-42E9-9BFB-62B437C9F3B9}" destId="{BF76772F-E1A9-4B4A-A265-10B5D6478345}" srcOrd="0" destOrd="0" presId="urn:microsoft.com/office/officeart/2009/3/layout/HorizontalOrganizationChart"/>
    <dgm:cxn modelId="{2789F643-92A6-4D42-A20C-5BF07DD02869}" type="presParOf" srcId="{335C0939-F38C-42E9-9BFB-62B437C9F3B9}" destId="{5472B184-F557-42B7-953E-AC9AA8332227}" srcOrd="1" destOrd="0" presId="urn:microsoft.com/office/officeart/2009/3/layout/HorizontalOrganizationChart"/>
    <dgm:cxn modelId="{78D48CDB-6388-4FA8-9F3D-F8E7E7E29D0C}" type="presParOf" srcId="{8826009C-A482-424B-98E8-F92CEEEFB2A0}" destId="{70A6F233-6FC9-43A7-86DC-87237651A73B}" srcOrd="1" destOrd="0" presId="urn:microsoft.com/office/officeart/2009/3/layout/HorizontalOrganizationChart"/>
    <dgm:cxn modelId="{845053E6-3F84-450C-A58C-13E02CEA06EB}" type="presParOf" srcId="{8826009C-A482-424B-98E8-F92CEEEFB2A0}" destId="{79E9A023-6F0E-4FDB-A1CE-BA78ACB52F84}" srcOrd="2" destOrd="0" presId="urn:microsoft.com/office/officeart/2009/3/layout/HorizontalOrganizationChart"/>
    <dgm:cxn modelId="{C69AD89B-EC43-4E2B-83EA-0D1146DBF582}" type="presParOf" srcId="{5CEB812A-7D4F-4FCA-BC71-A1042D18EB59}" destId="{64097A81-1E76-4AC4-9660-CAB290C6968D}" srcOrd="2" destOrd="0" presId="urn:microsoft.com/office/officeart/2009/3/layout/HorizontalOrganizationChart"/>
    <dgm:cxn modelId="{C8369C33-721D-478B-84F7-7C69B48C9EAA}" type="presParOf" srcId="{D8025A64-69A7-46C0-BCEA-1CFE3BC43A4E}" destId="{6E334BBA-EA0F-4091-B931-55F827E714EF}"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22906D5-C635-4E57-88CA-C2F3233BB0D2}" type="doc">
      <dgm:prSet loTypeId="urn:microsoft.com/office/officeart/2008/layout/LinedList" loCatId="list" qsTypeId="urn:microsoft.com/office/officeart/2005/8/quickstyle/simple1" qsCatId="simple" csTypeId="urn:microsoft.com/office/officeart/2005/8/colors/accent0_1" csCatId="mainScheme"/>
      <dgm:spPr/>
      <dgm:t>
        <a:bodyPr/>
        <a:lstStyle/>
        <a:p>
          <a:endParaRPr lang="es-PE"/>
        </a:p>
      </dgm:t>
    </dgm:pt>
    <dgm:pt modelId="{DD95FC56-4BDE-41C1-98AE-59A85426D98E}">
      <dgm:prSet/>
      <dgm:spPr/>
      <dgm:t>
        <a:bodyPr/>
        <a:lstStyle/>
        <a:p>
          <a:r>
            <a:rPr lang="es-MX" dirty="0"/>
            <a:t>Cuando corresponda el arbitraje institucional, en el convenio arbitral las partes encomiendan la organización y administración del arbitraje a una institución arbitral. </a:t>
          </a:r>
          <a:endParaRPr lang="es-PE" dirty="0"/>
        </a:p>
      </dgm:t>
    </dgm:pt>
    <dgm:pt modelId="{D1362588-AC67-4D6F-845F-B5F23CF5A94A}" type="parTrans" cxnId="{61B46B96-90B4-4102-B60B-1BD90F8815DE}">
      <dgm:prSet/>
      <dgm:spPr/>
      <dgm:t>
        <a:bodyPr/>
        <a:lstStyle/>
        <a:p>
          <a:endParaRPr lang="es-PE"/>
        </a:p>
      </dgm:t>
    </dgm:pt>
    <dgm:pt modelId="{A8B7E1EA-838A-4524-87DA-8CE2401C8B14}" type="sibTrans" cxnId="{61B46B96-90B4-4102-B60B-1BD90F8815DE}">
      <dgm:prSet/>
      <dgm:spPr/>
      <dgm:t>
        <a:bodyPr/>
        <a:lstStyle/>
        <a:p>
          <a:endParaRPr lang="es-PE"/>
        </a:p>
      </dgm:t>
    </dgm:pt>
    <dgm:pt modelId="{2859F530-CF29-4A55-B8B0-0334A8411223}">
      <dgm:prSet/>
      <dgm:spPr/>
      <dgm:t>
        <a:bodyPr/>
        <a:lstStyle/>
        <a:p>
          <a:r>
            <a:rPr lang="es-MX"/>
            <a:t>En los siguientes supuestos, el arbitraje es iniciado ante cualquier institución arbitral: </a:t>
          </a:r>
          <a:endParaRPr lang="es-PE"/>
        </a:p>
      </dgm:t>
    </dgm:pt>
    <dgm:pt modelId="{B4FFD127-D5C6-4E87-B845-DE2B92F2FEF3}" type="parTrans" cxnId="{9AE5DDFA-1DAD-47A3-9E79-36C45AC45D70}">
      <dgm:prSet/>
      <dgm:spPr/>
      <dgm:t>
        <a:bodyPr/>
        <a:lstStyle/>
        <a:p>
          <a:endParaRPr lang="es-PE"/>
        </a:p>
      </dgm:t>
    </dgm:pt>
    <dgm:pt modelId="{8DF423DC-F97C-4C74-AE61-7E52F949A32C}" type="sibTrans" cxnId="{9AE5DDFA-1DAD-47A3-9E79-36C45AC45D70}">
      <dgm:prSet/>
      <dgm:spPr/>
      <dgm:t>
        <a:bodyPr/>
        <a:lstStyle/>
        <a:p>
          <a:endParaRPr lang="es-PE"/>
        </a:p>
      </dgm:t>
    </dgm:pt>
    <dgm:pt modelId="{E7340B8D-C8EB-44EA-95BA-4261EAD06546}">
      <dgm:prSet/>
      <dgm:spPr/>
      <dgm:t>
        <a:bodyPr/>
        <a:lstStyle/>
        <a:p>
          <a:r>
            <a:rPr lang="es-MX"/>
            <a:t>a) Cuando no se ha incorporado un convenio arbitral expreso en el contrato. </a:t>
          </a:r>
          <a:endParaRPr lang="es-PE"/>
        </a:p>
      </dgm:t>
    </dgm:pt>
    <dgm:pt modelId="{B2331181-8A1D-47FB-A69C-65CDEAE68F42}" type="parTrans" cxnId="{B750B456-BC33-49AF-9124-64C05A2529D8}">
      <dgm:prSet/>
      <dgm:spPr/>
      <dgm:t>
        <a:bodyPr/>
        <a:lstStyle/>
        <a:p>
          <a:endParaRPr lang="es-PE"/>
        </a:p>
      </dgm:t>
    </dgm:pt>
    <dgm:pt modelId="{55145D48-30A6-4472-8E56-D787D99EE35B}" type="sibTrans" cxnId="{B750B456-BC33-49AF-9124-64C05A2529D8}">
      <dgm:prSet/>
      <dgm:spPr/>
      <dgm:t>
        <a:bodyPr/>
        <a:lstStyle/>
        <a:p>
          <a:endParaRPr lang="es-PE"/>
        </a:p>
      </dgm:t>
    </dgm:pt>
    <dgm:pt modelId="{2AECF8BD-9CE1-4543-A443-33675EFCD06C}">
      <dgm:prSet/>
      <dgm:spPr/>
      <dgm:t>
        <a:bodyPr/>
        <a:lstStyle/>
        <a:p>
          <a:r>
            <a:rPr lang="es-MX"/>
            <a:t>b) Cuando a pesar de haberse precisado en el convenio arbitral que el arbitraje es institucional no se ha designado a una institución arbitral determinada. </a:t>
          </a:r>
          <a:endParaRPr lang="es-PE"/>
        </a:p>
      </dgm:t>
    </dgm:pt>
    <dgm:pt modelId="{8BA66164-C456-4C9F-B939-39DE403644D6}" type="parTrans" cxnId="{9EEF3148-D0E0-44B1-9D6B-5EC9931910C1}">
      <dgm:prSet/>
      <dgm:spPr/>
      <dgm:t>
        <a:bodyPr/>
        <a:lstStyle/>
        <a:p>
          <a:endParaRPr lang="es-PE"/>
        </a:p>
      </dgm:t>
    </dgm:pt>
    <dgm:pt modelId="{2CE7A2BA-4036-4181-823C-C5CF77A47522}" type="sibTrans" cxnId="{9EEF3148-D0E0-44B1-9D6B-5EC9931910C1}">
      <dgm:prSet/>
      <dgm:spPr/>
      <dgm:t>
        <a:bodyPr/>
        <a:lstStyle/>
        <a:p>
          <a:endParaRPr lang="es-PE"/>
        </a:p>
      </dgm:t>
    </dgm:pt>
    <dgm:pt modelId="{2FC944E8-515C-465B-8EAA-6F5C49766CAE}">
      <dgm:prSet/>
      <dgm:spPr/>
      <dgm:t>
        <a:bodyPr/>
        <a:lstStyle/>
        <a:p>
          <a:r>
            <a:rPr lang="es-MX"/>
            <a:t>c) Cuando en el convenio arbitral se señala expresamente que el arbitraje es ad hoc. </a:t>
          </a:r>
          <a:endParaRPr lang="es-PE"/>
        </a:p>
      </dgm:t>
    </dgm:pt>
    <dgm:pt modelId="{698B59AB-04F2-4FBE-8663-77207538B515}" type="parTrans" cxnId="{C4F2B829-C4C4-4004-BF9B-9068210AFD9E}">
      <dgm:prSet/>
      <dgm:spPr/>
      <dgm:t>
        <a:bodyPr/>
        <a:lstStyle/>
        <a:p>
          <a:endParaRPr lang="es-PE"/>
        </a:p>
      </dgm:t>
    </dgm:pt>
    <dgm:pt modelId="{64D0542D-FC2D-4FE3-8CCD-12CD24617862}" type="sibTrans" cxnId="{C4F2B829-C4C4-4004-BF9B-9068210AFD9E}">
      <dgm:prSet/>
      <dgm:spPr/>
      <dgm:t>
        <a:bodyPr/>
        <a:lstStyle/>
        <a:p>
          <a:endParaRPr lang="es-PE"/>
        </a:p>
      </dgm:t>
    </dgm:pt>
    <dgm:pt modelId="{B4FF8083-CFB4-4EF6-9515-D49435FB08C1}">
      <dgm:prSet/>
      <dgm:spPr/>
      <dgm:t>
        <a:bodyPr/>
        <a:lstStyle/>
        <a:p>
          <a:r>
            <a:rPr lang="es-MX"/>
            <a:t>d) Cuando en el convenio arbitral no se haya precisado el tipo de arbitraje. </a:t>
          </a:r>
          <a:endParaRPr lang="es-PE"/>
        </a:p>
      </dgm:t>
    </dgm:pt>
    <dgm:pt modelId="{D0607EEC-B3D1-45D1-97B7-E73433634559}" type="parTrans" cxnId="{E571AF31-C5D0-4906-AF69-391764AAAFF2}">
      <dgm:prSet/>
      <dgm:spPr/>
      <dgm:t>
        <a:bodyPr/>
        <a:lstStyle/>
        <a:p>
          <a:endParaRPr lang="es-PE"/>
        </a:p>
      </dgm:t>
    </dgm:pt>
    <dgm:pt modelId="{48FEDA48-8112-4B8F-B941-CDB97485C9F1}" type="sibTrans" cxnId="{E571AF31-C5D0-4906-AF69-391764AAAFF2}">
      <dgm:prSet/>
      <dgm:spPr/>
      <dgm:t>
        <a:bodyPr/>
        <a:lstStyle/>
        <a:p>
          <a:endParaRPr lang="es-PE"/>
        </a:p>
      </dgm:t>
    </dgm:pt>
    <dgm:pt modelId="{74879D99-EB8F-4D79-AC57-FA997908422D}">
      <dgm:prSet/>
      <dgm:spPr/>
      <dgm:t>
        <a:bodyPr/>
        <a:lstStyle/>
        <a:p>
          <a:r>
            <a:rPr lang="es-MX"/>
            <a:t>e) Cuando en el convenio arbitral se encargue el arbitraje al SNA-OSCE en contravención a lo establecido en el Reglamento y en el Reglamento del SNA-OSCE. </a:t>
          </a:r>
          <a:endParaRPr lang="es-PE"/>
        </a:p>
      </dgm:t>
    </dgm:pt>
    <dgm:pt modelId="{C633778A-CEBF-48D9-80D7-014904AAABB7}" type="parTrans" cxnId="{120A92C5-7576-4501-BB21-56BE12D113D1}">
      <dgm:prSet/>
      <dgm:spPr/>
      <dgm:t>
        <a:bodyPr/>
        <a:lstStyle/>
        <a:p>
          <a:endParaRPr lang="es-PE"/>
        </a:p>
      </dgm:t>
    </dgm:pt>
    <dgm:pt modelId="{AFD1C25D-7C72-4DC0-8D1D-3E169394E979}" type="sibTrans" cxnId="{120A92C5-7576-4501-BB21-56BE12D113D1}">
      <dgm:prSet/>
      <dgm:spPr/>
      <dgm:t>
        <a:bodyPr/>
        <a:lstStyle/>
        <a:p>
          <a:endParaRPr lang="es-PE"/>
        </a:p>
      </dgm:t>
    </dgm:pt>
    <dgm:pt modelId="{20C267F4-B72F-45F9-95BE-715882C8EA4D}">
      <dgm:prSet/>
      <dgm:spPr/>
      <dgm:t>
        <a:bodyPr/>
        <a:lstStyle/>
        <a:p>
          <a:r>
            <a:rPr lang="es-MX"/>
            <a:t>f) Cuando se trate de controversias que se desprenden de órdenes de compra o de servicios derivadas del Acuerdo Marco, siempre que no se haya incorporado un convenio arbitral en las mismas</a:t>
          </a:r>
          <a:endParaRPr lang="es-PE"/>
        </a:p>
      </dgm:t>
    </dgm:pt>
    <dgm:pt modelId="{C71EE80F-C2A5-4A5B-A371-F8BD7350EB9C}" type="parTrans" cxnId="{CB8EBC50-37C6-4D28-9F77-825FC30B0EEA}">
      <dgm:prSet/>
      <dgm:spPr/>
      <dgm:t>
        <a:bodyPr/>
        <a:lstStyle/>
        <a:p>
          <a:endParaRPr lang="es-PE"/>
        </a:p>
      </dgm:t>
    </dgm:pt>
    <dgm:pt modelId="{8B110F0C-38D9-4EE0-AE61-832087AC61F0}" type="sibTrans" cxnId="{CB8EBC50-37C6-4D28-9F77-825FC30B0EEA}">
      <dgm:prSet/>
      <dgm:spPr/>
      <dgm:t>
        <a:bodyPr/>
        <a:lstStyle/>
        <a:p>
          <a:endParaRPr lang="es-PE"/>
        </a:p>
      </dgm:t>
    </dgm:pt>
    <dgm:pt modelId="{849AC260-40EA-4C67-B548-C98A96A03746}" type="pres">
      <dgm:prSet presAssocID="{B22906D5-C635-4E57-88CA-C2F3233BB0D2}" presName="vert0" presStyleCnt="0">
        <dgm:presLayoutVars>
          <dgm:dir/>
          <dgm:animOne val="branch"/>
          <dgm:animLvl val="lvl"/>
        </dgm:presLayoutVars>
      </dgm:prSet>
      <dgm:spPr/>
    </dgm:pt>
    <dgm:pt modelId="{26891115-6685-487D-B416-D4190534D00B}" type="pres">
      <dgm:prSet presAssocID="{DD95FC56-4BDE-41C1-98AE-59A85426D98E}" presName="thickLine" presStyleLbl="alignNode1" presStyleIdx="0" presStyleCnt="8"/>
      <dgm:spPr/>
    </dgm:pt>
    <dgm:pt modelId="{DC243BDF-E7DA-4B90-B986-120B21C68B58}" type="pres">
      <dgm:prSet presAssocID="{DD95FC56-4BDE-41C1-98AE-59A85426D98E}" presName="horz1" presStyleCnt="0"/>
      <dgm:spPr/>
    </dgm:pt>
    <dgm:pt modelId="{785B7ACD-53E5-4155-975A-98255A93AC24}" type="pres">
      <dgm:prSet presAssocID="{DD95FC56-4BDE-41C1-98AE-59A85426D98E}" presName="tx1" presStyleLbl="revTx" presStyleIdx="0" presStyleCnt="8"/>
      <dgm:spPr/>
    </dgm:pt>
    <dgm:pt modelId="{D4D3B749-ADF5-430E-8F38-E7D6A97EC62A}" type="pres">
      <dgm:prSet presAssocID="{DD95FC56-4BDE-41C1-98AE-59A85426D98E}" presName="vert1" presStyleCnt="0"/>
      <dgm:spPr/>
    </dgm:pt>
    <dgm:pt modelId="{BAD56BB1-5A7F-40BD-BE4C-A29D5707D020}" type="pres">
      <dgm:prSet presAssocID="{2859F530-CF29-4A55-B8B0-0334A8411223}" presName="thickLine" presStyleLbl="alignNode1" presStyleIdx="1" presStyleCnt="8"/>
      <dgm:spPr/>
    </dgm:pt>
    <dgm:pt modelId="{93888711-8E33-428D-A46A-E17AFAAADFF6}" type="pres">
      <dgm:prSet presAssocID="{2859F530-CF29-4A55-B8B0-0334A8411223}" presName="horz1" presStyleCnt="0"/>
      <dgm:spPr/>
    </dgm:pt>
    <dgm:pt modelId="{F2B6CF0B-04F2-4075-946F-FB8B7D400F12}" type="pres">
      <dgm:prSet presAssocID="{2859F530-CF29-4A55-B8B0-0334A8411223}" presName="tx1" presStyleLbl="revTx" presStyleIdx="1" presStyleCnt="8"/>
      <dgm:spPr/>
    </dgm:pt>
    <dgm:pt modelId="{EA23ABF2-D359-468E-8477-19DE8C44E67A}" type="pres">
      <dgm:prSet presAssocID="{2859F530-CF29-4A55-B8B0-0334A8411223}" presName="vert1" presStyleCnt="0"/>
      <dgm:spPr/>
    </dgm:pt>
    <dgm:pt modelId="{9C30C65B-A1D9-472B-B11D-C62BF78ED41E}" type="pres">
      <dgm:prSet presAssocID="{E7340B8D-C8EB-44EA-95BA-4261EAD06546}" presName="thickLine" presStyleLbl="alignNode1" presStyleIdx="2" presStyleCnt="8"/>
      <dgm:spPr/>
    </dgm:pt>
    <dgm:pt modelId="{2CB4C3B0-3CE5-41A4-84C1-83ABE61A47B9}" type="pres">
      <dgm:prSet presAssocID="{E7340B8D-C8EB-44EA-95BA-4261EAD06546}" presName="horz1" presStyleCnt="0"/>
      <dgm:spPr/>
    </dgm:pt>
    <dgm:pt modelId="{7BAB77B6-7679-4581-A5B9-D65DF04E9524}" type="pres">
      <dgm:prSet presAssocID="{E7340B8D-C8EB-44EA-95BA-4261EAD06546}" presName="tx1" presStyleLbl="revTx" presStyleIdx="2" presStyleCnt="8"/>
      <dgm:spPr/>
    </dgm:pt>
    <dgm:pt modelId="{E839D7E5-552A-4A3A-BA6B-37DA32DB851D}" type="pres">
      <dgm:prSet presAssocID="{E7340B8D-C8EB-44EA-95BA-4261EAD06546}" presName="vert1" presStyleCnt="0"/>
      <dgm:spPr/>
    </dgm:pt>
    <dgm:pt modelId="{A96CC9AC-ED54-41A6-82AD-616503098CCB}" type="pres">
      <dgm:prSet presAssocID="{2AECF8BD-9CE1-4543-A443-33675EFCD06C}" presName="thickLine" presStyleLbl="alignNode1" presStyleIdx="3" presStyleCnt="8"/>
      <dgm:spPr/>
    </dgm:pt>
    <dgm:pt modelId="{BFB49013-677B-4C79-8D61-1ABEB546609F}" type="pres">
      <dgm:prSet presAssocID="{2AECF8BD-9CE1-4543-A443-33675EFCD06C}" presName="horz1" presStyleCnt="0"/>
      <dgm:spPr/>
    </dgm:pt>
    <dgm:pt modelId="{648F0A9B-4BF8-4FC8-A7B2-0BE3964975BD}" type="pres">
      <dgm:prSet presAssocID="{2AECF8BD-9CE1-4543-A443-33675EFCD06C}" presName="tx1" presStyleLbl="revTx" presStyleIdx="3" presStyleCnt="8"/>
      <dgm:spPr/>
    </dgm:pt>
    <dgm:pt modelId="{D7E50271-9035-44D2-9C01-F3266D7AE8EB}" type="pres">
      <dgm:prSet presAssocID="{2AECF8BD-9CE1-4543-A443-33675EFCD06C}" presName="vert1" presStyleCnt="0"/>
      <dgm:spPr/>
    </dgm:pt>
    <dgm:pt modelId="{C86E2699-0143-4DEC-A64A-D5D191CE179E}" type="pres">
      <dgm:prSet presAssocID="{2FC944E8-515C-465B-8EAA-6F5C49766CAE}" presName="thickLine" presStyleLbl="alignNode1" presStyleIdx="4" presStyleCnt="8"/>
      <dgm:spPr/>
    </dgm:pt>
    <dgm:pt modelId="{E4E79652-FDE9-4C47-BAAE-1D0484161666}" type="pres">
      <dgm:prSet presAssocID="{2FC944E8-515C-465B-8EAA-6F5C49766CAE}" presName="horz1" presStyleCnt="0"/>
      <dgm:spPr/>
    </dgm:pt>
    <dgm:pt modelId="{F2C6DD14-BD39-4DA7-86D1-D9E8341B8395}" type="pres">
      <dgm:prSet presAssocID="{2FC944E8-515C-465B-8EAA-6F5C49766CAE}" presName="tx1" presStyleLbl="revTx" presStyleIdx="4" presStyleCnt="8"/>
      <dgm:spPr/>
    </dgm:pt>
    <dgm:pt modelId="{578BE4D9-EE38-46F6-B4C4-6977AAC9F34B}" type="pres">
      <dgm:prSet presAssocID="{2FC944E8-515C-465B-8EAA-6F5C49766CAE}" presName="vert1" presStyleCnt="0"/>
      <dgm:spPr/>
    </dgm:pt>
    <dgm:pt modelId="{A440A4E6-E9EB-4EEE-AFBD-8FE6CF71A568}" type="pres">
      <dgm:prSet presAssocID="{B4FF8083-CFB4-4EF6-9515-D49435FB08C1}" presName="thickLine" presStyleLbl="alignNode1" presStyleIdx="5" presStyleCnt="8"/>
      <dgm:spPr/>
    </dgm:pt>
    <dgm:pt modelId="{87594F72-08E5-47C4-ABDD-0FCFF94706DA}" type="pres">
      <dgm:prSet presAssocID="{B4FF8083-CFB4-4EF6-9515-D49435FB08C1}" presName="horz1" presStyleCnt="0"/>
      <dgm:spPr/>
    </dgm:pt>
    <dgm:pt modelId="{1461B615-72BF-40E5-AA24-552190C77A0F}" type="pres">
      <dgm:prSet presAssocID="{B4FF8083-CFB4-4EF6-9515-D49435FB08C1}" presName="tx1" presStyleLbl="revTx" presStyleIdx="5" presStyleCnt="8"/>
      <dgm:spPr/>
    </dgm:pt>
    <dgm:pt modelId="{B8A67D83-4C59-4C08-800B-A48DFD5670E4}" type="pres">
      <dgm:prSet presAssocID="{B4FF8083-CFB4-4EF6-9515-D49435FB08C1}" presName="vert1" presStyleCnt="0"/>
      <dgm:spPr/>
    </dgm:pt>
    <dgm:pt modelId="{1A2FB766-4D1F-4124-A5DB-03137FD61246}" type="pres">
      <dgm:prSet presAssocID="{74879D99-EB8F-4D79-AC57-FA997908422D}" presName="thickLine" presStyleLbl="alignNode1" presStyleIdx="6" presStyleCnt="8"/>
      <dgm:spPr/>
    </dgm:pt>
    <dgm:pt modelId="{9901B94E-4660-45BC-98E5-12D0093CB848}" type="pres">
      <dgm:prSet presAssocID="{74879D99-EB8F-4D79-AC57-FA997908422D}" presName="horz1" presStyleCnt="0"/>
      <dgm:spPr/>
    </dgm:pt>
    <dgm:pt modelId="{5B16F6D3-83AF-4423-BD3F-0F7A4ACC0968}" type="pres">
      <dgm:prSet presAssocID="{74879D99-EB8F-4D79-AC57-FA997908422D}" presName="tx1" presStyleLbl="revTx" presStyleIdx="6" presStyleCnt="8"/>
      <dgm:spPr/>
    </dgm:pt>
    <dgm:pt modelId="{CC9E450B-5D0C-40A8-8C16-8B344CB37F02}" type="pres">
      <dgm:prSet presAssocID="{74879D99-EB8F-4D79-AC57-FA997908422D}" presName="vert1" presStyleCnt="0"/>
      <dgm:spPr/>
    </dgm:pt>
    <dgm:pt modelId="{37A6E413-8A75-4032-A03B-EE142C690FC2}" type="pres">
      <dgm:prSet presAssocID="{20C267F4-B72F-45F9-95BE-715882C8EA4D}" presName="thickLine" presStyleLbl="alignNode1" presStyleIdx="7" presStyleCnt="8"/>
      <dgm:spPr/>
    </dgm:pt>
    <dgm:pt modelId="{EC0F8739-B3EA-4CA9-9B83-1AA6A2F79D0E}" type="pres">
      <dgm:prSet presAssocID="{20C267F4-B72F-45F9-95BE-715882C8EA4D}" presName="horz1" presStyleCnt="0"/>
      <dgm:spPr/>
    </dgm:pt>
    <dgm:pt modelId="{9648BA36-0F9C-4275-9625-CC5E5D0ED75A}" type="pres">
      <dgm:prSet presAssocID="{20C267F4-B72F-45F9-95BE-715882C8EA4D}" presName="tx1" presStyleLbl="revTx" presStyleIdx="7" presStyleCnt="8"/>
      <dgm:spPr/>
    </dgm:pt>
    <dgm:pt modelId="{954343FD-8995-46EA-8342-249057707E91}" type="pres">
      <dgm:prSet presAssocID="{20C267F4-B72F-45F9-95BE-715882C8EA4D}" presName="vert1" presStyleCnt="0"/>
      <dgm:spPr/>
    </dgm:pt>
  </dgm:ptLst>
  <dgm:cxnLst>
    <dgm:cxn modelId="{7A6FDF1B-D799-4C5C-9C45-BFB96E50FBE2}" type="presOf" srcId="{74879D99-EB8F-4D79-AC57-FA997908422D}" destId="{5B16F6D3-83AF-4423-BD3F-0F7A4ACC0968}" srcOrd="0" destOrd="0" presId="urn:microsoft.com/office/officeart/2008/layout/LinedList"/>
    <dgm:cxn modelId="{C4F2B829-C4C4-4004-BF9B-9068210AFD9E}" srcId="{B22906D5-C635-4E57-88CA-C2F3233BB0D2}" destId="{2FC944E8-515C-465B-8EAA-6F5C49766CAE}" srcOrd="4" destOrd="0" parTransId="{698B59AB-04F2-4FBE-8663-77207538B515}" sibTransId="{64D0542D-FC2D-4FE3-8CCD-12CD24617862}"/>
    <dgm:cxn modelId="{E571AF31-C5D0-4906-AF69-391764AAAFF2}" srcId="{B22906D5-C635-4E57-88CA-C2F3233BB0D2}" destId="{B4FF8083-CFB4-4EF6-9515-D49435FB08C1}" srcOrd="5" destOrd="0" parTransId="{D0607EEC-B3D1-45D1-97B7-E73433634559}" sibTransId="{48FEDA48-8112-4B8F-B941-CDB97485C9F1}"/>
    <dgm:cxn modelId="{D663715C-F3D9-4615-BCFA-0E0DCA3335AC}" type="presOf" srcId="{B4FF8083-CFB4-4EF6-9515-D49435FB08C1}" destId="{1461B615-72BF-40E5-AA24-552190C77A0F}" srcOrd="0" destOrd="0" presId="urn:microsoft.com/office/officeart/2008/layout/LinedList"/>
    <dgm:cxn modelId="{EDF16542-9B3E-4EF2-B54F-BCAD09E5DA01}" type="presOf" srcId="{DD95FC56-4BDE-41C1-98AE-59A85426D98E}" destId="{785B7ACD-53E5-4155-975A-98255A93AC24}" srcOrd="0" destOrd="0" presId="urn:microsoft.com/office/officeart/2008/layout/LinedList"/>
    <dgm:cxn modelId="{64DFB642-2426-4530-8A48-47BB63484D70}" type="presOf" srcId="{2859F530-CF29-4A55-B8B0-0334A8411223}" destId="{F2B6CF0B-04F2-4075-946F-FB8B7D400F12}" srcOrd="0" destOrd="0" presId="urn:microsoft.com/office/officeart/2008/layout/LinedList"/>
    <dgm:cxn modelId="{9EEF3148-D0E0-44B1-9D6B-5EC9931910C1}" srcId="{B22906D5-C635-4E57-88CA-C2F3233BB0D2}" destId="{2AECF8BD-9CE1-4543-A443-33675EFCD06C}" srcOrd="3" destOrd="0" parTransId="{8BA66164-C456-4C9F-B939-39DE403644D6}" sibTransId="{2CE7A2BA-4036-4181-823C-C5CF77A47522}"/>
    <dgm:cxn modelId="{EC37076F-D3C1-422C-AFA0-B1627C2AA638}" type="presOf" srcId="{2FC944E8-515C-465B-8EAA-6F5C49766CAE}" destId="{F2C6DD14-BD39-4DA7-86D1-D9E8341B8395}" srcOrd="0" destOrd="0" presId="urn:microsoft.com/office/officeart/2008/layout/LinedList"/>
    <dgm:cxn modelId="{CB8EBC50-37C6-4D28-9F77-825FC30B0EEA}" srcId="{B22906D5-C635-4E57-88CA-C2F3233BB0D2}" destId="{20C267F4-B72F-45F9-95BE-715882C8EA4D}" srcOrd="7" destOrd="0" parTransId="{C71EE80F-C2A5-4A5B-A371-F8BD7350EB9C}" sibTransId="{8B110F0C-38D9-4EE0-AE61-832087AC61F0}"/>
    <dgm:cxn modelId="{B750B456-BC33-49AF-9124-64C05A2529D8}" srcId="{B22906D5-C635-4E57-88CA-C2F3233BB0D2}" destId="{E7340B8D-C8EB-44EA-95BA-4261EAD06546}" srcOrd="2" destOrd="0" parTransId="{B2331181-8A1D-47FB-A69C-65CDEAE68F42}" sibTransId="{55145D48-30A6-4472-8E56-D787D99EE35B}"/>
    <dgm:cxn modelId="{5A3EBB76-32AC-475C-802F-DAD22AE79EF7}" type="presOf" srcId="{E7340B8D-C8EB-44EA-95BA-4261EAD06546}" destId="{7BAB77B6-7679-4581-A5B9-D65DF04E9524}" srcOrd="0" destOrd="0" presId="urn:microsoft.com/office/officeart/2008/layout/LinedList"/>
    <dgm:cxn modelId="{16C38895-83F3-4D87-9312-89B053AD53D0}" type="presOf" srcId="{2AECF8BD-9CE1-4543-A443-33675EFCD06C}" destId="{648F0A9B-4BF8-4FC8-A7B2-0BE3964975BD}" srcOrd="0" destOrd="0" presId="urn:microsoft.com/office/officeart/2008/layout/LinedList"/>
    <dgm:cxn modelId="{61B46B96-90B4-4102-B60B-1BD90F8815DE}" srcId="{B22906D5-C635-4E57-88CA-C2F3233BB0D2}" destId="{DD95FC56-4BDE-41C1-98AE-59A85426D98E}" srcOrd="0" destOrd="0" parTransId="{D1362588-AC67-4D6F-845F-B5F23CF5A94A}" sibTransId="{A8B7E1EA-838A-4524-87DA-8CE2401C8B14}"/>
    <dgm:cxn modelId="{120A92C5-7576-4501-BB21-56BE12D113D1}" srcId="{B22906D5-C635-4E57-88CA-C2F3233BB0D2}" destId="{74879D99-EB8F-4D79-AC57-FA997908422D}" srcOrd="6" destOrd="0" parTransId="{C633778A-CEBF-48D9-80D7-014904AAABB7}" sibTransId="{AFD1C25D-7C72-4DC0-8D1D-3E169394E979}"/>
    <dgm:cxn modelId="{E6893ECC-B8DC-443F-B765-7295679F16A9}" type="presOf" srcId="{B22906D5-C635-4E57-88CA-C2F3233BB0D2}" destId="{849AC260-40EA-4C67-B548-C98A96A03746}" srcOrd="0" destOrd="0" presId="urn:microsoft.com/office/officeart/2008/layout/LinedList"/>
    <dgm:cxn modelId="{2AEFC2CE-64AD-418F-84D1-5A1F7BA92281}" type="presOf" srcId="{20C267F4-B72F-45F9-95BE-715882C8EA4D}" destId="{9648BA36-0F9C-4275-9625-CC5E5D0ED75A}" srcOrd="0" destOrd="0" presId="urn:microsoft.com/office/officeart/2008/layout/LinedList"/>
    <dgm:cxn modelId="{9AE5DDFA-1DAD-47A3-9E79-36C45AC45D70}" srcId="{B22906D5-C635-4E57-88CA-C2F3233BB0D2}" destId="{2859F530-CF29-4A55-B8B0-0334A8411223}" srcOrd="1" destOrd="0" parTransId="{B4FFD127-D5C6-4E87-B845-DE2B92F2FEF3}" sibTransId="{8DF423DC-F97C-4C74-AE61-7E52F949A32C}"/>
    <dgm:cxn modelId="{AAEFAAC2-7749-4607-8354-68DF9C5B19F2}" type="presParOf" srcId="{849AC260-40EA-4C67-B548-C98A96A03746}" destId="{26891115-6685-487D-B416-D4190534D00B}" srcOrd="0" destOrd="0" presId="urn:microsoft.com/office/officeart/2008/layout/LinedList"/>
    <dgm:cxn modelId="{9F3B2C0F-C6C3-44F7-B997-F599BD4321A1}" type="presParOf" srcId="{849AC260-40EA-4C67-B548-C98A96A03746}" destId="{DC243BDF-E7DA-4B90-B986-120B21C68B58}" srcOrd="1" destOrd="0" presId="urn:microsoft.com/office/officeart/2008/layout/LinedList"/>
    <dgm:cxn modelId="{25A5093D-190E-4063-B158-E0B9BC542D59}" type="presParOf" srcId="{DC243BDF-E7DA-4B90-B986-120B21C68B58}" destId="{785B7ACD-53E5-4155-975A-98255A93AC24}" srcOrd="0" destOrd="0" presId="urn:microsoft.com/office/officeart/2008/layout/LinedList"/>
    <dgm:cxn modelId="{B188D4C9-C26E-424C-BB02-888E9F1761CA}" type="presParOf" srcId="{DC243BDF-E7DA-4B90-B986-120B21C68B58}" destId="{D4D3B749-ADF5-430E-8F38-E7D6A97EC62A}" srcOrd="1" destOrd="0" presId="urn:microsoft.com/office/officeart/2008/layout/LinedList"/>
    <dgm:cxn modelId="{C36B0B65-369A-4CB6-AFED-7948814ECB9A}" type="presParOf" srcId="{849AC260-40EA-4C67-B548-C98A96A03746}" destId="{BAD56BB1-5A7F-40BD-BE4C-A29D5707D020}" srcOrd="2" destOrd="0" presId="urn:microsoft.com/office/officeart/2008/layout/LinedList"/>
    <dgm:cxn modelId="{106BFD56-2BE3-484E-8692-04D23A8DA150}" type="presParOf" srcId="{849AC260-40EA-4C67-B548-C98A96A03746}" destId="{93888711-8E33-428D-A46A-E17AFAAADFF6}" srcOrd="3" destOrd="0" presId="urn:microsoft.com/office/officeart/2008/layout/LinedList"/>
    <dgm:cxn modelId="{F753488D-8CA6-4A45-9099-7E695BEDF88C}" type="presParOf" srcId="{93888711-8E33-428D-A46A-E17AFAAADFF6}" destId="{F2B6CF0B-04F2-4075-946F-FB8B7D400F12}" srcOrd="0" destOrd="0" presId="urn:microsoft.com/office/officeart/2008/layout/LinedList"/>
    <dgm:cxn modelId="{5F397897-AE68-4330-96A2-31440E46D658}" type="presParOf" srcId="{93888711-8E33-428D-A46A-E17AFAAADFF6}" destId="{EA23ABF2-D359-468E-8477-19DE8C44E67A}" srcOrd="1" destOrd="0" presId="urn:microsoft.com/office/officeart/2008/layout/LinedList"/>
    <dgm:cxn modelId="{703D13D4-8812-46AC-9720-FC3ED670D312}" type="presParOf" srcId="{849AC260-40EA-4C67-B548-C98A96A03746}" destId="{9C30C65B-A1D9-472B-B11D-C62BF78ED41E}" srcOrd="4" destOrd="0" presId="urn:microsoft.com/office/officeart/2008/layout/LinedList"/>
    <dgm:cxn modelId="{32A8343C-CD8D-41FA-990D-E7148D441461}" type="presParOf" srcId="{849AC260-40EA-4C67-B548-C98A96A03746}" destId="{2CB4C3B0-3CE5-41A4-84C1-83ABE61A47B9}" srcOrd="5" destOrd="0" presId="urn:microsoft.com/office/officeart/2008/layout/LinedList"/>
    <dgm:cxn modelId="{E495624B-A176-457D-9931-DCFD2AEB3DBF}" type="presParOf" srcId="{2CB4C3B0-3CE5-41A4-84C1-83ABE61A47B9}" destId="{7BAB77B6-7679-4581-A5B9-D65DF04E9524}" srcOrd="0" destOrd="0" presId="urn:microsoft.com/office/officeart/2008/layout/LinedList"/>
    <dgm:cxn modelId="{5BD7A048-C1C7-4939-B7F0-BE24EC8FB500}" type="presParOf" srcId="{2CB4C3B0-3CE5-41A4-84C1-83ABE61A47B9}" destId="{E839D7E5-552A-4A3A-BA6B-37DA32DB851D}" srcOrd="1" destOrd="0" presId="urn:microsoft.com/office/officeart/2008/layout/LinedList"/>
    <dgm:cxn modelId="{E7FF215F-0EF2-4AE0-B0ED-24CA74A4A6DD}" type="presParOf" srcId="{849AC260-40EA-4C67-B548-C98A96A03746}" destId="{A96CC9AC-ED54-41A6-82AD-616503098CCB}" srcOrd="6" destOrd="0" presId="urn:microsoft.com/office/officeart/2008/layout/LinedList"/>
    <dgm:cxn modelId="{6E51A16F-3240-4575-8879-10678508FA47}" type="presParOf" srcId="{849AC260-40EA-4C67-B548-C98A96A03746}" destId="{BFB49013-677B-4C79-8D61-1ABEB546609F}" srcOrd="7" destOrd="0" presId="urn:microsoft.com/office/officeart/2008/layout/LinedList"/>
    <dgm:cxn modelId="{65D07D72-B9C8-418C-BE32-D4755E8263AB}" type="presParOf" srcId="{BFB49013-677B-4C79-8D61-1ABEB546609F}" destId="{648F0A9B-4BF8-4FC8-A7B2-0BE3964975BD}" srcOrd="0" destOrd="0" presId="urn:microsoft.com/office/officeart/2008/layout/LinedList"/>
    <dgm:cxn modelId="{D21A1E70-E31F-48E9-ADAE-8475AA7E4D3F}" type="presParOf" srcId="{BFB49013-677B-4C79-8D61-1ABEB546609F}" destId="{D7E50271-9035-44D2-9C01-F3266D7AE8EB}" srcOrd="1" destOrd="0" presId="urn:microsoft.com/office/officeart/2008/layout/LinedList"/>
    <dgm:cxn modelId="{451FFABC-EAA4-4016-B0B5-23DB605A3A25}" type="presParOf" srcId="{849AC260-40EA-4C67-B548-C98A96A03746}" destId="{C86E2699-0143-4DEC-A64A-D5D191CE179E}" srcOrd="8" destOrd="0" presId="urn:microsoft.com/office/officeart/2008/layout/LinedList"/>
    <dgm:cxn modelId="{1B9DACD3-CF11-4C38-85A3-9BF38D97134F}" type="presParOf" srcId="{849AC260-40EA-4C67-B548-C98A96A03746}" destId="{E4E79652-FDE9-4C47-BAAE-1D0484161666}" srcOrd="9" destOrd="0" presId="urn:microsoft.com/office/officeart/2008/layout/LinedList"/>
    <dgm:cxn modelId="{5FB4C0A4-C928-4E7C-9255-3440FD6CFDCF}" type="presParOf" srcId="{E4E79652-FDE9-4C47-BAAE-1D0484161666}" destId="{F2C6DD14-BD39-4DA7-86D1-D9E8341B8395}" srcOrd="0" destOrd="0" presId="urn:microsoft.com/office/officeart/2008/layout/LinedList"/>
    <dgm:cxn modelId="{FDFD2C68-001E-4AD3-AD30-6F519120A953}" type="presParOf" srcId="{E4E79652-FDE9-4C47-BAAE-1D0484161666}" destId="{578BE4D9-EE38-46F6-B4C4-6977AAC9F34B}" srcOrd="1" destOrd="0" presId="urn:microsoft.com/office/officeart/2008/layout/LinedList"/>
    <dgm:cxn modelId="{A4B9B2F4-F4F7-4D60-A542-EF60E7F9703F}" type="presParOf" srcId="{849AC260-40EA-4C67-B548-C98A96A03746}" destId="{A440A4E6-E9EB-4EEE-AFBD-8FE6CF71A568}" srcOrd="10" destOrd="0" presId="urn:microsoft.com/office/officeart/2008/layout/LinedList"/>
    <dgm:cxn modelId="{808F0F7F-EC69-436A-A7C5-5AF8E4A4987F}" type="presParOf" srcId="{849AC260-40EA-4C67-B548-C98A96A03746}" destId="{87594F72-08E5-47C4-ABDD-0FCFF94706DA}" srcOrd="11" destOrd="0" presId="urn:microsoft.com/office/officeart/2008/layout/LinedList"/>
    <dgm:cxn modelId="{589AEE29-7197-4A73-A03D-C2A47F20A983}" type="presParOf" srcId="{87594F72-08E5-47C4-ABDD-0FCFF94706DA}" destId="{1461B615-72BF-40E5-AA24-552190C77A0F}" srcOrd="0" destOrd="0" presId="urn:microsoft.com/office/officeart/2008/layout/LinedList"/>
    <dgm:cxn modelId="{D602C154-03C8-457A-9795-9AC123A26D68}" type="presParOf" srcId="{87594F72-08E5-47C4-ABDD-0FCFF94706DA}" destId="{B8A67D83-4C59-4C08-800B-A48DFD5670E4}" srcOrd="1" destOrd="0" presId="urn:microsoft.com/office/officeart/2008/layout/LinedList"/>
    <dgm:cxn modelId="{BBC552B8-D2E6-403A-811F-3D6180DAAB73}" type="presParOf" srcId="{849AC260-40EA-4C67-B548-C98A96A03746}" destId="{1A2FB766-4D1F-4124-A5DB-03137FD61246}" srcOrd="12" destOrd="0" presId="urn:microsoft.com/office/officeart/2008/layout/LinedList"/>
    <dgm:cxn modelId="{AA2FD3ED-CC09-4010-B83F-6BAD9FC6103F}" type="presParOf" srcId="{849AC260-40EA-4C67-B548-C98A96A03746}" destId="{9901B94E-4660-45BC-98E5-12D0093CB848}" srcOrd="13" destOrd="0" presId="urn:microsoft.com/office/officeart/2008/layout/LinedList"/>
    <dgm:cxn modelId="{EB8048BD-F04B-41D0-8B46-B8840B6652C6}" type="presParOf" srcId="{9901B94E-4660-45BC-98E5-12D0093CB848}" destId="{5B16F6D3-83AF-4423-BD3F-0F7A4ACC0968}" srcOrd="0" destOrd="0" presId="urn:microsoft.com/office/officeart/2008/layout/LinedList"/>
    <dgm:cxn modelId="{EBFCA6F9-41C8-40A6-A986-881A6D08C24A}" type="presParOf" srcId="{9901B94E-4660-45BC-98E5-12D0093CB848}" destId="{CC9E450B-5D0C-40A8-8C16-8B344CB37F02}" srcOrd="1" destOrd="0" presId="urn:microsoft.com/office/officeart/2008/layout/LinedList"/>
    <dgm:cxn modelId="{6E466E1A-59E7-409D-A0DC-5E8185771496}" type="presParOf" srcId="{849AC260-40EA-4C67-B548-C98A96A03746}" destId="{37A6E413-8A75-4032-A03B-EE142C690FC2}" srcOrd="14" destOrd="0" presId="urn:microsoft.com/office/officeart/2008/layout/LinedList"/>
    <dgm:cxn modelId="{BFADDF54-9CF1-4B5D-85C5-51EEEA4E7ED2}" type="presParOf" srcId="{849AC260-40EA-4C67-B548-C98A96A03746}" destId="{EC0F8739-B3EA-4CA9-9B83-1AA6A2F79D0E}" srcOrd="15" destOrd="0" presId="urn:microsoft.com/office/officeart/2008/layout/LinedList"/>
    <dgm:cxn modelId="{165F51E1-3E27-4545-9007-4E3D94D344B1}" type="presParOf" srcId="{EC0F8739-B3EA-4CA9-9B83-1AA6A2F79D0E}" destId="{9648BA36-0F9C-4275-9625-CC5E5D0ED75A}" srcOrd="0" destOrd="0" presId="urn:microsoft.com/office/officeart/2008/layout/LinedList"/>
    <dgm:cxn modelId="{2AB8B8DE-0A42-4948-BFDC-17EAF089B772}" type="presParOf" srcId="{EC0F8739-B3EA-4CA9-9B83-1AA6A2F79D0E}" destId="{954343FD-8995-46EA-8342-249057707E9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F711BC52-2C44-4663-AB2F-336726E6F153}" type="doc">
      <dgm:prSet loTypeId="urn:microsoft.com/office/officeart/2005/8/layout/process1" loCatId="process" qsTypeId="urn:microsoft.com/office/officeart/2005/8/quickstyle/simple1" qsCatId="simple" csTypeId="urn:microsoft.com/office/officeart/2005/8/colors/accent0_1" csCatId="mainScheme" phldr="1"/>
      <dgm:spPr/>
    </dgm:pt>
    <dgm:pt modelId="{E1133F50-C80D-463F-9344-BD01C2AE8610}">
      <dgm:prSet phldrT="[Texto]"/>
      <dgm:spPr/>
      <dgm:t>
        <a:bodyPr/>
        <a:lstStyle/>
        <a:p>
          <a:r>
            <a:rPr lang="es-PE" dirty="0"/>
            <a:t>Las partes pueden recurrir a la Junta de Resolución de Disputas</a:t>
          </a:r>
        </a:p>
      </dgm:t>
    </dgm:pt>
    <dgm:pt modelId="{F1489AEF-099A-4BFC-9676-7703C849E4B8}" type="parTrans" cxnId="{FB0CA5B4-9AB8-4220-9949-D07A942CA86C}">
      <dgm:prSet/>
      <dgm:spPr/>
      <dgm:t>
        <a:bodyPr/>
        <a:lstStyle/>
        <a:p>
          <a:endParaRPr lang="es-PE"/>
        </a:p>
      </dgm:t>
    </dgm:pt>
    <dgm:pt modelId="{458D4BB6-8E81-46B1-98E6-356E9151F5B1}" type="sibTrans" cxnId="{FB0CA5B4-9AB8-4220-9949-D07A942CA86C}">
      <dgm:prSet/>
      <dgm:spPr/>
      <dgm:t>
        <a:bodyPr/>
        <a:lstStyle/>
        <a:p>
          <a:endParaRPr lang="es-PE"/>
        </a:p>
      </dgm:t>
    </dgm:pt>
    <dgm:pt modelId="{88497F67-9A7F-4F25-9940-CAA281689753}">
      <dgm:prSet phldrT="[Texto]"/>
      <dgm:spPr/>
      <dgm:t>
        <a:bodyPr/>
        <a:lstStyle/>
        <a:p>
          <a:r>
            <a:rPr lang="es-PE" dirty="0"/>
            <a:t>En las contrataciones de obras</a:t>
          </a:r>
        </a:p>
      </dgm:t>
    </dgm:pt>
    <dgm:pt modelId="{B6B65E07-8D0B-4807-90AB-3814C53FB705}" type="parTrans" cxnId="{2D412979-ACA1-4291-86B4-E891C4F6DD7C}">
      <dgm:prSet/>
      <dgm:spPr/>
      <dgm:t>
        <a:bodyPr/>
        <a:lstStyle/>
        <a:p>
          <a:endParaRPr lang="es-PE"/>
        </a:p>
      </dgm:t>
    </dgm:pt>
    <dgm:pt modelId="{FA69C851-1165-4EA8-AD32-70BB90282BB2}" type="sibTrans" cxnId="{2D412979-ACA1-4291-86B4-E891C4F6DD7C}">
      <dgm:prSet/>
      <dgm:spPr/>
      <dgm:t>
        <a:bodyPr/>
        <a:lstStyle/>
        <a:p>
          <a:endParaRPr lang="es-PE"/>
        </a:p>
      </dgm:t>
    </dgm:pt>
    <dgm:pt modelId="{B83449D4-6716-4673-8DCA-31FEF0DDF371}">
      <dgm:prSet phldrT="[Texto]"/>
      <dgm:spPr/>
      <dgm:t>
        <a:bodyPr/>
        <a:lstStyle/>
        <a:p>
          <a:r>
            <a:rPr lang="es-PE" dirty="0"/>
            <a:t>De acuerdo al valor referencial</a:t>
          </a:r>
        </a:p>
      </dgm:t>
    </dgm:pt>
    <dgm:pt modelId="{EFA1768E-D306-4F2A-BB15-08D91D46B302}" type="parTrans" cxnId="{D7B0DD64-6E95-43D1-B8B6-F43C0B527296}">
      <dgm:prSet/>
      <dgm:spPr/>
      <dgm:t>
        <a:bodyPr/>
        <a:lstStyle/>
        <a:p>
          <a:endParaRPr lang="es-PE"/>
        </a:p>
      </dgm:t>
    </dgm:pt>
    <dgm:pt modelId="{B10ADED4-4E6A-4E2A-B457-C02EBF63285E}" type="sibTrans" cxnId="{D7B0DD64-6E95-43D1-B8B6-F43C0B527296}">
      <dgm:prSet/>
      <dgm:spPr/>
      <dgm:t>
        <a:bodyPr/>
        <a:lstStyle/>
        <a:p>
          <a:endParaRPr lang="es-PE"/>
        </a:p>
      </dgm:t>
    </dgm:pt>
    <dgm:pt modelId="{4CD14D7A-98AD-4A3A-B0E4-131CDE8DB505}">
      <dgm:prSet phldrT="[Texto]"/>
      <dgm:spPr/>
      <dgm:t>
        <a:bodyPr/>
        <a:lstStyle/>
        <a:p>
          <a:r>
            <a:rPr lang="es-PE" dirty="0"/>
            <a:t>La decisiones de la JRD son vinculantes</a:t>
          </a:r>
        </a:p>
      </dgm:t>
    </dgm:pt>
    <dgm:pt modelId="{D5CF55D4-FAE9-4CCA-A867-67653A2A923E}" type="parTrans" cxnId="{DD0EBB4A-ADC8-4D26-89C3-BB19A13C767A}">
      <dgm:prSet/>
      <dgm:spPr/>
      <dgm:t>
        <a:bodyPr/>
        <a:lstStyle/>
        <a:p>
          <a:endParaRPr lang="es-PE"/>
        </a:p>
      </dgm:t>
    </dgm:pt>
    <dgm:pt modelId="{7F82DC04-9A51-4662-B72F-1162B91C91A7}" type="sibTrans" cxnId="{DD0EBB4A-ADC8-4D26-89C3-BB19A13C767A}">
      <dgm:prSet/>
      <dgm:spPr/>
      <dgm:t>
        <a:bodyPr/>
        <a:lstStyle/>
        <a:p>
          <a:endParaRPr lang="es-PE"/>
        </a:p>
      </dgm:t>
    </dgm:pt>
    <dgm:pt modelId="{D4E4EF88-2886-4BB4-B7C1-2156586FCAF4}" type="pres">
      <dgm:prSet presAssocID="{F711BC52-2C44-4663-AB2F-336726E6F153}" presName="Name0" presStyleCnt="0">
        <dgm:presLayoutVars>
          <dgm:dir/>
          <dgm:resizeHandles val="exact"/>
        </dgm:presLayoutVars>
      </dgm:prSet>
      <dgm:spPr/>
    </dgm:pt>
    <dgm:pt modelId="{1AB391FE-0C29-4AD6-BEFF-3F1A7E2E417A}" type="pres">
      <dgm:prSet presAssocID="{E1133F50-C80D-463F-9344-BD01C2AE8610}" presName="node" presStyleLbl="node1" presStyleIdx="0" presStyleCnt="4">
        <dgm:presLayoutVars>
          <dgm:bulletEnabled val="1"/>
        </dgm:presLayoutVars>
      </dgm:prSet>
      <dgm:spPr/>
    </dgm:pt>
    <dgm:pt modelId="{909E2390-EB4E-4125-8F62-FA0E75CDA809}" type="pres">
      <dgm:prSet presAssocID="{458D4BB6-8E81-46B1-98E6-356E9151F5B1}" presName="sibTrans" presStyleLbl="sibTrans2D1" presStyleIdx="0" presStyleCnt="3"/>
      <dgm:spPr/>
    </dgm:pt>
    <dgm:pt modelId="{19B94F01-A46D-479C-88D1-46F9EB94A5F0}" type="pres">
      <dgm:prSet presAssocID="{458D4BB6-8E81-46B1-98E6-356E9151F5B1}" presName="connectorText" presStyleLbl="sibTrans2D1" presStyleIdx="0" presStyleCnt="3"/>
      <dgm:spPr/>
    </dgm:pt>
    <dgm:pt modelId="{C95935CF-1BC4-4105-A52E-382F0985CAE4}" type="pres">
      <dgm:prSet presAssocID="{88497F67-9A7F-4F25-9940-CAA281689753}" presName="node" presStyleLbl="node1" presStyleIdx="1" presStyleCnt="4">
        <dgm:presLayoutVars>
          <dgm:bulletEnabled val="1"/>
        </dgm:presLayoutVars>
      </dgm:prSet>
      <dgm:spPr/>
    </dgm:pt>
    <dgm:pt modelId="{D7581489-72E0-4CAD-B709-74B4C64A71EB}" type="pres">
      <dgm:prSet presAssocID="{FA69C851-1165-4EA8-AD32-70BB90282BB2}" presName="sibTrans" presStyleLbl="sibTrans2D1" presStyleIdx="1" presStyleCnt="3"/>
      <dgm:spPr/>
    </dgm:pt>
    <dgm:pt modelId="{6C11B431-9766-4BFC-B8F5-30B566D2659F}" type="pres">
      <dgm:prSet presAssocID="{FA69C851-1165-4EA8-AD32-70BB90282BB2}" presName="connectorText" presStyleLbl="sibTrans2D1" presStyleIdx="1" presStyleCnt="3"/>
      <dgm:spPr/>
    </dgm:pt>
    <dgm:pt modelId="{FF723CCD-5FBC-4DAA-AEC5-4147D3080E97}" type="pres">
      <dgm:prSet presAssocID="{B83449D4-6716-4673-8DCA-31FEF0DDF371}" presName="node" presStyleLbl="node1" presStyleIdx="2" presStyleCnt="4">
        <dgm:presLayoutVars>
          <dgm:bulletEnabled val="1"/>
        </dgm:presLayoutVars>
      </dgm:prSet>
      <dgm:spPr/>
    </dgm:pt>
    <dgm:pt modelId="{FC94FE5F-332D-4FC2-8B90-5992A31BD5FE}" type="pres">
      <dgm:prSet presAssocID="{B10ADED4-4E6A-4E2A-B457-C02EBF63285E}" presName="sibTrans" presStyleLbl="sibTrans2D1" presStyleIdx="2" presStyleCnt="3"/>
      <dgm:spPr/>
    </dgm:pt>
    <dgm:pt modelId="{39DE52F5-F3DD-4379-AAE3-87978BF30CAB}" type="pres">
      <dgm:prSet presAssocID="{B10ADED4-4E6A-4E2A-B457-C02EBF63285E}" presName="connectorText" presStyleLbl="sibTrans2D1" presStyleIdx="2" presStyleCnt="3"/>
      <dgm:spPr/>
    </dgm:pt>
    <dgm:pt modelId="{60ECE590-69E2-410C-BEDF-9489F03F65E0}" type="pres">
      <dgm:prSet presAssocID="{4CD14D7A-98AD-4A3A-B0E4-131CDE8DB505}" presName="node" presStyleLbl="node1" presStyleIdx="3" presStyleCnt="4">
        <dgm:presLayoutVars>
          <dgm:bulletEnabled val="1"/>
        </dgm:presLayoutVars>
      </dgm:prSet>
      <dgm:spPr/>
    </dgm:pt>
  </dgm:ptLst>
  <dgm:cxnLst>
    <dgm:cxn modelId="{43A65A17-A813-466D-A76A-768A23C4DE68}" type="presOf" srcId="{458D4BB6-8E81-46B1-98E6-356E9151F5B1}" destId="{19B94F01-A46D-479C-88D1-46F9EB94A5F0}" srcOrd="1" destOrd="0" presId="urn:microsoft.com/office/officeart/2005/8/layout/process1"/>
    <dgm:cxn modelId="{99530E25-5232-4B76-A8D5-2CB840CA6BE9}" type="presOf" srcId="{F711BC52-2C44-4663-AB2F-336726E6F153}" destId="{D4E4EF88-2886-4BB4-B7C1-2156586FCAF4}" srcOrd="0" destOrd="0" presId="urn:microsoft.com/office/officeart/2005/8/layout/process1"/>
    <dgm:cxn modelId="{CF46EA37-D586-4FCC-8AF7-F75B34010C1A}" type="presOf" srcId="{E1133F50-C80D-463F-9344-BD01C2AE8610}" destId="{1AB391FE-0C29-4AD6-BEFF-3F1A7E2E417A}" srcOrd="0" destOrd="0" presId="urn:microsoft.com/office/officeart/2005/8/layout/process1"/>
    <dgm:cxn modelId="{D7B0DD64-6E95-43D1-B8B6-F43C0B527296}" srcId="{F711BC52-2C44-4663-AB2F-336726E6F153}" destId="{B83449D4-6716-4673-8DCA-31FEF0DDF371}" srcOrd="2" destOrd="0" parTransId="{EFA1768E-D306-4F2A-BB15-08D91D46B302}" sibTransId="{B10ADED4-4E6A-4E2A-B457-C02EBF63285E}"/>
    <dgm:cxn modelId="{8FFF6967-C306-4CE9-8CED-1A0A6B89632D}" type="presOf" srcId="{458D4BB6-8E81-46B1-98E6-356E9151F5B1}" destId="{909E2390-EB4E-4125-8F62-FA0E75CDA809}" srcOrd="0" destOrd="0" presId="urn:microsoft.com/office/officeart/2005/8/layout/process1"/>
    <dgm:cxn modelId="{DD0EBB4A-ADC8-4D26-89C3-BB19A13C767A}" srcId="{F711BC52-2C44-4663-AB2F-336726E6F153}" destId="{4CD14D7A-98AD-4A3A-B0E4-131CDE8DB505}" srcOrd="3" destOrd="0" parTransId="{D5CF55D4-FAE9-4CCA-A867-67653A2A923E}" sibTransId="{7F82DC04-9A51-4662-B72F-1162B91C91A7}"/>
    <dgm:cxn modelId="{5D81C951-2D0B-439E-9C12-33205B2083E2}" type="presOf" srcId="{B83449D4-6716-4673-8DCA-31FEF0DDF371}" destId="{FF723CCD-5FBC-4DAA-AEC5-4147D3080E97}" srcOrd="0" destOrd="0" presId="urn:microsoft.com/office/officeart/2005/8/layout/process1"/>
    <dgm:cxn modelId="{B0FD7472-C4A4-4948-8A24-ADC7C83EB53E}" type="presOf" srcId="{FA69C851-1165-4EA8-AD32-70BB90282BB2}" destId="{6C11B431-9766-4BFC-B8F5-30B566D2659F}" srcOrd="1" destOrd="0" presId="urn:microsoft.com/office/officeart/2005/8/layout/process1"/>
    <dgm:cxn modelId="{2D412979-ACA1-4291-86B4-E891C4F6DD7C}" srcId="{F711BC52-2C44-4663-AB2F-336726E6F153}" destId="{88497F67-9A7F-4F25-9940-CAA281689753}" srcOrd="1" destOrd="0" parTransId="{B6B65E07-8D0B-4807-90AB-3814C53FB705}" sibTransId="{FA69C851-1165-4EA8-AD32-70BB90282BB2}"/>
    <dgm:cxn modelId="{3E4BA998-475F-4E6E-80A1-C619358384F0}" type="presOf" srcId="{4CD14D7A-98AD-4A3A-B0E4-131CDE8DB505}" destId="{60ECE590-69E2-410C-BEDF-9489F03F65E0}" srcOrd="0" destOrd="0" presId="urn:microsoft.com/office/officeart/2005/8/layout/process1"/>
    <dgm:cxn modelId="{630ABCA0-9F5C-413D-91F5-5639BC70E4B5}" type="presOf" srcId="{88497F67-9A7F-4F25-9940-CAA281689753}" destId="{C95935CF-1BC4-4105-A52E-382F0985CAE4}" srcOrd="0" destOrd="0" presId="urn:microsoft.com/office/officeart/2005/8/layout/process1"/>
    <dgm:cxn modelId="{883F30A7-837E-4AF0-BB8A-70CCD36A97CD}" type="presOf" srcId="{FA69C851-1165-4EA8-AD32-70BB90282BB2}" destId="{D7581489-72E0-4CAD-B709-74B4C64A71EB}" srcOrd="0" destOrd="0" presId="urn:microsoft.com/office/officeart/2005/8/layout/process1"/>
    <dgm:cxn modelId="{FB0CA5B4-9AB8-4220-9949-D07A942CA86C}" srcId="{F711BC52-2C44-4663-AB2F-336726E6F153}" destId="{E1133F50-C80D-463F-9344-BD01C2AE8610}" srcOrd="0" destOrd="0" parTransId="{F1489AEF-099A-4BFC-9676-7703C849E4B8}" sibTransId="{458D4BB6-8E81-46B1-98E6-356E9151F5B1}"/>
    <dgm:cxn modelId="{5054CDCC-BB49-49C3-9DA5-7316AB4F2A42}" type="presOf" srcId="{B10ADED4-4E6A-4E2A-B457-C02EBF63285E}" destId="{FC94FE5F-332D-4FC2-8B90-5992A31BD5FE}" srcOrd="0" destOrd="0" presId="urn:microsoft.com/office/officeart/2005/8/layout/process1"/>
    <dgm:cxn modelId="{818D83CE-7F49-45BC-8760-1A7E525AC159}" type="presOf" srcId="{B10ADED4-4E6A-4E2A-B457-C02EBF63285E}" destId="{39DE52F5-F3DD-4379-AAE3-87978BF30CAB}" srcOrd="1" destOrd="0" presId="urn:microsoft.com/office/officeart/2005/8/layout/process1"/>
    <dgm:cxn modelId="{75E5B5F0-84D6-45A3-A726-2726168EDE9D}" type="presParOf" srcId="{D4E4EF88-2886-4BB4-B7C1-2156586FCAF4}" destId="{1AB391FE-0C29-4AD6-BEFF-3F1A7E2E417A}" srcOrd="0" destOrd="0" presId="urn:microsoft.com/office/officeart/2005/8/layout/process1"/>
    <dgm:cxn modelId="{874B5D73-8C3E-499A-84F4-60F714FAB273}" type="presParOf" srcId="{D4E4EF88-2886-4BB4-B7C1-2156586FCAF4}" destId="{909E2390-EB4E-4125-8F62-FA0E75CDA809}" srcOrd="1" destOrd="0" presId="urn:microsoft.com/office/officeart/2005/8/layout/process1"/>
    <dgm:cxn modelId="{58738B1E-1FD0-4FB1-9229-122FEFC543EE}" type="presParOf" srcId="{909E2390-EB4E-4125-8F62-FA0E75CDA809}" destId="{19B94F01-A46D-479C-88D1-46F9EB94A5F0}" srcOrd="0" destOrd="0" presId="urn:microsoft.com/office/officeart/2005/8/layout/process1"/>
    <dgm:cxn modelId="{2222EAD7-5C2F-477F-88E5-03E4A70B0121}" type="presParOf" srcId="{D4E4EF88-2886-4BB4-B7C1-2156586FCAF4}" destId="{C95935CF-1BC4-4105-A52E-382F0985CAE4}" srcOrd="2" destOrd="0" presId="urn:microsoft.com/office/officeart/2005/8/layout/process1"/>
    <dgm:cxn modelId="{37A256E0-4533-415C-81F5-F4B74E503D7E}" type="presParOf" srcId="{D4E4EF88-2886-4BB4-B7C1-2156586FCAF4}" destId="{D7581489-72E0-4CAD-B709-74B4C64A71EB}" srcOrd="3" destOrd="0" presId="urn:microsoft.com/office/officeart/2005/8/layout/process1"/>
    <dgm:cxn modelId="{E678B1A6-3298-429F-A540-6C811A31B1B7}" type="presParOf" srcId="{D7581489-72E0-4CAD-B709-74B4C64A71EB}" destId="{6C11B431-9766-4BFC-B8F5-30B566D2659F}" srcOrd="0" destOrd="0" presId="urn:microsoft.com/office/officeart/2005/8/layout/process1"/>
    <dgm:cxn modelId="{35EF8BBA-54E9-4C5E-87E2-1A1E1FFEB0AD}" type="presParOf" srcId="{D4E4EF88-2886-4BB4-B7C1-2156586FCAF4}" destId="{FF723CCD-5FBC-4DAA-AEC5-4147D3080E97}" srcOrd="4" destOrd="0" presId="urn:microsoft.com/office/officeart/2005/8/layout/process1"/>
    <dgm:cxn modelId="{6992C26F-8ED1-4D5B-BFB1-298E8945E53A}" type="presParOf" srcId="{D4E4EF88-2886-4BB4-B7C1-2156586FCAF4}" destId="{FC94FE5F-332D-4FC2-8B90-5992A31BD5FE}" srcOrd="5" destOrd="0" presId="urn:microsoft.com/office/officeart/2005/8/layout/process1"/>
    <dgm:cxn modelId="{5480A4C3-B7CF-456C-BA2E-E0BFB7FCD71A}" type="presParOf" srcId="{FC94FE5F-332D-4FC2-8B90-5992A31BD5FE}" destId="{39DE52F5-F3DD-4379-AAE3-87978BF30CAB}" srcOrd="0" destOrd="0" presId="urn:microsoft.com/office/officeart/2005/8/layout/process1"/>
    <dgm:cxn modelId="{395109A7-094D-45C3-9E0F-4B0B37353CD2}" type="presParOf" srcId="{D4E4EF88-2886-4BB4-B7C1-2156586FCAF4}" destId="{60ECE590-69E2-410C-BEDF-9489F03F65E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7AA82C8-699E-4CE4-8A9D-C8F34C8D7546}" type="doc">
      <dgm:prSet loTypeId="urn:microsoft.com/office/officeart/2005/8/layout/process1" loCatId="process" qsTypeId="urn:microsoft.com/office/officeart/2005/8/quickstyle/simple1" qsCatId="simple" csTypeId="urn:microsoft.com/office/officeart/2005/8/colors/accent0_1" csCatId="mainScheme" phldr="1"/>
      <dgm:spPr/>
      <dgm:t>
        <a:bodyPr/>
        <a:lstStyle/>
        <a:p>
          <a:endParaRPr lang="es-PE"/>
        </a:p>
      </dgm:t>
    </dgm:pt>
    <dgm:pt modelId="{7F528D3F-6FD4-4FAB-83FD-B6C3C7CBFEDC}">
      <dgm:prSet/>
      <dgm:spPr/>
      <dgm:t>
        <a:bodyPr/>
        <a:lstStyle/>
        <a:p>
          <a:r>
            <a:rPr lang="es-MX" dirty="0"/>
            <a:t>En los casos en que resulte de aplicación la Junta de Resolución de Disputas, pueden ser sometidas a esta todas las controversias que surjan durante la ejecución de la obra hasta la recepción total de la misma. </a:t>
          </a:r>
          <a:endParaRPr lang="es-PE" dirty="0"/>
        </a:p>
      </dgm:t>
    </dgm:pt>
    <dgm:pt modelId="{A53D00C0-24EE-4B0B-9159-682BC06B63A8}" type="parTrans" cxnId="{907E7E84-7960-4EF0-8034-B15C1B77E016}">
      <dgm:prSet/>
      <dgm:spPr/>
      <dgm:t>
        <a:bodyPr/>
        <a:lstStyle/>
        <a:p>
          <a:endParaRPr lang="es-PE"/>
        </a:p>
      </dgm:t>
    </dgm:pt>
    <dgm:pt modelId="{9344820A-D0F8-4C30-9A4A-D2E305879ACB}" type="sibTrans" cxnId="{907E7E84-7960-4EF0-8034-B15C1B77E016}">
      <dgm:prSet/>
      <dgm:spPr/>
      <dgm:t>
        <a:bodyPr/>
        <a:lstStyle/>
        <a:p>
          <a:endParaRPr lang="es-PE"/>
        </a:p>
      </dgm:t>
    </dgm:pt>
    <dgm:pt modelId="{F3806F04-AE41-4663-B1CB-BF64E0D078F3}">
      <dgm:prSet/>
      <dgm:spPr/>
      <dgm:t>
        <a:bodyPr/>
        <a:lstStyle/>
        <a:p>
          <a:r>
            <a:rPr lang="es-MX" dirty="0"/>
            <a:t>Las decisiones emitidas por la Junta de Resolución de Disputas solo pueden ser sometidas a arbitraje dentro del plazo de 30 días hábiles de recibida la obra. </a:t>
          </a:r>
          <a:endParaRPr lang="es-PE" dirty="0"/>
        </a:p>
      </dgm:t>
    </dgm:pt>
    <dgm:pt modelId="{A7522C27-38CE-490C-9DAC-798E50133713}" type="parTrans" cxnId="{483A7556-26F3-4668-AD75-582406D619A8}">
      <dgm:prSet/>
      <dgm:spPr/>
      <dgm:t>
        <a:bodyPr/>
        <a:lstStyle/>
        <a:p>
          <a:endParaRPr lang="es-PE"/>
        </a:p>
      </dgm:t>
    </dgm:pt>
    <dgm:pt modelId="{EB1A09C7-9465-43F4-BF5C-E8EC4802503B}" type="sibTrans" cxnId="{483A7556-26F3-4668-AD75-582406D619A8}">
      <dgm:prSet/>
      <dgm:spPr/>
      <dgm:t>
        <a:bodyPr/>
        <a:lstStyle/>
        <a:p>
          <a:endParaRPr lang="es-PE"/>
        </a:p>
      </dgm:t>
    </dgm:pt>
    <dgm:pt modelId="{898928DD-D46C-4751-A79F-240D0F4823DD}">
      <dgm:prSet/>
      <dgm:spPr/>
      <dgm:t>
        <a:bodyPr/>
        <a:lstStyle/>
        <a:p>
          <a:r>
            <a:rPr lang="es-MX" dirty="0"/>
            <a:t>Las controversias que surjan con posterioridad a dicha recepción pueden ser sometidas directamente a arbitraje dentro del plazo de 30 días hábiles</a:t>
          </a:r>
          <a:endParaRPr lang="es-PE" dirty="0"/>
        </a:p>
      </dgm:t>
    </dgm:pt>
    <dgm:pt modelId="{037BE617-9103-4A73-8549-3EBB52B8999C}" type="parTrans" cxnId="{960D55F8-FDB2-4696-B9FE-390823603444}">
      <dgm:prSet/>
      <dgm:spPr/>
      <dgm:t>
        <a:bodyPr/>
        <a:lstStyle/>
        <a:p>
          <a:endParaRPr lang="es-PE"/>
        </a:p>
      </dgm:t>
    </dgm:pt>
    <dgm:pt modelId="{80A96142-2E07-4DB3-9B81-3B21709577A7}" type="sibTrans" cxnId="{960D55F8-FDB2-4696-B9FE-390823603444}">
      <dgm:prSet/>
      <dgm:spPr/>
      <dgm:t>
        <a:bodyPr/>
        <a:lstStyle/>
        <a:p>
          <a:endParaRPr lang="es-PE"/>
        </a:p>
      </dgm:t>
    </dgm:pt>
    <dgm:pt modelId="{93738CDA-3F39-4171-81A4-7191899FCC4C}" type="pres">
      <dgm:prSet presAssocID="{47AA82C8-699E-4CE4-8A9D-C8F34C8D7546}" presName="Name0" presStyleCnt="0">
        <dgm:presLayoutVars>
          <dgm:dir/>
          <dgm:resizeHandles val="exact"/>
        </dgm:presLayoutVars>
      </dgm:prSet>
      <dgm:spPr/>
    </dgm:pt>
    <dgm:pt modelId="{443CC15A-DF00-474B-8CBF-8EFC9E0130BF}" type="pres">
      <dgm:prSet presAssocID="{7F528D3F-6FD4-4FAB-83FD-B6C3C7CBFEDC}" presName="node" presStyleLbl="node1" presStyleIdx="0" presStyleCnt="3" custScaleX="118250" custScaleY="136281">
        <dgm:presLayoutVars>
          <dgm:bulletEnabled val="1"/>
        </dgm:presLayoutVars>
      </dgm:prSet>
      <dgm:spPr/>
    </dgm:pt>
    <dgm:pt modelId="{3269F210-DDE6-42F1-81E8-EBCF423DD743}" type="pres">
      <dgm:prSet presAssocID="{9344820A-D0F8-4C30-9A4A-D2E305879ACB}" presName="sibTrans" presStyleLbl="sibTrans2D1" presStyleIdx="0" presStyleCnt="2"/>
      <dgm:spPr/>
    </dgm:pt>
    <dgm:pt modelId="{C01B0CBE-4599-4861-934F-985E9BAD52F1}" type="pres">
      <dgm:prSet presAssocID="{9344820A-D0F8-4C30-9A4A-D2E305879ACB}" presName="connectorText" presStyleLbl="sibTrans2D1" presStyleIdx="0" presStyleCnt="2"/>
      <dgm:spPr/>
    </dgm:pt>
    <dgm:pt modelId="{B26335A4-0F04-41FC-9545-668DF7C4DFD0}" type="pres">
      <dgm:prSet presAssocID="{F3806F04-AE41-4663-B1CB-BF64E0D078F3}" presName="node" presStyleLbl="node1" presStyleIdx="1" presStyleCnt="3" custScaleX="118250" custScaleY="136281">
        <dgm:presLayoutVars>
          <dgm:bulletEnabled val="1"/>
        </dgm:presLayoutVars>
      </dgm:prSet>
      <dgm:spPr/>
    </dgm:pt>
    <dgm:pt modelId="{FBF86331-7F52-4614-ADF8-FC2DE93F0949}" type="pres">
      <dgm:prSet presAssocID="{EB1A09C7-9465-43F4-BF5C-E8EC4802503B}" presName="sibTrans" presStyleLbl="sibTrans2D1" presStyleIdx="1" presStyleCnt="2"/>
      <dgm:spPr/>
    </dgm:pt>
    <dgm:pt modelId="{368C54C4-220E-4F8B-A66C-6A90AD608A04}" type="pres">
      <dgm:prSet presAssocID="{EB1A09C7-9465-43F4-BF5C-E8EC4802503B}" presName="connectorText" presStyleLbl="sibTrans2D1" presStyleIdx="1" presStyleCnt="2"/>
      <dgm:spPr/>
    </dgm:pt>
    <dgm:pt modelId="{EBBAE515-DCC9-4CFA-91ED-3EA176B76332}" type="pres">
      <dgm:prSet presAssocID="{898928DD-D46C-4751-A79F-240D0F4823DD}" presName="node" presStyleLbl="node1" presStyleIdx="2" presStyleCnt="3" custScaleX="118250" custScaleY="136281">
        <dgm:presLayoutVars>
          <dgm:bulletEnabled val="1"/>
        </dgm:presLayoutVars>
      </dgm:prSet>
      <dgm:spPr/>
    </dgm:pt>
  </dgm:ptLst>
  <dgm:cxnLst>
    <dgm:cxn modelId="{BCC0ED2F-EAA0-467A-9F43-17E2829DC494}" type="presOf" srcId="{9344820A-D0F8-4C30-9A4A-D2E305879ACB}" destId="{C01B0CBE-4599-4861-934F-985E9BAD52F1}" srcOrd="1" destOrd="0" presId="urn:microsoft.com/office/officeart/2005/8/layout/process1"/>
    <dgm:cxn modelId="{B0D1CC3B-9691-4CFF-9FAB-BE84D9DDECF7}" type="presOf" srcId="{9344820A-D0F8-4C30-9A4A-D2E305879ACB}" destId="{3269F210-DDE6-42F1-81E8-EBCF423DD743}" srcOrd="0" destOrd="0" presId="urn:microsoft.com/office/officeart/2005/8/layout/process1"/>
    <dgm:cxn modelId="{350FE33F-22BD-4F87-BF53-02D681F1D5ED}" type="presOf" srcId="{EB1A09C7-9465-43F4-BF5C-E8EC4802503B}" destId="{368C54C4-220E-4F8B-A66C-6A90AD608A04}" srcOrd="1" destOrd="0" presId="urn:microsoft.com/office/officeart/2005/8/layout/process1"/>
    <dgm:cxn modelId="{CBC78743-FDFA-4F74-B924-44FF40DFAFF3}" type="presOf" srcId="{EB1A09C7-9465-43F4-BF5C-E8EC4802503B}" destId="{FBF86331-7F52-4614-ADF8-FC2DE93F0949}" srcOrd="0" destOrd="0" presId="urn:microsoft.com/office/officeart/2005/8/layout/process1"/>
    <dgm:cxn modelId="{BB366B48-76A9-4304-A8AA-3AAE4813FD23}" type="presOf" srcId="{F3806F04-AE41-4663-B1CB-BF64E0D078F3}" destId="{B26335A4-0F04-41FC-9545-668DF7C4DFD0}" srcOrd="0" destOrd="0" presId="urn:microsoft.com/office/officeart/2005/8/layout/process1"/>
    <dgm:cxn modelId="{6E16A472-8159-4737-9301-591AB530B825}" type="presOf" srcId="{898928DD-D46C-4751-A79F-240D0F4823DD}" destId="{EBBAE515-DCC9-4CFA-91ED-3EA176B76332}" srcOrd="0" destOrd="0" presId="urn:microsoft.com/office/officeart/2005/8/layout/process1"/>
    <dgm:cxn modelId="{483A7556-26F3-4668-AD75-582406D619A8}" srcId="{47AA82C8-699E-4CE4-8A9D-C8F34C8D7546}" destId="{F3806F04-AE41-4663-B1CB-BF64E0D078F3}" srcOrd="1" destOrd="0" parTransId="{A7522C27-38CE-490C-9DAC-798E50133713}" sibTransId="{EB1A09C7-9465-43F4-BF5C-E8EC4802503B}"/>
    <dgm:cxn modelId="{907E7E84-7960-4EF0-8034-B15C1B77E016}" srcId="{47AA82C8-699E-4CE4-8A9D-C8F34C8D7546}" destId="{7F528D3F-6FD4-4FAB-83FD-B6C3C7CBFEDC}" srcOrd="0" destOrd="0" parTransId="{A53D00C0-24EE-4B0B-9159-682BC06B63A8}" sibTransId="{9344820A-D0F8-4C30-9A4A-D2E305879ACB}"/>
    <dgm:cxn modelId="{FDB311C9-00C6-41B4-A80C-CA60A2CD3592}" type="presOf" srcId="{47AA82C8-699E-4CE4-8A9D-C8F34C8D7546}" destId="{93738CDA-3F39-4171-81A4-7191899FCC4C}" srcOrd="0" destOrd="0" presId="urn:microsoft.com/office/officeart/2005/8/layout/process1"/>
    <dgm:cxn modelId="{5E51BDD2-4E9E-46E9-8D41-FF5F29F6182D}" type="presOf" srcId="{7F528D3F-6FD4-4FAB-83FD-B6C3C7CBFEDC}" destId="{443CC15A-DF00-474B-8CBF-8EFC9E0130BF}" srcOrd="0" destOrd="0" presId="urn:microsoft.com/office/officeart/2005/8/layout/process1"/>
    <dgm:cxn modelId="{960D55F8-FDB2-4696-B9FE-390823603444}" srcId="{47AA82C8-699E-4CE4-8A9D-C8F34C8D7546}" destId="{898928DD-D46C-4751-A79F-240D0F4823DD}" srcOrd="2" destOrd="0" parTransId="{037BE617-9103-4A73-8549-3EBB52B8999C}" sibTransId="{80A96142-2E07-4DB3-9B81-3B21709577A7}"/>
    <dgm:cxn modelId="{0ED18386-C803-443E-85E0-4B0C8CA5DA51}" type="presParOf" srcId="{93738CDA-3F39-4171-81A4-7191899FCC4C}" destId="{443CC15A-DF00-474B-8CBF-8EFC9E0130BF}" srcOrd="0" destOrd="0" presId="urn:microsoft.com/office/officeart/2005/8/layout/process1"/>
    <dgm:cxn modelId="{2BA6B609-58BB-4833-A3B4-3BCE8376025A}" type="presParOf" srcId="{93738CDA-3F39-4171-81A4-7191899FCC4C}" destId="{3269F210-DDE6-42F1-81E8-EBCF423DD743}" srcOrd="1" destOrd="0" presId="urn:microsoft.com/office/officeart/2005/8/layout/process1"/>
    <dgm:cxn modelId="{DF9E804E-A287-4089-8003-1CA223A45655}" type="presParOf" srcId="{3269F210-DDE6-42F1-81E8-EBCF423DD743}" destId="{C01B0CBE-4599-4861-934F-985E9BAD52F1}" srcOrd="0" destOrd="0" presId="urn:microsoft.com/office/officeart/2005/8/layout/process1"/>
    <dgm:cxn modelId="{71B3E3D9-461C-4850-8111-027B8970FD96}" type="presParOf" srcId="{93738CDA-3F39-4171-81A4-7191899FCC4C}" destId="{B26335A4-0F04-41FC-9545-668DF7C4DFD0}" srcOrd="2" destOrd="0" presId="urn:microsoft.com/office/officeart/2005/8/layout/process1"/>
    <dgm:cxn modelId="{F305CDC0-48F2-42D3-85BE-89224513F9F0}" type="presParOf" srcId="{93738CDA-3F39-4171-81A4-7191899FCC4C}" destId="{FBF86331-7F52-4614-ADF8-FC2DE93F0949}" srcOrd="3" destOrd="0" presId="urn:microsoft.com/office/officeart/2005/8/layout/process1"/>
    <dgm:cxn modelId="{43B2E6BB-DEE6-40DF-8A8D-87EF81C6E1B4}" type="presParOf" srcId="{FBF86331-7F52-4614-ADF8-FC2DE93F0949}" destId="{368C54C4-220E-4F8B-A66C-6A90AD608A04}" srcOrd="0" destOrd="0" presId="urn:microsoft.com/office/officeart/2005/8/layout/process1"/>
    <dgm:cxn modelId="{BF7BA313-A3B7-4293-BC22-FF067EB18A03}" type="presParOf" srcId="{93738CDA-3F39-4171-81A4-7191899FCC4C}" destId="{EBBAE515-DCC9-4CFA-91ED-3EA176B76332}"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D375759-D65B-42B8-B417-B1978BF8071A}"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A180063F-CF37-4153-9618-7EA71F392938}">
      <dgm:prSet/>
      <dgm:spPr/>
      <dgm:t>
        <a:bodyPr/>
        <a:lstStyle/>
        <a:p>
          <a:r>
            <a:rPr lang="es-ES" b="0" i="0" dirty="0"/>
            <a:t>El contrato se perfecciona con la suscripción del documento que lo contiene</a:t>
          </a:r>
          <a:endParaRPr lang="es-PE" dirty="0"/>
        </a:p>
      </dgm:t>
    </dgm:pt>
    <dgm:pt modelId="{651675CD-F024-4E69-A22F-C2AEEACE51BB}" type="parTrans" cxnId="{9BDF780C-C099-4CCF-8232-04CC54033029}">
      <dgm:prSet/>
      <dgm:spPr/>
      <dgm:t>
        <a:bodyPr/>
        <a:lstStyle/>
        <a:p>
          <a:endParaRPr lang="es-PE"/>
        </a:p>
      </dgm:t>
    </dgm:pt>
    <dgm:pt modelId="{A3ADFF15-CCAF-4F62-A8FC-9466AAC2FBBA}" type="sibTrans" cxnId="{9BDF780C-C099-4CCF-8232-04CC54033029}">
      <dgm:prSet/>
      <dgm:spPr/>
      <dgm:t>
        <a:bodyPr/>
        <a:lstStyle/>
        <a:p>
          <a:endParaRPr lang="es-PE"/>
        </a:p>
      </dgm:t>
    </dgm:pt>
    <dgm:pt modelId="{781E263F-3259-4BA8-A32B-9553A1D386A9}">
      <dgm:prSet/>
      <dgm:spPr/>
      <dgm:t>
        <a:bodyPr/>
        <a:lstStyle/>
        <a:p>
          <a:r>
            <a:rPr lang="es-ES" b="0" i="0" dirty="0"/>
            <a:t>Tratándose de </a:t>
          </a:r>
          <a:r>
            <a:rPr lang="es-ES" b="1" i="0" u="sng" dirty="0"/>
            <a:t>Comparación de Precios</a:t>
          </a:r>
          <a:r>
            <a:rPr lang="es-ES" b="0" i="0" dirty="0"/>
            <a:t>, el contrato siempre se perfecciona mediante la recepción de la orden de compra o de servicios.</a:t>
          </a:r>
          <a:endParaRPr lang="es-PE" dirty="0"/>
        </a:p>
      </dgm:t>
    </dgm:pt>
    <dgm:pt modelId="{A0334E39-86EA-402B-B622-B798B48E55A0}" type="parTrans" cxnId="{F51F2C6C-5073-4E18-8510-AD5CDB207078}">
      <dgm:prSet/>
      <dgm:spPr/>
      <dgm:t>
        <a:bodyPr/>
        <a:lstStyle/>
        <a:p>
          <a:endParaRPr lang="es-PE"/>
        </a:p>
      </dgm:t>
    </dgm:pt>
    <dgm:pt modelId="{781F87DA-1113-47F1-BC3C-F9062C528BE9}" type="sibTrans" cxnId="{F51F2C6C-5073-4E18-8510-AD5CDB207078}">
      <dgm:prSet/>
      <dgm:spPr/>
      <dgm:t>
        <a:bodyPr/>
        <a:lstStyle/>
        <a:p>
          <a:endParaRPr lang="es-PE"/>
        </a:p>
      </dgm:t>
    </dgm:pt>
    <dgm:pt modelId="{3A2A2638-94FB-4209-B9A5-54D97F239B1F}">
      <dgm:prSet/>
      <dgm:spPr/>
      <dgm:t>
        <a:bodyPr/>
        <a:lstStyle/>
        <a:p>
          <a:r>
            <a:rPr lang="es-ES" b="0" i="0" dirty="0"/>
            <a:t>Salvo en los contratos derivados de procedimientos de </a:t>
          </a:r>
          <a:r>
            <a:rPr lang="es-ES" b="1" i="0" u="sng" dirty="0"/>
            <a:t>Subasta Inversa Electrónica y Adjudicación Simplificada para bienes y servicios en general</a:t>
          </a:r>
          <a:r>
            <a:rPr lang="es-ES" b="0" i="0" dirty="0"/>
            <a:t>, en los que el contrato se puede perfeccionar con la recepción de la orden de compra o de servicios.</a:t>
          </a:r>
          <a:endParaRPr lang="es-PE" dirty="0"/>
        </a:p>
      </dgm:t>
    </dgm:pt>
    <dgm:pt modelId="{B6BD1B9F-6BD7-4714-8E2C-7AA9D87B4107}" type="parTrans" cxnId="{372ED040-35D5-4966-BB8F-D89709D687DE}">
      <dgm:prSet/>
      <dgm:spPr/>
      <dgm:t>
        <a:bodyPr/>
        <a:lstStyle/>
        <a:p>
          <a:endParaRPr lang="es-PE"/>
        </a:p>
      </dgm:t>
    </dgm:pt>
    <dgm:pt modelId="{63B40EB0-611D-458D-B96B-AD7151E9FFCC}" type="sibTrans" cxnId="{372ED040-35D5-4966-BB8F-D89709D687DE}">
      <dgm:prSet/>
      <dgm:spPr/>
      <dgm:t>
        <a:bodyPr/>
        <a:lstStyle/>
        <a:p>
          <a:endParaRPr lang="es-PE"/>
        </a:p>
      </dgm:t>
    </dgm:pt>
    <dgm:pt modelId="{476C76E7-166F-41BD-A0C8-DD65DA8C9C37}" type="pres">
      <dgm:prSet presAssocID="{DD375759-D65B-42B8-B417-B1978BF8071A}" presName="hierChild1" presStyleCnt="0">
        <dgm:presLayoutVars>
          <dgm:orgChart val="1"/>
          <dgm:chPref val="1"/>
          <dgm:dir/>
          <dgm:animOne val="branch"/>
          <dgm:animLvl val="lvl"/>
          <dgm:resizeHandles/>
        </dgm:presLayoutVars>
      </dgm:prSet>
      <dgm:spPr/>
    </dgm:pt>
    <dgm:pt modelId="{8676FF90-54D7-41F9-9360-CF195F424405}" type="pres">
      <dgm:prSet presAssocID="{A180063F-CF37-4153-9618-7EA71F392938}" presName="hierRoot1" presStyleCnt="0">
        <dgm:presLayoutVars>
          <dgm:hierBranch val="init"/>
        </dgm:presLayoutVars>
      </dgm:prSet>
      <dgm:spPr/>
    </dgm:pt>
    <dgm:pt modelId="{C9E9AF74-D509-4048-85ED-B630E347B515}" type="pres">
      <dgm:prSet presAssocID="{A180063F-CF37-4153-9618-7EA71F392938}" presName="rootComposite1" presStyleCnt="0"/>
      <dgm:spPr/>
    </dgm:pt>
    <dgm:pt modelId="{108CF6BA-8E32-4BF1-BB44-ED0A51BDE49B}" type="pres">
      <dgm:prSet presAssocID="{A180063F-CF37-4153-9618-7EA71F392938}" presName="rootText1" presStyleLbl="node0" presStyleIdx="0" presStyleCnt="1">
        <dgm:presLayoutVars>
          <dgm:chPref val="3"/>
        </dgm:presLayoutVars>
      </dgm:prSet>
      <dgm:spPr/>
    </dgm:pt>
    <dgm:pt modelId="{06DDF863-46CC-428A-9368-BFAA6D09DA92}" type="pres">
      <dgm:prSet presAssocID="{A180063F-CF37-4153-9618-7EA71F392938}" presName="rootConnector1" presStyleLbl="node1" presStyleIdx="0" presStyleCnt="0"/>
      <dgm:spPr/>
    </dgm:pt>
    <dgm:pt modelId="{A7BB177F-6FDC-48A9-87E3-83A8B34719ED}" type="pres">
      <dgm:prSet presAssocID="{A180063F-CF37-4153-9618-7EA71F392938}" presName="hierChild2" presStyleCnt="0"/>
      <dgm:spPr/>
    </dgm:pt>
    <dgm:pt modelId="{5D6AF8D3-2DD5-451D-A551-C85D62AE0333}" type="pres">
      <dgm:prSet presAssocID="{B6BD1B9F-6BD7-4714-8E2C-7AA9D87B4107}" presName="Name64" presStyleLbl="parChTrans1D2" presStyleIdx="0" presStyleCnt="2"/>
      <dgm:spPr/>
    </dgm:pt>
    <dgm:pt modelId="{7E08C922-3679-4CA8-AB00-25ADC5CDA2A6}" type="pres">
      <dgm:prSet presAssocID="{3A2A2638-94FB-4209-B9A5-54D97F239B1F}" presName="hierRoot2" presStyleCnt="0">
        <dgm:presLayoutVars>
          <dgm:hierBranch val="init"/>
        </dgm:presLayoutVars>
      </dgm:prSet>
      <dgm:spPr/>
    </dgm:pt>
    <dgm:pt modelId="{5E05217B-B807-4A43-933D-998C39BC6A06}" type="pres">
      <dgm:prSet presAssocID="{3A2A2638-94FB-4209-B9A5-54D97F239B1F}" presName="rootComposite" presStyleCnt="0"/>
      <dgm:spPr/>
    </dgm:pt>
    <dgm:pt modelId="{11029F49-0A95-4BBC-BB22-82DEC5DFD957}" type="pres">
      <dgm:prSet presAssocID="{3A2A2638-94FB-4209-B9A5-54D97F239B1F}" presName="rootText" presStyleLbl="node2" presStyleIdx="0" presStyleCnt="2">
        <dgm:presLayoutVars>
          <dgm:chPref val="3"/>
        </dgm:presLayoutVars>
      </dgm:prSet>
      <dgm:spPr/>
    </dgm:pt>
    <dgm:pt modelId="{FBDD639D-B5D1-4759-848D-C2F846B4FB53}" type="pres">
      <dgm:prSet presAssocID="{3A2A2638-94FB-4209-B9A5-54D97F239B1F}" presName="rootConnector" presStyleLbl="node2" presStyleIdx="0" presStyleCnt="2"/>
      <dgm:spPr/>
    </dgm:pt>
    <dgm:pt modelId="{3296AD69-27AD-4575-91A1-49899D57411A}" type="pres">
      <dgm:prSet presAssocID="{3A2A2638-94FB-4209-B9A5-54D97F239B1F}" presName="hierChild4" presStyleCnt="0"/>
      <dgm:spPr/>
    </dgm:pt>
    <dgm:pt modelId="{0C1F9F8C-04DD-406B-BC29-2166CC3CDD5F}" type="pres">
      <dgm:prSet presAssocID="{3A2A2638-94FB-4209-B9A5-54D97F239B1F}" presName="hierChild5" presStyleCnt="0"/>
      <dgm:spPr/>
    </dgm:pt>
    <dgm:pt modelId="{71F3D3A9-6EF6-4A0E-B511-A467DD7B6F06}" type="pres">
      <dgm:prSet presAssocID="{A0334E39-86EA-402B-B622-B798B48E55A0}" presName="Name64" presStyleLbl="parChTrans1D2" presStyleIdx="1" presStyleCnt="2"/>
      <dgm:spPr/>
    </dgm:pt>
    <dgm:pt modelId="{FAEB5E0B-0229-46A2-B80E-81F443D25F83}" type="pres">
      <dgm:prSet presAssocID="{781E263F-3259-4BA8-A32B-9553A1D386A9}" presName="hierRoot2" presStyleCnt="0">
        <dgm:presLayoutVars>
          <dgm:hierBranch val="init"/>
        </dgm:presLayoutVars>
      </dgm:prSet>
      <dgm:spPr/>
    </dgm:pt>
    <dgm:pt modelId="{78EF0F5E-006C-485F-96D4-EE0C8E46956B}" type="pres">
      <dgm:prSet presAssocID="{781E263F-3259-4BA8-A32B-9553A1D386A9}" presName="rootComposite" presStyleCnt="0"/>
      <dgm:spPr/>
    </dgm:pt>
    <dgm:pt modelId="{B0FAE13E-6000-452B-9BFB-85E39116B634}" type="pres">
      <dgm:prSet presAssocID="{781E263F-3259-4BA8-A32B-9553A1D386A9}" presName="rootText" presStyleLbl="node2" presStyleIdx="1" presStyleCnt="2">
        <dgm:presLayoutVars>
          <dgm:chPref val="3"/>
        </dgm:presLayoutVars>
      </dgm:prSet>
      <dgm:spPr/>
    </dgm:pt>
    <dgm:pt modelId="{B287BABF-835C-43F8-BDD2-22EEF6E54472}" type="pres">
      <dgm:prSet presAssocID="{781E263F-3259-4BA8-A32B-9553A1D386A9}" presName="rootConnector" presStyleLbl="node2" presStyleIdx="1" presStyleCnt="2"/>
      <dgm:spPr/>
    </dgm:pt>
    <dgm:pt modelId="{44F23236-C30A-4350-9745-7931A446C9EE}" type="pres">
      <dgm:prSet presAssocID="{781E263F-3259-4BA8-A32B-9553A1D386A9}" presName="hierChild4" presStyleCnt="0"/>
      <dgm:spPr/>
    </dgm:pt>
    <dgm:pt modelId="{708C5799-2CBB-4540-80DF-EE35606AC7B1}" type="pres">
      <dgm:prSet presAssocID="{781E263F-3259-4BA8-A32B-9553A1D386A9}" presName="hierChild5" presStyleCnt="0"/>
      <dgm:spPr/>
    </dgm:pt>
    <dgm:pt modelId="{63D2E951-2200-4127-BF17-94392A2FDC9C}" type="pres">
      <dgm:prSet presAssocID="{A180063F-CF37-4153-9618-7EA71F392938}" presName="hierChild3" presStyleCnt="0"/>
      <dgm:spPr/>
    </dgm:pt>
  </dgm:ptLst>
  <dgm:cxnLst>
    <dgm:cxn modelId="{9BDF780C-C099-4CCF-8232-04CC54033029}" srcId="{DD375759-D65B-42B8-B417-B1978BF8071A}" destId="{A180063F-CF37-4153-9618-7EA71F392938}" srcOrd="0" destOrd="0" parTransId="{651675CD-F024-4E69-A22F-C2AEEACE51BB}" sibTransId="{A3ADFF15-CCAF-4F62-A8FC-9466AAC2FBBA}"/>
    <dgm:cxn modelId="{CF53EF22-A134-4D71-B82D-D1198D085BA1}" type="presOf" srcId="{A0334E39-86EA-402B-B622-B798B48E55A0}" destId="{71F3D3A9-6EF6-4A0E-B511-A467DD7B6F06}" srcOrd="0" destOrd="0" presId="urn:microsoft.com/office/officeart/2009/3/layout/HorizontalOrganizationChart"/>
    <dgm:cxn modelId="{3FBE353F-DCFE-4040-93D5-820AC4B3892D}" type="presOf" srcId="{3A2A2638-94FB-4209-B9A5-54D97F239B1F}" destId="{11029F49-0A95-4BBC-BB22-82DEC5DFD957}" srcOrd="0" destOrd="0" presId="urn:microsoft.com/office/officeart/2009/3/layout/HorizontalOrganizationChart"/>
    <dgm:cxn modelId="{372ED040-35D5-4966-BB8F-D89709D687DE}" srcId="{A180063F-CF37-4153-9618-7EA71F392938}" destId="{3A2A2638-94FB-4209-B9A5-54D97F239B1F}" srcOrd="0" destOrd="0" parTransId="{B6BD1B9F-6BD7-4714-8E2C-7AA9D87B4107}" sibTransId="{63B40EB0-611D-458D-B96B-AD7151E9FFCC}"/>
    <dgm:cxn modelId="{0851A367-FFF6-4477-90E2-04517F98A9EB}" type="presOf" srcId="{3A2A2638-94FB-4209-B9A5-54D97F239B1F}" destId="{FBDD639D-B5D1-4759-848D-C2F846B4FB53}" srcOrd="1" destOrd="0" presId="urn:microsoft.com/office/officeart/2009/3/layout/HorizontalOrganizationChart"/>
    <dgm:cxn modelId="{F51F2C6C-5073-4E18-8510-AD5CDB207078}" srcId="{A180063F-CF37-4153-9618-7EA71F392938}" destId="{781E263F-3259-4BA8-A32B-9553A1D386A9}" srcOrd="1" destOrd="0" parTransId="{A0334E39-86EA-402B-B622-B798B48E55A0}" sibTransId="{781F87DA-1113-47F1-BC3C-F9062C528BE9}"/>
    <dgm:cxn modelId="{7B810B86-D99E-4F7F-8FB5-7CFD479EC208}" type="presOf" srcId="{B6BD1B9F-6BD7-4714-8E2C-7AA9D87B4107}" destId="{5D6AF8D3-2DD5-451D-A551-C85D62AE0333}" srcOrd="0" destOrd="0" presId="urn:microsoft.com/office/officeart/2009/3/layout/HorizontalOrganizationChart"/>
    <dgm:cxn modelId="{C1358B96-8901-4AD6-B35D-BC26F595225D}" type="presOf" srcId="{A180063F-CF37-4153-9618-7EA71F392938}" destId="{06DDF863-46CC-428A-9368-BFAA6D09DA92}" srcOrd="1" destOrd="0" presId="urn:microsoft.com/office/officeart/2009/3/layout/HorizontalOrganizationChart"/>
    <dgm:cxn modelId="{E5CE88A2-1D99-41E9-901E-41721AE3365B}" type="presOf" srcId="{781E263F-3259-4BA8-A32B-9553A1D386A9}" destId="{B0FAE13E-6000-452B-9BFB-85E39116B634}" srcOrd="0" destOrd="0" presId="urn:microsoft.com/office/officeart/2009/3/layout/HorizontalOrganizationChart"/>
    <dgm:cxn modelId="{C2FB1BA8-6346-4560-B70D-BE722578BEC4}" type="presOf" srcId="{DD375759-D65B-42B8-B417-B1978BF8071A}" destId="{476C76E7-166F-41BD-A0C8-DD65DA8C9C37}" srcOrd="0" destOrd="0" presId="urn:microsoft.com/office/officeart/2009/3/layout/HorizontalOrganizationChart"/>
    <dgm:cxn modelId="{6E0572D9-6991-4080-A4CB-6B317BBAEFE0}" type="presOf" srcId="{781E263F-3259-4BA8-A32B-9553A1D386A9}" destId="{B287BABF-835C-43F8-BDD2-22EEF6E54472}" srcOrd="1" destOrd="0" presId="urn:microsoft.com/office/officeart/2009/3/layout/HorizontalOrganizationChart"/>
    <dgm:cxn modelId="{33DFCDF6-BF11-4651-B6A0-6B5552F26BC6}" type="presOf" srcId="{A180063F-CF37-4153-9618-7EA71F392938}" destId="{108CF6BA-8E32-4BF1-BB44-ED0A51BDE49B}" srcOrd="0" destOrd="0" presId="urn:microsoft.com/office/officeart/2009/3/layout/HorizontalOrganizationChart"/>
    <dgm:cxn modelId="{17E6BD21-394B-4AA5-A93E-3AEEFB1511BA}" type="presParOf" srcId="{476C76E7-166F-41BD-A0C8-DD65DA8C9C37}" destId="{8676FF90-54D7-41F9-9360-CF195F424405}" srcOrd="0" destOrd="0" presId="urn:microsoft.com/office/officeart/2009/3/layout/HorizontalOrganizationChart"/>
    <dgm:cxn modelId="{142F59EF-CC40-4081-8145-2C17464E79F4}" type="presParOf" srcId="{8676FF90-54D7-41F9-9360-CF195F424405}" destId="{C9E9AF74-D509-4048-85ED-B630E347B515}" srcOrd="0" destOrd="0" presId="urn:microsoft.com/office/officeart/2009/3/layout/HorizontalOrganizationChart"/>
    <dgm:cxn modelId="{0130895E-B642-4CD6-B957-7C78011E0083}" type="presParOf" srcId="{C9E9AF74-D509-4048-85ED-B630E347B515}" destId="{108CF6BA-8E32-4BF1-BB44-ED0A51BDE49B}" srcOrd="0" destOrd="0" presId="urn:microsoft.com/office/officeart/2009/3/layout/HorizontalOrganizationChart"/>
    <dgm:cxn modelId="{215D660E-DA00-4B59-A993-7974121A1327}" type="presParOf" srcId="{C9E9AF74-D509-4048-85ED-B630E347B515}" destId="{06DDF863-46CC-428A-9368-BFAA6D09DA92}" srcOrd="1" destOrd="0" presId="urn:microsoft.com/office/officeart/2009/3/layout/HorizontalOrganizationChart"/>
    <dgm:cxn modelId="{B5C2C584-074C-44EE-991B-F78C0AB038BF}" type="presParOf" srcId="{8676FF90-54D7-41F9-9360-CF195F424405}" destId="{A7BB177F-6FDC-48A9-87E3-83A8B34719ED}" srcOrd="1" destOrd="0" presId="urn:microsoft.com/office/officeart/2009/3/layout/HorizontalOrganizationChart"/>
    <dgm:cxn modelId="{B4E1D96E-5186-438D-811B-DE43CEF8070D}" type="presParOf" srcId="{A7BB177F-6FDC-48A9-87E3-83A8B34719ED}" destId="{5D6AF8D3-2DD5-451D-A551-C85D62AE0333}" srcOrd="0" destOrd="0" presId="urn:microsoft.com/office/officeart/2009/3/layout/HorizontalOrganizationChart"/>
    <dgm:cxn modelId="{6E2198DB-93F7-49BA-9F70-D23CC6FA579E}" type="presParOf" srcId="{A7BB177F-6FDC-48A9-87E3-83A8B34719ED}" destId="{7E08C922-3679-4CA8-AB00-25ADC5CDA2A6}" srcOrd="1" destOrd="0" presId="urn:microsoft.com/office/officeart/2009/3/layout/HorizontalOrganizationChart"/>
    <dgm:cxn modelId="{F0E765E1-38D5-44C9-8FD0-2FF4C6F90437}" type="presParOf" srcId="{7E08C922-3679-4CA8-AB00-25ADC5CDA2A6}" destId="{5E05217B-B807-4A43-933D-998C39BC6A06}" srcOrd="0" destOrd="0" presId="urn:microsoft.com/office/officeart/2009/3/layout/HorizontalOrganizationChart"/>
    <dgm:cxn modelId="{00FC9415-4692-4D1F-8E32-95FCBC18F74E}" type="presParOf" srcId="{5E05217B-B807-4A43-933D-998C39BC6A06}" destId="{11029F49-0A95-4BBC-BB22-82DEC5DFD957}" srcOrd="0" destOrd="0" presId="urn:microsoft.com/office/officeart/2009/3/layout/HorizontalOrganizationChart"/>
    <dgm:cxn modelId="{CBF151B8-B11A-4ADC-9AD0-8ABC248809D0}" type="presParOf" srcId="{5E05217B-B807-4A43-933D-998C39BC6A06}" destId="{FBDD639D-B5D1-4759-848D-C2F846B4FB53}" srcOrd="1" destOrd="0" presId="urn:microsoft.com/office/officeart/2009/3/layout/HorizontalOrganizationChart"/>
    <dgm:cxn modelId="{36B10B1E-6067-4409-AB2E-90227D412242}" type="presParOf" srcId="{7E08C922-3679-4CA8-AB00-25ADC5CDA2A6}" destId="{3296AD69-27AD-4575-91A1-49899D57411A}" srcOrd="1" destOrd="0" presId="urn:microsoft.com/office/officeart/2009/3/layout/HorizontalOrganizationChart"/>
    <dgm:cxn modelId="{4A2C3433-6D73-4832-88DE-5208EB202C38}" type="presParOf" srcId="{7E08C922-3679-4CA8-AB00-25ADC5CDA2A6}" destId="{0C1F9F8C-04DD-406B-BC29-2166CC3CDD5F}" srcOrd="2" destOrd="0" presId="urn:microsoft.com/office/officeart/2009/3/layout/HorizontalOrganizationChart"/>
    <dgm:cxn modelId="{8941CE67-03A7-479B-9263-0EE22D47009A}" type="presParOf" srcId="{A7BB177F-6FDC-48A9-87E3-83A8B34719ED}" destId="{71F3D3A9-6EF6-4A0E-B511-A467DD7B6F06}" srcOrd="2" destOrd="0" presId="urn:microsoft.com/office/officeart/2009/3/layout/HorizontalOrganizationChart"/>
    <dgm:cxn modelId="{8028897B-2E09-41DF-9F32-FE259DF847D4}" type="presParOf" srcId="{A7BB177F-6FDC-48A9-87E3-83A8B34719ED}" destId="{FAEB5E0B-0229-46A2-B80E-81F443D25F83}" srcOrd="3" destOrd="0" presId="urn:microsoft.com/office/officeart/2009/3/layout/HorizontalOrganizationChart"/>
    <dgm:cxn modelId="{DE15F6BA-63E8-40C0-8D51-1F2EDCF8DD32}" type="presParOf" srcId="{FAEB5E0B-0229-46A2-B80E-81F443D25F83}" destId="{78EF0F5E-006C-485F-96D4-EE0C8E46956B}" srcOrd="0" destOrd="0" presId="urn:microsoft.com/office/officeart/2009/3/layout/HorizontalOrganizationChart"/>
    <dgm:cxn modelId="{6C937ED9-AA66-44CE-903C-2E913E09428E}" type="presParOf" srcId="{78EF0F5E-006C-485F-96D4-EE0C8E46956B}" destId="{B0FAE13E-6000-452B-9BFB-85E39116B634}" srcOrd="0" destOrd="0" presId="urn:microsoft.com/office/officeart/2009/3/layout/HorizontalOrganizationChart"/>
    <dgm:cxn modelId="{2724AE90-F5F2-4E40-AC57-101374BE72A7}" type="presParOf" srcId="{78EF0F5E-006C-485F-96D4-EE0C8E46956B}" destId="{B287BABF-835C-43F8-BDD2-22EEF6E54472}" srcOrd="1" destOrd="0" presId="urn:microsoft.com/office/officeart/2009/3/layout/HorizontalOrganizationChart"/>
    <dgm:cxn modelId="{06489647-A89F-4572-8D7E-3D33B4CF6820}" type="presParOf" srcId="{FAEB5E0B-0229-46A2-B80E-81F443D25F83}" destId="{44F23236-C30A-4350-9745-7931A446C9EE}" srcOrd="1" destOrd="0" presId="urn:microsoft.com/office/officeart/2009/3/layout/HorizontalOrganizationChart"/>
    <dgm:cxn modelId="{7A1DB024-A462-44FA-8C85-DE773340AAAE}" type="presParOf" srcId="{FAEB5E0B-0229-46A2-B80E-81F443D25F83}" destId="{708C5799-2CBB-4540-80DF-EE35606AC7B1}" srcOrd="2" destOrd="0" presId="urn:microsoft.com/office/officeart/2009/3/layout/HorizontalOrganizationChart"/>
    <dgm:cxn modelId="{4990C9C9-8621-416F-BDB1-45B50E13655F}" type="presParOf" srcId="{8676FF90-54D7-41F9-9360-CF195F424405}" destId="{63D2E951-2200-4127-BF17-94392A2FDC9C}"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C4C4B0-82FC-4A46-BEEB-0E1A9E2C56E3}"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73558F8A-784D-489A-875A-BD74221C7D44}">
      <dgm:prSet/>
      <dgm:spPr/>
      <dgm:t>
        <a:bodyPr/>
        <a:lstStyle/>
        <a:p>
          <a:r>
            <a:rPr lang="es-ES" b="0" i="0" dirty="0"/>
            <a:t>El contrato está conformado por el documento que lo contiene, los documentos del procedimiento de selección que establezcan reglas definitivas, la oferta ganadora, así como los documentos derivados del procedimiento de selección que establezcan obligaciones para las partes. Cláusulas referidas a:</a:t>
          </a:r>
          <a:endParaRPr lang="es-PE" dirty="0"/>
        </a:p>
      </dgm:t>
    </dgm:pt>
    <dgm:pt modelId="{F18D332E-BECF-4D36-BAD5-B6694A1DC4AB}" type="parTrans" cxnId="{07F1F2AB-67A2-4B70-87D8-0D64D71F7156}">
      <dgm:prSet/>
      <dgm:spPr/>
      <dgm:t>
        <a:bodyPr/>
        <a:lstStyle/>
        <a:p>
          <a:endParaRPr lang="es-PE"/>
        </a:p>
      </dgm:t>
    </dgm:pt>
    <dgm:pt modelId="{50C1EB20-A59A-46ED-B739-52E8657C3121}" type="sibTrans" cxnId="{07F1F2AB-67A2-4B70-87D8-0D64D71F7156}">
      <dgm:prSet/>
      <dgm:spPr/>
      <dgm:t>
        <a:bodyPr/>
        <a:lstStyle/>
        <a:p>
          <a:endParaRPr lang="es-PE"/>
        </a:p>
      </dgm:t>
    </dgm:pt>
    <dgm:pt modelId="{6B8F06CD-6F3C-4A21-ADF6-1F7337BB9298}">
      <dgm:prSet/>
      <dgm:spPr/>
      <dgm:t>
        <a:bodyPr/>
        <a:lstStyle/>
        <a:p>
          <a:r>
            <a:rPr lang="es-ES" b="0" i="0" dirty="0"/>
            <a:t>a) La declaración y garantía del contratista de no haber ofrecido, negociado o efectuado, cualquier beneficio ilegal en relación al contrato.</a:t>
          </a:r>
          <a:endParaRPr lang="es-PE" dirty="0"/>
        </a:p>
      </dgm:t>
    </dgm:pt>
    <dgm:pt modelId="{0E9F589E-8345-4A45-B600-EC20928377EF}" type="parTrans" cxnId="{A3820366-5C9C-45AC-BAB9-653438A7AF74}">
      <dgm:prSet/>
      <dgm:spPr/>
      <dgm:t>
        <a:bodyPr/>
        <a:lstStyle/>
        <a:p>
          <a:endParaRPr lang="es-PE"/>
        </a:p>
      </dgm:t>
    </dgm:pt>
    <dgm:pt modelId="{3B1E28B5-B989-47B5-98C9-F08BB2371595}" type="sibTrans" cxnId="{A3820366-5C9C-45AC-BAB9-653438A7AF74}">
      <dgm:prSet/>
      <dgm:spPr/>
      <dgm:t>
        <a:bodyPr/>
        <a:lstStyle/>
        <a:p>
          <a:endParaRPr lang="es-PE"/>
        </a:p>
      </dgm:t>
    </dgm:pt>
    <dgm:pt modelId="{8CC9B618-332D-40FB-A69B-DCACBCE572EA}">
      <dgm:prSet/>
      <dgm:spPr/>
      <dgm:t>
        <a:bodyPr/>
        <a:lstStyle/>
        <a:p>
          <a:r>
            <a:rPr lang="es-ES" b="0" i="0" dirty="0"/>
            <a:t>b) La obligación del contratista de conducirse en todo momento, con honestidad, probidad, veracidad e integridad y de no cometer actos ilegales o de corrupción.</a:t>
          </a:r>
          <a:endParaRPr lang="es-PE" dirty="0"/>
        </a:p>
      </dgm:t>
    </dgm:pt>
    <dgm:pt modelId="{0835FC8E-4C6A-4FA8-89D7-072F4D64E1A8}" type="parTrans" cxnId="{3BED1463-377B-4DF5-A1BA-4A20C9E3C78F}">
      <dgm:prSet/>
      <dgm:spPr/>
      <dgm:t>
        <a:bodyPr/>
        <a:lstStyle/>
        <a:p>
          <a:endParaRPr lang="es-PE"/>
        </a:p>
      </dgm:t>
    </dgm:pt>
    <dgm:pt modelId="{1799DC9D-E3CA-4B7E-8F4A-6C6171CB6292}" type="sibTrans" cxnId="{3BED1463-377B-4DF5-A1BA-4A20C9E3C78F}">
      <dgm:prSet/>
      <dgm:spPr/>
      <dgm:t>
        <a:bodyPr/>
        <a:lstStyle/>
        <a:p>
          <a:endParaRPr lang="es-PE"/>
        </a:p>
      </dgm:t>
    </dgm:pt>
    <dgm:pt modelId="{BA4BA607-D2A6-42D5-8F3D-7089FD84DF05}">
      <dgm:prSet/>
      <dgm:spPr/>
      <dgm:t>
        <a:bodyPr/>
        <a:lstStyle/>
        <a:p>
          <a:r>
            <a:rPr lang="es-ES" b="0" i="0" dirty="0"/>
            <a:t>c) El compromiso del contratista de: i) comunicar a las autoridades cualquier conducta ilícita de la que tuviera conocimiento; y ii) adoptar medidas técnicas, organizativas y/o de personal apropiadas para evitar los referidos actos o prácticas.</a:t>
          </a:r>
          <a:endParaRPr lang="es-PE" dirty="0"/>
        </a:p>
      </dgm:t>
    </dgm:pt>
    <dgm:pt modelId="{02F48D95-B885-4C4C-89AB-FCC0C8091331}" type="parTrans" cxnId="{FE15E38D-7734-4D75-A3DC-96FA0A39E631}">
      <dgm:prSet/>
      <dgm:spPr/>
      <dgm:t>
        <a:bodyPr/>
        <a:lstStyle/>
        <a:p>
          <a:endParaRPr lang="es-PE"/>
        </a:p>
      </dgm:t>
    </dgm:pt>
    <dgm:pt modelId="{0A33F511-488E-4FA0-AC47-68F7B969094C}" type="sibTrans" cxnId="{FE15E38D-7734-4D75-A3DC-96FA0A39E631}">
      <dgm:prSet/>
      <dgm:spPr/>
      <dgm:t>
        <a:bodyPr/>
        <a:lstStyle/>
        <a:p>
          <a:endParaRPr lang="es-PE"/>
        </a:p>
      </dgm:t>
    </dgm:pt>
    <dgm:pt modelId="{B8178B7E-D9EC-47E5-99D9-7B71A54A643E}">
      <dgm:prSet/>
      <dgm:spPr/>
      <dgm:t>
        <a:bodyPr/>
        <a:lstStyle/>
        <a:p>
          <a:r>
            <a:rPr lang="es-ES" b="0" i="0" dirty="0"/>
            <a:t>Garantías, solución de controversias, resolución por incumplimiento</a:t>
          </a:r>
          <a:endParaRPr lang="es-PE" dirty="0"/>
        </a:p>
      </dgm:t>
    </dgm:pt>
    <dgm:pt modelId="{BCD47548-30B9-465C-8681-B6958FB8FC9B}" type="parTrans" cxnId="{10352E44-D503-410C-93AF-304C7BBFEB2C}">
      <dgm:prSet/>
      <dgm:spPr/>
      <dgm:t>
        <a:bodyPr/>
        <a:lstStyle/>
        <a:p>
          <a:endParaRPr lang="es-PE"/>
        </a:p>
      </dgm:t>
    </dgm:pt>
    <dgm:pt modelId="{C0426B32-723D-484A-9EB0-7DEFFB1E4FAB}" type="sibTrans" cxnId="{10352E44-D503-410C-93AF-304C7BBFEB2C}">
      <dgm:prSet/>
      <dgm:spPr/>
      <dgm:t>
        <a:bodyPr/>
        <a:lstStyle/>
        <a:p>
          <a:endParaRPr lang="es-PE"/>
        </a:p>
      </dgm:t>
    </dgm:pt>
    <dgm:pt modelId="{B1397DD9-F48B-4BB4-914F-6792A97F497D}">
      <dgm:prSet/>
      <dgm:spPr/>
      <dgm:t>
        <a:bodyPr/>
        <a:lstStyle/>
        <a:p>
          <a:r>
            <a:rPr lang="es-ES" b="0" i="0" dirty="0"/>
            <a:t>Anticorrupción. Todos los contratos incorporan cláusulas anticorrupción, bajo sanción de nulidad. Contenido mínimo:</a:t>
          </a:r>
          <a:endParaRPr lang="es-PE" dirty="0"/>
        </a:p>
      </dgm:t>
    </dgm:pt>
    <dgm:pt modelId="{CDDDE004-0C19-49BA-AB43-8C82C30CC029}" type="parTrans" cxnId="{E0190718-33DF-4C95-8213-BF198EF68628}">
      <dgm:prSet/>
      <dgm:spPr/>
      <dgm:t>
        <a:bodyPr/>
        <a:lstStyle/>
        <a:p>
          <a:endParaRPr lang="es-PE"/>
        </a:p>
      </dgm:t>
    </dgm:pt>
    <dgm:pt modelId="{605F2B7F-DF05-4B3E-BC4D-769273853354}" type="sibTrans" cxnId="{E0190718-33DF-4C95-8213-BF198EF68628}">
      <dgm:prSet/>
      <dgm:spPr/>
      <dgm:t>
        <a:bodyPr/>
        <a:lstStyle/>
        <a:p>
          <a:endParaRPr lang="es-PE"/>
        </a:p>
      </dgm:t>
    </dgm:pt>
    <dgm:pt modelId="{A6701AAB-5406-4950-8766-030439DC8468}" type="pres">
      <dgm:prSet presAssocID="{D5C4C4B0-82FC-4A46-BEEB-0E1A9E2C56E3}" presName="hierChild1" presStyleCnt="0">
        <dgm:presLayoutVars>
          <dgm:orgChart val="1"/>
          <dgm:chPref val="1"/>
          <dgm:dir/>
          <dgm:animOne val="branch"/>
          <dgm:animLvl val="lvl"/>
          <dgm:resizeHandles/>
        </dgm:presLayoutVars>
      </dgm:prSet>
      <dgm:spPr/>
    </dgm:pt>
    <dgm:pt modelId="{F48867BD-63EE-4FD3-BD1F-8BF099EA5E6D}" type="pres">
      <dgm:prSet presAssocID="{73558F8A-784D-489A-875A-BD74221C7D44}" presName="hierRoot1" presStyleCnt="0">
        <dgm:presLayoutVars>
          <dgm:hierBranch val="init"/>
        </dgm:presLayoutVars>
      </dgm:prSet>
      <dgm:spPr/>
    </dgm:pt>
    <dgm:pt modelId="{FB684495-88C5-4816-804C-6322E106D974}" type="pres">
      <dgm:prSet presAssocID="{73558F8A-784D-489A-875A-BD74221C7D44}" presName="rootComposite1" presStyleCnt="0"/>
      <dgm:spPr/>
    </dgm:pt>
    <dgm:pt modelId="{C8855C12-0E13-4382-A740-1FD8CB771666}" type="pres">
      <dgm:prSet presAssocID="{73558F8A-784D-489A-875A-BD74221C7D44}" presName="rootText1" presStyleLbl="node0" presStyleIdx="0" presStyleCnt="1" custScaleX="348610" custScaleY="404064">
        <dgm:presLayoutVars>
          <dgm:chPref val="3"/>
        </dgm:presLayoutVars>
      </dgm:prSet>
      <dgm:spPr/>
    </dgm:pt>
    <dgm:pt modelId="{5AE0BD17-BA2E-45B8-A407-15F89D3D407F}" type="pres">
      <dgm:prSet presAssocID="{73558F8A-784D-489A-875A-BD74221C7D44}" presName="rootConnector1" presStyleLbl="node1" presStyleIdx="0" presStyleCnt="0"/>
      <dgm:spPr/>
    </dgm:pt>
    <dgm:pt modelId="{1EE312E3-B1C1-4D56-BF89-3A8DC5B51C49}" type="pres">
      <dgm:prSet presAssocID="{73558F8A-784D-489A-875A-BD74221C7D44}" presName="hierChild2" presStyleCnt="0"/>
      <dgm:spPr/>
    </dgm:pt>
    <dgm:pt modelId="{B6BE06ED-E689-4C02-B122-76462568CBA7}" type="pres">
      <dgm:prSet presAssocID="{BCD47548-30B9-465C-8681-B6958FB8FC9B}" presName="Name64" presStyleLbl="parChTrans1D2" presStyleIdx="0" presStyleCnt="2"/>
      <dgm:spPr/>
    </dgm:pt>
    <dgm:pt modelId="{749DB90A-8503-4FDF-855F-B66FC8AACB6B}" type="pres">
      <dgm:prSet presAssocID="{B8178B7E-D9EC-47E5-99D9-7B71A54A643E}" presName="hierRoot2" presStyleCnt="0">
        <dgm:presLayoutVars>
          <dgm:hierBranch val="init"/>
        </dgm:presLayoutVars>
      </dgm:prSet>
      <dgm:spPr/>
    </dgm:pt>
    <dgm:pt modelId="{CC9C9F54-3217-4F61-9249-8CED90B81CBA}" type="pres">
      <dgm:prSet presAssocID="{B8178B7E-D9EC-47E5-99D9-7B71A54A643E}" presName="rootComposite" presStyleCnt="0"/>
      <dgm:spPr/>
    </dgm:pt>
    <dgm:pt modelId="{AEFBC61D-A4CD-478C-96AA-5F514B7E14F3}" type="pres">
      <dgm:prSet presAssocID="{B8178B7E-D9EC-47E5-99D9-7B71A54A643E}" presName="rootText" presStyleLbl="node2" presStyleIdx="0" presStyleCnt="2" custScaleX="348610" custScaleY="404064">
        <dgm:presLayoutVars>
          <dgm:chPref val="3"/>
        </dgm:presLayoutVars>
      </dgm:prSet>
      <dgm:spPr/>
    </dgm:pt>
    <dgm:pt modelId="{F0AF1FA3-A9C7-4574-A015-7EEA357DFF3F}" type="pres">
      <dgm:prSet presAssocID="{B8178B7E-D9EC-47E5-99D9-7B71A54A643E}" presName="rootConnector" presStyleLbl="node2" presStyleIdx="0" presStyleCnt="2"/>
      <dgm:spPr/>
    </dgm:pt>
    <dgm:pt modelId="{572DD5FB-0ABA-4380-8D2C-5C0D6D190AB4}" type="pres">
      <dgm:prSet presAssocID="{B8178B7E-D9EC-47E5-99D9-7B71A54A643E}" presName="hierChild4" presStyleCnt="0"/>
      <dgm:spPr/>
    </dgm:pt>
    <dgm:pt modelId="{2FB9EC01-0B28-4662-9B6F-01D21D2FC2C5}" type="pres">
      <dgm:prSet presAssocID="{B8178B7E-D9EC-47E5-99D9-7B71A54A643E}" presName="hierChild5" presStyleCnt="0"/>
      <dgm:spPr/>
    </dgm:pt>
    <dgm:pt modelId="{7BC2A6D3-BFC0-4715-8CAD-6EFF3658B7AE}" type="pres">
      <dgm:prSet presAssocID="{CDDDE004-0C19-49BA-AB43-8C82C30CC029}" presName="Name64" presStyleLbl="parChTrans1D2" presStyleIdx="1" presStyleCnt="2"/>
      <dgm:spPr/>
    </dgm:pt>
    <dgm:pt modelId="{064D1F44-BB86-4E5D-939D-845D621E3B5D}" type="pres">
      <dgm:prSet presAssocID="{B1397DD9-F48B-4BB4-914F-6792A97F497D}" presName="hierRoot2" presStyleCnt="0">
        <dgm:presLayoutVars>
          <dgm:hierBranch val="init"/>
        </dgm:presLayoutVars>
      </dgm:prSet>
      <dgm:spPr/>
    </dgm:pt>
    <dgm:pt modelId="{5204FB9D-0551-4F06-8212-1C1D7B6AF079}" type="pres">
      <dgm:prSet presAssocID="{B1397DD9-F48B-4BB4-914F-6792A97F497D}" presName="rootComposite" presStyleCnt="0"/>
      <dgm:spPr/>
    </dgm:pt>
    <dgm:pt modelId="{B7D75A16-C006-4CBF-A068-B6F6170B67CE}" type="pres">
      <dgm:prSet presAssocID="{B1397DD9-F48B-4BB4-914F-6792A97F497D}" presName="rootText" presStyleLbl="node2" presStyleIdx="1" presStyleCnt="2" custScaleX="348610" custScaleY="404064">
        <dgm:presLayoutVars>
          <dgm:chPref val="3"/>
        </dgm:presLayoutVars>
      </dgm:prSet>
      <dgm:spPr/>
    </dgm:pt>
    <dgm:pt modelId="{2A19C2E4-718D-4A47-B702-E4E9F5E091A7}" type="pres">
      <dgm:prSet presAssocID="{B1397DD9-F48B-4BB4-914F-6792A97F497D}" presName="rootConnector" presStyleLbl="node2" presStyleIdx="1" presStyleCnt="2"/>
      <dgm:spPr/>
    </dgm:pt>
    <dgm:pt modelId="{D1CEB43E-65E9-4003-A6C4-925CF767DEA9}" type="pres">
      <dgm:prSet presAssocID="{B1397DD9-F48B-4BB4-914F-6792A97F497D}" presName="hierChild4" presStyleCnt="0"/>
      <dgm:spPr/>
    </dgm:pt>
    <dgm:pt modelId="{2B2B0022-4FC9-4465-B00F-6897C2683959}" type="pres">
      <dgm:prSet presAssocID="{0E9F589E-8345-4A45-B600-EC20928377EF}" presName="Name64" presStyleLbl="parChTrans1D3" presStyleIdx="0" presStyleCnt="3"/>
      <dgm:spPr/>
    </dgm:pt>
    <dgm:pt modelId="{43D5DA6A-45A1-478B-BE12-F88A8417A6C7}" type="pres">
      <dgm:prSet presAssocID="{6B8F06CD-6F3C-4A21-ADF6-1F7337BB9298}" presName="hierRoot2" presStyleCnt="0">
        <dgm:presLayoutVars>
          <dgm:hierBranch val="init"/>
        </dgm:presLayoutVars>
      </dgm:prSet>
      <dgm:spPr/>
    </dgm:pt>
    <dgm:pt modelId="{3BE64D30-7094-4E35-B47F-F0CC5C558639}" type="pres">
      <dgm:prSet presAssocID="{6B8F06CD-6F3C-4A21-ADF6-1F7337BB9298}" presName="rootComposite" presStyleCnt="0"/>
      <dgm:spPr/>
    </dgm:pt>
    <dgm:pt modelId="{D53DA37C-5971-41E8-B187-5ECC6F430591}" type="pres">
      <dgm:prSet presAssocID="{6B8F06CD-6F3C-4A21-ADF6-1F7337BB9298}" presName="rootText" presStyleLbl="node3" presStyleIdx="0" presStyleCnt="3" custScaleX="348610" custScaleY="404064">
        <dgm:presLayoutVars>
          <dgm:chPref val="3"/>
        </dgm:presLayoutVars>
      </dgm:prSet>
      <dgm:spPr/>
    </dgm:pt>
    <dgm:pt modelId="{A7960002-AB32-406D-ACA9-152E838C48C4}" type="pres">
      <dgm:prSet presAssocID="{6B8F06CD-6F3C-4A21-ADF6-1F7337BB9298}" presName="rootConnector" presStyleLbl="node3" presStyleIdx="0" presStyleCnt="3"/>
      <dgm:spPr/>
    </dgm:pt>
    <dgm:pt modelId="{AD817E5C-4542-4BC6-A4A0-A24CD10EF8A6}" type="pres">
      <dgm:prSet presAssocID="{6B8F06CD-6F3C-4A21-ADF6-1F7337BB9298}" presName="hierChild4" presStyleCnt="0"/>
      <dgm:spPr/>
    </dgm:pt>
    <dgm:pt modelId="{D895282A-F45D-415F-BC0F-5D3E0016E9FA}" type="pres">
      <dgm:prSet presAssocID="{6B8F06CD-6F3C-4A21-ADF6-1F7337BB9298}" presName="hierChild5" presStyleCnt="0"/>
      <dgm:spPr/>
    </dgm:pt>
    <dgm:pt modelId="{F8C69E85-B407-41FA-85EC-CBB73127EC3B}" type="pres">
      <dgm:prSet presAssocID="{0835FC8E-4C6A-4FA8-89D7-072F4D64E1A8}" presName="Name64" presStyleLbl="parChTrans1D3" presStyleIdx="1" presStyleCnt="3"/>
      <dgm:spPr/>
    </dgm:pt>
    <dgm:pt modelId="{FF7543CD-4FF8-4B48-AD61-ADCB699ECA5E}" type="pres">
      <dgm:prSet presAssocID="{8CC9B618-332D-40FB-A69B-DCACBCE572EA}" presName="hierRoot2" presStyleCnt="0">
        <dgm:presLayoutVars>
          <dgm:hierBranch val="init"/>
        </dgm:presLayoutVars>
      </dgm:prSet>
      <dgm:spPr/>
    </dgm:pt>
    <dgm:pt modelId="{33B5A50E-78F4-4075-94EF-0CE21410C11D}" type="pres">
      <dgm:prSet presAssocID="{8CC9B618-332D-40FB-A69B-DCACBCE572EA}" presName="rootComposite" presStyleCnt="0"/>
      <dgm:spPr/>
    </dgm:pt>
    <dgm:pt modelId="{F7711646-3FB5-4B2C-9D0C-7EBB8C10E687}" type="pres">
      <dgm:prSet presAssocID="{8CC9B618-332D-40FB-A69B-DCACBCE572EA}" presName="rootText" presStyleLbl="node3" presStyleIdx="1" presStyleCnt="3" custScaleX="348610" custScaleY="404064">
        <dgm:presLayoutVars>
          <dgm:chPref val="3"/>
        </dgm:presLayoutVars>
      </dgm:prSet>
      <dgm:spPr/>
    </dgm:pt>
    <dgm:pt modelId="{E1BB8CA1-99D6-4D6B-9D68-7867D94504F9}" type="pres">
      <dgm:prSet presAssocID="{8CC9B618-332D-40FB-A69B-DCACBCE572EA}" presName="rootConnector" presStyleLbl="node3" presStyleIdx="1" presStyleCnt="3"/>
      <dgm:spPr/>
    </dgm:pt>
    <dgm:pt modelId="{F0CB8A35-8057-4079-9585-D2A759D731A2}" type="pres">
      <dgm:prSet presAssocID="{8CC9B618-332D-40FB-A69B-DCACBCE572EA}" presName="hierChild4" presStyleCnt="0"/>
      <dgm:spPr/>
    </dgm:pt>
    <dgm:pt modelId="{746BC44E-4761-4D62-81C7-12E97D9A2064}" type="pres">
      <dgm:prSet presAssocID="{8CC9B618-332D-40FB-A69B-DCACBCE572EA}" presName="hierChild5" presStyleCnt="0"/>
      <dgm:spPr/>
    </dgm:pt>
    <dgm:pt modelId="{F8A75E2B-B918-4C59-924E-35E38F910474}" type="pres">
      <dgm:prSet presAssocID="{02F48D95-B885-4C4C-89AB-FCC0C8091331}" presName="Name64" presStyleLbl="parChTrans1D3" presStyleIdx="2" presStyleCnt="3"/>
      <dgm:spPr/>
    </dgm:pt>
    <dgm:pt modelId="{2158784F-5A7C-495B-80BF-B9CD4ECF5BB8}" type="pres">
      <dgm:prSet presAssocID="{BA4BA607-D2A6-42D5-8F3D-7089FD84DF05}" presName="hierRoot2" presStyleCnt="0">
        <dgm:presLayoutVars>
          <dgm:hierBranch val="init"/>
        </dgm:presLayoutVars>
      </dgm:prSet>
      <dgm:spPr/>
    </dgm:pt>
    <dgm:pt modelId="{7F0A5FE3-7C84-4493-8E6D-EA187CA1391A}" type="pres">
      <dgm:prSet presAssocID="{BA4BA607-D2A6-42D5-8F3D-7089FD84DF05}" presName="rootComposite" presStyleCnt="0"/>
      <dgm:spPr/>
    </dgm:pt>
    <dgm:pt modelId="{8152668C-A029-4C3E-974A-9185D6FD878E}" type="pres">
      <dgm:prSet presAssocID="{BA4BA607-D2A6-42D5-8F3D-7089FD84DF05}" presName="rootText" presStyleLbl="node3" presStyleIdx="2" presStyleCnt="3" custScaleX="348610" custScaleY="404064">
        <dgm:presLayoutVars>
          <dgm:chPref val="3"/>
        </dgm:presLayoutVars>
      </dgm:prSet>
      <dgm:spPr/>
    </dgm:pt>
    <dgm:pt modelId="{95EB45D3-023A-454A-AD38-042ED6797331}" type="pres">
      <dgm:prSet presAssocID="{BA4BA607-D2A6-42D5-8F3D-7089FD84DF05}" presName="rootConnector" presStyleLbl="node3" presStyleIdx="2" presStyleCnt="3"/>
      <dgm:spPr/>
    </dgm:pt>
    <dgm:pt modelId="{4F1E206B-B538-483D-8FD2-3331910E4A73}" type="pres">
      <dgm:prSet presAssocID="{BA4BA607-D2A6-42D5-8F3D-7089FD84DF05}" presName="hierChild4" presStyleCnt="0"/>
      <dgm:spPr/>
    </dgm:pt>
    <dgm:pt modelId="{B5B19A01-D586-4CE7-9418-9F9543AD828F}" type="pres">
      <dgm:prSet presAssocID="{BA4BA607-D2A6-42D5-8F3D-7089FD84DF05}" presName="hierChild5" presStyleCnt="0"/>
      <dgm:spPr/>
    </dgm:pt>
    <dgm:pt modelId="{AD5E461A-3C2D-4592-8CB6-41515D6EADBF}" type="pres">
      <dgm:prSet presAssocID="{B1397DD9-F48B-4BB4-914F-6792A97F497D}" presName="hierChild5" presStyleCnt="0"/>
      <dgm:spPr/>
    </dgm:pt>
    <dgm:pt modelId="{94F59B59-BAE7-48A1-980E-A22EBBE0E617}" type="pres">
      <dgm:prSet presAssocID="{73558F8A-784D-489A-875A-BD74221C7D44}" presName="hierChild3" presStyleCnt="0"/>
      <dgm:spPr/>
    </dgm:pt>
  </dgm:ptLst>
  <dgm:cxnLst>
    <dgm:cxn modelId="{E0190718-33DF-4C95-8213-BF198EF68628}" srcId="{73558F8A-784D-489A-875A-BD74221C7D44}" destId="{B1397DD9-F48B-4BB4-914F-6792A97F497D}" srcOrd="1" destOrd="0" parTransId="{CDDDE004-0C19-49BA-AB43-8C82C30CC029}" sibTransId="{605F2B7F-DF05-4B3E-BC4D-769273853354}"/>
    <dgm:cxn modelId="{C61B9F29-1CEF-44DF-817A-443499219A54}" type="presOf" srcId="{8CC9B618-332D-40FB-A69B-DCACBCE572EA}" destId="{E1BB8CA1-99D6-4D6B-9D68-7867D94504F9}" srcOrd="1" destOrd="0" presId="urn:microsoft.com/office/officeart/2009/3/layout/HorizontalOrganizationChart"/>
    <dgm:cxn modelId="{175B0343-E520-44A8-8235-1D4CA59A0BC6}" type="presOf" srcId="{73558F8A-784D-489A-875A-BD74221C7D44}" destId="{C8855C12-0E13-4382-A740-1FD8CB771666}" srcOrd="0" destOrd="0" presId="urn:microsoft.com/office/officeart/2009/3/layout/HorizontalOrganizationChart"/>
    <dgm:cxn modelId="{3BED1463-377B-4DF5-A1BA-4A20C9E3C78F}" srcId="{B1397DD9-F48B-4BB4-914F-6792A97F497D}" destId="{8CC9B618-332D-40FB-A69B-DCACBCE572EA}" srcOrd="1" destOrd="0" parTransId="{0835FC8E-4C6A-4FA8-89D7-072F4D64E1A8}" sibTransId="{1799DC9D-E3CA-4B7E-8F4A-6C6171CB6292}"/>
    <dgm:cxn modelId="{10352E44-D503-410C-93AF-304C7BBFEB2C}" srcId="{73558F8A-784D-489A-875A-BD74221C7D44}" destId="{B8178B7E-D9EC-47E5-99D9-7B71A54A643E}" srcOrd="0" destOrd="0" parTransId="{BCD47548-30B9-465C-8681-B6958FB8FC9B}" sibTransId="{C0426B32-723D-484A-9EB0-7DEFFB1E4FAB}"/>
    <dgm:cxn modelId="{A3820366-5C9C-45AC-BAB9-653438A7AF74}" srcId="{B1397DD9-F48B-4BB4-914F-6792A97F497D}" destId="{6B8F06CD-6F3C-4A21-ADF6-1F7337BB9298}" srcOrd="0" destOrd="0" parTransId="{0E9F589E-8345-4A45-B600-EC20928377EF}" sibTransId="{3B1E28B5-B989-47B5-98C9-F08BB2371595}"/>
    <dgm:cxn modelId="{BB0E2269-E591-4DE4-BF9D-C0CB01FF4335}" type="presOf" srcId="{BA4BA607-D2A6-42D5-8F3D-7089FD84DF05}" destId="{8152668C-A029-4C3E-974A-9185D6FD878E}" srcOrd="0" destOrd="0" presId="urn:microsoft.com/office/officeart/2009/3/layout/HorizontalOrganizationChart"/>
    <dgm:cxn modelId="{175D426C-2D49-40C0-87CE-EA7F2265D4E4}" type="presOf" srcId="{BA4BA607-D2A6-42D5-8F3D-7089FD84DF05}" destId="{95EB45D3-023A-454A-AD38-042ED6797331}" srcOrd="1" destOrd="0" presId="urn:microsoft.com/office/officeart/2009/3/layout/HorizontalOrganizationChart"/>
    <dgm:cxn modelId="{8C7B5B75-5065-42EF-A691-EF550F1BBA26}" type="presOf" srcId="{B8178B7E-D9EC-47E5-99D9-7B71A54A643E}" destId="{AEFBC61D-A4CD-478C-96AA-5F514B7E14F3}" srcOrd="0" destOrd="0" presId="urn:microsoft.com/office/officeart/2009/3/layout/HorizontalOrganizationChart"/>
    <dgm:cxn modelId="{16730D77-3EFF-4E27-A521-D13F12514A87}" type="presOf" srcId="{D5C4C4B0-82FC-4A46-BEEB-0E1A9E2C56E3}" destId="{A6701AAB-5406-4950-8766-030439DC8468}" srcOrd="0" destOrd="0" presId="urn:microsoft.com/office/officeart/2009/3/layout/HorizontalOrganizationChart"/>
    <dgm:cxn modelId="{0404A97A-8B6E-4DF4-96EA-381758EF71C8}" type="presOf" srcId="{B1397DD9-F48B-4BB4-914F-6792A97F497D}" destId="{2A19C2E4-718D-4A47-B702-E4E9F5E091A7}" srcOrd="1" destOrd="0" presId="urn:microsoft.com/office/officeart/2009/3/layout/HorizontalOrganizationChart"/>
    <dgm:cxn modelId="{54C9537E-63CE-40C0-BFDE-3069CE3CA50A}" type="presOf" srcId="{B8178B7E-D9EC-47E5-99D9-7B71A54A643E}" destId="{F0AF1FA3-A9C7-4574-A015-7EEA357DFF3F}" srcOrd="1" destOrd="0" presId="urn:microsoft.com/office/officeart/2009/3/layout/HorizontalOrganizationChart"/>
    <dgm:cxn modelId="{E7854C80-989D-44C3-9935-E569331C701B}" type="presOf" srcId="{BCD47548-30B9-465C-8681-B6958FB8FC9B}" destId="{B6BE06ED-E689-4C02-B122-76462568CBA7}" srcOrd="0" destOrd="0" presId="urn:microsoft.com/office/officeart/2009/3/layout/HorizontalOrganizationChart"/>
    <dgm:cxn modelId="{FE15E38D-7734-4D75-A3DC-96FA0A39E631}" srcId="{B1397DD9-F48B-4BB4-914F-6792A97F497D}" destId="{BA4BA607-D2A6-42D5-8F3D-7089FD84DF05}" srcOrd="2" destOrd="0" parTransId="{02F48D95-B885-4C4C-89AB-FCC0C8091331}" sibTransId="{0A33F511-488E-4FA0-AC47-68F7B969094C}"/>
    <dgm:cxn modelId="{73CCDDA0-D806-4946-AA85-CAD987329BA0}" type="presOf" srcId="{CDDDE004-0C19-49BA-AB43-8C82C30CC029}" destId="{7BC2A6D3-BFC0-4715-8CAD-6EFF3658B7AE}" srcOrd="0" destOrd="0" presId="urn:microsoft.com/office/officeart/2009/3/layout/HorizontalOrganizationChart"/>
    <dgm:cxn modelId="{C393F4A7-68F9-4DE9-A363-E82288CEAF6A}" type="presOf" srcId="{73558F8A-784D-489A-875A-BD74221C7D44}" destId="{5AE0BD17-BA2E-45B8-A407-15F89D3D407F}" srcOrd="1" destOrd="0" presId="urn:microsoft.com/office/officeart/2009/3/layout/HorizontalOrganizationChart"/>
    <dgm:cxn modelId="{07F1F2AB-67A2-4B70-87D8-0D64D71F7156}" srcId="{D5C4C4B0-82FC-4A46-BEEB-0E1A9E2C56E3}" destId="{73558F8A-784D-489A-875A-BD74221C7D44}" srcOrd="0" destOrd="0" parTransId="{F18D332E-BECF-4D36-BAD5-B6694A1DC4AB}" sibTransId="{50C1EB20-A59A-46ED-B739-52E8657C3121}"/>
    <dgm:cxn modelId="{E16C61BB-EFB4-42A1-B474-2509547BC009}" type="presOf" srcId="{8CC9B618-332D-40FB-A69B-DCACBCE572EA}" destId="{F7711646-3FB5-4B2C-9D0C-7EBB8C10E687}" srcOrd="0" destOrd="0" presId="urn:microsoft.com/office/officeart/2009/3/layout/HorizontalOrganizationChart"/>
    <dgm:cxn modelId="{B7A14CC2-443C-4D44-89D7-B5528FD4A163}" type="presOf" srcId="{B1397DD9-F48B-4BB4-914F-6792A97F497D}" destId="{B7D75A16-C006-4CBF-A068-B6F6170B67CE}" srcOrd="0" destOrd="0" presId="urn:microsoft.com/office/officeart/2009/3/layout/HorizontalOrganizationChart"/>
    <dgm:cxn modelId="{4CAAECCA-76AD-46A8-BE49-EB8F1087EFD1}" type="presOf" srcId="{0E9F589E-8345-4A45-B600-EC20928377EF}" destId="{2B2B0022-4FC9-4465-B00F-6897C2683959}" srcOrd="0" destOrd="0" presId="urn:microsoft.com/office/officeart/2009/3/layout/HorizontalOrganizationChart"/>
    <dgm:cxn modelId="{CEE829CE-6B27-4C21-A609-18157A633A65}" type="presOf" srcId="{0835FC8E-4C6A-4FA8-89D7-072F4D64E1A8}" destId="{F8C69E85-B407-41FA-85EC-CBB73127EC3B}" srcOrd="0" destOrd="0" presId="urn:microsoft.com/office/officeart/2009/3/layout/HorizontalOrganizationChart"/>
    <dgm:cxn modelId="{A30E56E8-FB50-4267-B0B3-E885FBDD3604}" type="presOf" srcId="{6B8F06CD-6F3C-4A21-ADF6-1F7337BB9298}" destId="{D53DA37C-5971-41E8-B187-5ECC6F430591}" srcOrd="0" destOrd="0" presId="urn:microsoft.com/office/officeart/2009/3/layout/HorizontalOrganizationChart"/>
    <dgm:cxn modelId="{585AA5F8-DE6B-4D22-AA01-0ACE506C8C17}" type="presOf" srcId="{02F48D95-B885-4C4C-89AB-FCC0C8091331}" destId="{F8A75E2B-B918-4C59-924E-35E38F910474}" srcOrd="0" destOrd="0" presId="urn:microsoft.com/office/officeart/2009/3/layout/HorizontalOrganizationChart"/>
    <dgm:cxn modelId="{F494DCF9-FDB6-476C-BB0D-DDF12CC92690}" type="presOf" srcId="{6B8F06CD-6F3C-4A21-ADF6-1F7337BB9298}" destId="{A7960002-AB32-406D-ACA9-152E838C48C4}" srcOrd="1" destOrd="0" presId="urn:microsoft.com/office/officeart/2009/3/layout/HorizontalOrganizationChart"/>
    <dgm:cxn modelId="{717C6B9D-AB08-4AEA-B15C-285D8FE29580}" type="presParOf" srcId="{A6701AAB-5406-4950-8766-030439DC8468}" destId="{F48867BD-63EE-4FD3-BD1F-8BF099EA5E6D}" srcOrd="0" destOrd="0" presId="urn:microsoft.com/office/officeart/2009/3/layout/HorizontalOrganizationChart"/>
    <dgm:cxn modelId="{06690543-B140-4F3F-B236-D19CA02602B9}" type="presParOf" srcId="{F48867BD-63EE-4FD3-BD1F-8BF099EA5E6D}" destId="{FB684495-88C5-4816-804C-6322E106D974}" srcOrd="0" destOrd="0" presId="urn:microsoft.com/office/officeart/2009/3/layout/HorizontalOrganizationChart"/>
    <dgm:cxn modelId="{FAE9DE82-47B3-4AE0-8CE5-8E64D21C18BA}" type="presParOf" srcId="{FB684495-88C5-4816-804C-6322E106D974}" destId="{C8855C12-0E13-4382-A740-1FD8CB771666}" srcOrd="0" destOrd="0" presId="urn:microsoft.com/office/officeart/2009/3/layout/HorizontalOrganizationChart"/>
    <dgm:cxn modelId="{F4A1B55D-D0B2-4ED3-BF2A-5C1E35FFF425}" type="presParOf" srcId="{FB684495-88C5-4816-804C-6322E106D974}" destId="{5AE0BD17-BA2E-45B8-A407-15F89D3D407F}" srcOrd="1" destOrd="0" presId="urn:microsoft.com/office/officeart/2009/3/layout/HorizontalOrganizationChart"/>
    <dgm:cxn modelId="{23A38DF7-853A-4DAD-863A-1F6A0FC88418}" type="presParOf" srcId="{F48867BD-63EE-4FD3-BD1F-8BF099EA5E6D}" destId="{1EE312E3-B1C1-4D56-BF89-3A8DC5B51C49}" srcOrd="1" destOrd="0" presId="urn:microsoft.com/office/officeart/2009/3/layout/HorizontalOrganizationChart"/>
    <dgm:cxn modelId="{47025482-0392-4CB5-BD4E-A3E63FFE8EE5}" type="presParOf" srcId="{1EE312E3-B1C1-4D56-BF89-3A8DC5B51C49}" destId="{B6BE06ED-E689-4C02-B122-76462568CBA7}" srcOrd="0" destOrd="0" presId="urn:microsoft.com/office/officeart/2009/3/layout/HorizontalOrganizationChart"/>
    <dgm:cxn modelId="{49C2C0B0-A957-449D-B0B8-2ACACD071B47}" type="presParOf" srcId="{1EE312E3-B1C1-4D56-BF89-3A8DC5B51C49}" destId="{749DB90A-8503-4FDF-855F-B66FC8AACB6B}" srcOrd="1" destOrd="0" presId="urn:microsoft.com/office/officeart/2009/3/layout/HorizontalOrganizationChart"/>
    <dgm:cxn modelId="{D9D455AB-0EC3-486D-B54F-398137A0C329}" type="presParOf" srcId="{749DB90A-8503-4FDF-855F-B66FC8AACB6B}" destId="{CC9C9F54-3217-4F61-9249-8CED90B81CBA}" srcOrd="0" destOrd="0" presId="urn:microsoft.com/office/officeart/2009/3/layout/HorizontalOrganizationChart"/>
    <dgm:cxn modelId="{4AAC2E87-D0CE-4DD3-B834-C925C457A786}" type="presParOf" srcId="{CC9C9F54-3217-4F61-9249-8CED90B81CBA}" destId="{AEFBC61D-A4CD-478C-96AA-5F514B7E14F3}" srcOrd="0" destOrd="0" presId="urn:microsoft.com/office/officeart/2009/3/layout/HorizontalOrganizationChart"/>
    <dgm:cxn modelId="{51E2E7F8-5736-466D-8C1A-0E4AB7D8F3F7}" type="presParOf" srcId="{CC9C9F54-3217-4F61-9249-8CED90B81CBA}" destId="{F0AF1FA3-A9C7-4574-A015-7EEA357DFF3F}" srcOrd="1" destOrd="0" presId="urn:microsoft.com/office/officeart/2009/3/layout/HorizontalOrganizationChart"/>
    <dgm:cxn modelId="{EAD4EA83-96ED-4243-8880-ACC4BE3B8FFE}" type="presParOf" srcId="{749DB90A-8503-4FDF-855F-B66FC8AACB6B}" destId="{572DD5FB-0ABA-4380-8D2C-5C0D6D190AB4}" srcOrd="1" destOrd="0" presId="urn:microsoft.com/office/officeart/2009/3/layout/HorizontalOrganizationChart"/>
    <dgm:cxn modelId="{95FCA51F-E9C5-429A-85A1-7AB8566046C1}" type="presParOf" srcId="{749DB90A-8503-4FDF-855F-B66FC8AACB6B}" destId="{2FB9EC01-0B28-4662-9B6F-01D21D2FC2C5}" srcOrd="2" destOrd="0" presId="urn:microsoft.com/office/officeart/2009/3/layout/HorizontalOrganizationChart"/>
    <dgm:cxn modelId="{DC717003-CC44-469E-87AF-83304FBB6E9F}" type="presParOf" srcId="{1EE312E3-B1C1-4D56-BF89-3A8DC5B51C49}" destId="{7BC2A6D3-BFC0-4715-8CAD-6EFF3658B7AE}" srcOrd="2" destOrd="0" presId="urn:microsoft.com/office/officeart/2009/3/layout/HorizontalOrganizationChart"/>
    <dgm:cxn modelId="{F3D96D30-C905-4F3F-9034-1E3DBB44423D}" type="presParOf" srcId="{1EE312E3-B1C1-4D56-BF89-3A8DC5B51C49}" destId="{064D1F44-BB86-4E5D-939D-845D621E3B5D}" srcOrd="3" destOrd="0" presId="urn:microsoft.com/office/officeart/2009/3/layout/HorizontalOrganizationChart"/>
    <dgm:cxn modelId="{BFF12B10-6853-4ABE-94C8-7E8BAC06EC7C}" type="presParOf" srcId="{064D1F44-BB86-4E5D-939D-845D621E3B5D}" destId="{5204FB9D-0551-4F06-8212-1C1D7B6AF079}" srcOrd="0" destOrd="0" presId="urn:microsoft.com/office/officeart/2009/3/layout/HorizontalOrganizationChart"/>
    <dgm:cxn modelId="{9F268A8C-C6CF-45B3-8ACB-101999C897B5}" type="presParOf" srcId="{5204FB9D-0551-4F06-8212-1C1D7B6AF079}" destId="{B7D75A16-C006-4CBF-A068-B6F6170B67CE}" srcOrd="0" destOrd="0" presId="urn:microsoft.com/office/officeart/2009/3/layout/HorizontalOrganizationChart"/>
    <dgm:cxn modelId="{DC8D3584-090D-4759-B694-C75D70D1F431}" type="presParOf" srcId="{5204FB9D-0551-4F06-8212-1C1D7B6AF079}" destId="{2A19C2E4-718D-4A47-B702-E4E9F5E091A7}" srcOrd="1" destOrd="0" presId="urn:microsoft.com/office/officeart/2009/3/layout/HorizontalOrganizationChart"/>
    <dgm:cxn modelId="{ABC0CBD3-DBC7-4B87-A70C-095FAB51A6B8}" type="presParOf" srcId="{064D1F44-BB86-4E5D-939D-845D621E3B5D}" destId="{D1CEB43E-65E9-4003-A6C4-925CF767DEA9}" srcOrd="1" destOrd="0" presId="urn:microsoft.com/office/officeart/2009/3/layout/HorizontalOrganizationChart"/>
    <dgm:cxn modelId="{E798D9D6-798D-4F6E-BA03-B9464BA902CE}" type="presParOf" srcId="{D1CEB43E-65E9-4003-A6C4-925CF767DEA9}" destId="{2B2B0022-4FC9-4465-B00F-6897C2683959}" srcOrd="0" destOrd="0" presId="urn:microsoft.com/office/officeart/2009/3/layout/HorizontalOrganizationChart"/>
    <dgm:cxn modelId="{2AAA3DF3-F604-4242-B924-ADE239A1DE85}" type="presParOf" srcId="{D1CEB43E-65E9-4003-A6C4-925CF767DEA9}" destId="{43D5DA6A-45A1-478B-BE12-F88A8417A6C7}" srcOrd="1" destOrd="0" presId="urn:microsoft.com/office/officeart/2009/3/layout/HorizontalOrganizationChart"/>
    <dgm:cxn modelId="{8D76BDE7-CE53-43B1-85C3-004B6A1E13CA}" type="presParOf" srcId="{43D5DA6A-45A1-478B-BE12-F88A8417A6C7}" destId="{3BE64D30-7094-4E35-B47F-F0CC5C558639}" srcOrd="0" destOrd="0" presId="urn:microsoft.com/office/officeart/2009/3/layout/HorizontalOrganizationChart"/>
    <dgm:cxn modelId="{8ABB38E9-E936-4430-ACA4-065F9850EC59}" type="presParOf" srcId="{3BE64D30-7094-4E35-B47F-F0CC5C558639}" destId="{D53DA37C-5971-41E8-B187-5ECC6F430591}" srcOrd="0" destOrd="0" presId="urn:microsoft.com/office/officeart/2009/3/layout/HorizontalOrganizationChart"/>
    <dgm:cxn modelId="{6116CE33-5DE4-4316-B275-29E39165744C}" type="presParOf" srcId="{3BE64D30-7094-4E35-B47F-F0CC5C558639}" destId="{A7960002-AB32-406D-ACA9-152E838C48C4}" srcOrd="1" destOrd="0" presId="urn:microsoft.com/office/officeart/2009/3/layout/HorizontalOrganizationChart"/>
    <dgm:cxn modelId="{A4E079E2-602A-49F0-8750-3E3C5D77D490}" type="presParOf" srcId="{43D5DA6A-45A1-478B-BE12-F88A8417A6C7}" destId="{AD817E5C-4542-4BC6-A4A0-A24CD10EF8A6}" srcOrd="1" destOrd="0" presId="urn:microsoft.com/office/officeart/2009/3/layout/HorizontalOrganizationChart"/>
    <dgm:cxn modelId="{1D119433-3E3C-4F85-B470-AFAD283985B9}" type="presParOf" srcId="{43D5DA6A-45A1-478B-BE12-F88A8417A6C7}" destId="{D895282A-F45D-415F-BC0F-5D3E0016E9FA}" srcOrd="2" destOrd="0" presId="urn:microsoft.com/office/officeart/2009/3/layout/HorizontalOrganizationChart"/>
    <dgm:cxn modelId="{D9380085-A5DE-428B-88F8-AE9B3862DFFE}" type="presParOf" srcId="{D1CEB43E-65E9-4003-A6C4-925CF767DEA9}" destId="{F8C69E85-B407-41FA-85EC-CBB73127EC3B}" srcOrd="2" destOrd="0" presId="urn:microsoft.com/office/officeart/2009/3/layout/HorizontalOrganizationChart"/>
    <dgm:cxn modelId="{38DC89E1-3E1B-47F6-9AE3-C6D00AFC5FC0}" type="presParOf" srcId="{D1CEB43E-65E9-4003-A6C4-925CF767DEA9}" destId="{FF7543CD-4FF8-4B48-AD61-ADCB699ECA5E}" srcOrd="3" destOrd="0" presId="urn:microsoft.com/office/officeart/2009/3/layout/HorizontalOrganizationChart"/>
    <dgm:cxn modelId="{8598F6AA-D09F-4AEA-A2E2-BE7C8BAA0168}" type="presParOf" srcId="{FF7543CD-4FF8-4B48-AD61-ADCB699ECA5E}" destId="{33B5A50E-78F4-4075-94EF-0CE21410C11D}" srcOrd="0" destOrd="0" presId="urn:microsoft.com/office/officeart/2009/3/layout/HorizontalOrganizationChart"/>
    <dgm:cxn modelId="{41691761-F71A-449A-B7E7-189180AAD2C4}" type="presParOf" srcId="{33B5A50E-78F4-4075-94EF-0CE21410C11D}" destId="{F7711646-3FB5-4B2C-9D0C-7EBB8C10E687}" srcOrd="0" destOrd="0" presId="urn:microsoft.com/office/officeart/2009/3/layout/HorizontalOrganizationChart"/>
    <dgm:cxn modelId="{CF7B0B0B-1113-46EC-A3B9-77D2800FA1A2}" type="presParOf" srcId="{33B5A50E-78F4-4075-94EF-0CE21410C11D}" destId="{E1BB8CA1-99D6-4D6B-9D68-7867D94504F9}" srcOrd="1" destOrd="0" presId="urn:microsoft.com/office/officeart/2009/3/layout/HorizontalOrganizationChart"/>
    <dgm:cxn modelId="{00879525-E8BD-4CB6-B891-B8CA811075A1}" type="presParOf" srcId="{FF7543CD-4FF8-4B48-AD61-ADCB699ECA5E}" destId="{F0CB8A35-8057-4079-9585-D2A759D731A2}" srcOrd="1" destOrd="0" presId="urn:microsoft.com/office/officeart/2009/3/layout/HorizontalOrganizationChart"/>
    <dgm:cxn modelId="{602350F5-2C98-4CD6-911A-A4E8EE3620F5}" type="presParOf" srcId="{FF7543CD-4FF8-4B48-AD61-ADCB699ECA5E}" destId="{746BC44E-4761-4D62-81C7-12E97D9A2064}" srcOrd="2" destOrd="0" presId="urn:microsoft.com/office/officeart/2009/3/layout/HorizontalOrganizationChart"/>
    <dgm:cxn modelId="{DA2AB0BA-A2EA-458F-9CA4-1B07DC9DE62D}" type="presParOf" srcId="{D1CEB43E-65E9-4003-A6C4-925CF767DEA9}" destId="{F8A75E2B-B918-4C59-924E-35E38F910474}" srcOrd="4" destOrd="0" presId="urn:microsoft.com/office/officeart/2009/3/layout/HorizontalOrganizationChart"/>
    <dgm:cxn modelId="{2E1E3F58-D078-4EAB-9450-8E4FB41C2A8E}" type="presParOf" srcId="{D1CEB43E-65E9-4003-A6C4-925CF767DEA9}" destId="{2158784F-5A7C-495B-80BF-B9CD4ECF5BB8}" srcOrd="5" destOrd="0" presId="urn:microsoft.com/office/officeart/2009/3/layout/HorizontalOrganizationChart"/>
    <dgm:cxn modelId="{E18BA5FE-5EA7-4055-86DF-E8EE8A572638}" type="presParOf" srcId="{2158784F-5A7C-495B-80BF-B9CD4ECF5BB8}" destId="{7F0A5FE3-7C84-4493-8E6D-EA187CA1391A}" srcOrd="0" destOrd="0" presId="urn:microsoft.com/office/officeart/2009/3/layout/HorizontalOrganizationChart"/>
    <dgm:cxn modelId="{F69356AB-9D06-488B-B037-1727F33442BB}" type="presParOf" srcId="{7F0A5FE3-7C84-4493-8E6D-EA187CA1391A}" destId="{8152668C-A029-4C3E-974A-9185D6FD878E}" srcOrd="0" destOrd="0" presId="urn:microsoft.com/office/officeart/2009/3/layout/HorizontalOrganizationChart"/>
    <dgm:cxn modelId="{9FD4D484-A80C-47CC-AB81-216F978F19D3}" type="presParOf" srcId="{7F0A5FE3-7C84-4493-8E6D-EA187CA1391A}" destId="{95EB45D3-023A-454A-AD38-042ED6797331}" srcOrd="1" destOrd="0" presId="urn:microsoft.com/office/officeart/2009/3/layout/HorizontalOrganizationChart"/>
    <dgm:cxn modelId="{D00D4AE8-EA1E-4C98-BC0A-D5E78F326D5E}" type="presParOf" srcId="{2158784F-5A7C-495B-80BF-B9CD4ECF5BB8}" destId="{4F1E206B-B538-483D-8FD2-3331910E4A73}" srcOrd="1" destOrd="0" presId="urn:microsoft.com/office/officeart/2009/3/layout/HorizontalOrganizationChart"/>
    <dgm:cxn modelId="{7B08560A-1CC8-4DB2-A2BA-DE96AC2C0E1E}" type="presParOf" srcId="{2158784F-5A7C-495B-80BF-B9CD4ECF5BB8}" destId="{B5B19A01-D586-4CE7-9418-9F9543AD828F}" srcOrd="2" destOrd="0" presId="urn:microsoft.com/office/officeart/2009/3/layout/HorizontalOrganizationChart"/>
    <dgm:cxn modelId="{4B4101FD-F8F9-42EA-A060-B1751C316B87}" type="presParOf" srcId="{064D1F44-BB86-4E5D-939D-845D621E3B5D}" destId="{AD5E461A-3C2D-4592-8CB6-41515D6EADBF}" srcOrd="2" destOrd="0" presId="urn:microsoft.com/office/officeart/2009/3/layout/HorizontalOrganizationChart"/>
    <dgm:cxn modelId="{831443B9-B853-45C6-83D6-458AA4F99107}" type="presParOf" srcId="{F48867BD-63EE-4FD3-BD1F-8BF099EA5E6D}" destId="{94F59B59-BAE7-48A1-980E-A22EBBE0E617}"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804E2E-D530-4372-BEA1-E305B83114D5}" type="doc">
      <dgm:prSet loTypeId="urn:microsoft.com/office/officeart/2005/8/layout/process2" loCatId="process" qsTypeId="urn:microsoft.com/office/officeart/2005/8/quickstyle/simple3" qsCatId="simple" csTypeId="urn:microsoft.com/office/officeart/2005/8/colors/accent0_1" csCatId="mainScheme" phldr="1"/>
      <dgm:spPr/>
      <dgm:t>
        <a:bodyPr/>
        <a:lstStyle/>
        <a:p>
          <a:endParaRPr lang="es-PE"/>
        </a:p>
      </dgm:t>
    </dgm:pt>
    <dgm:pt modelId="{AE0B3B82-36B3-4C68-A796-1D9617BA3649}">
      <dgm:prSet custT="1"/>
      <dgm:spPr/>
      <dgm:t>
        <a:bodyPr/>
        <a:lstStyle/>
        <a:p>
          <a:r>
            <a:rPr lang="es-ES" sz="1300" b="0" i="0" dirty="0"/>
            <a:t>Dentro del plazo de 8 días hábiles siguientes al registro en el SEACE del consentimiento de la buena pro o de que esta haya quedado administrativamente firme, el postor ganador de la buena pro presenta los requisitos para perfeccionar el contrato. </a:t>
          </a:r>
          <a:endParaRPr lang="es-PE" sz="1300" dirty="0"/>
        </a:p>
      </dgm:t>
    </dgm:pt>
    <dgm:pt modelId="{18F954AB-4B5D-41C8-B912-7047021F9BA5}" type="parTrans" cxnId="{CBFDF3AB-2B23-4B98-8FE3-44DB79978D96}">
      <dgm:prSet/>
      <dgm:spPr/>
      <dgm:t>
        <a:bodyPr/>
        <a:lstStyle/>
        <a:p>
          <a:endParaRPr lang="es-PE"/>
        </a:p>
      </dgm:t>
    </dgm:pt>
    <dgm:pt modelId="{4BA9F89A-F766-4AAB-82A1-3335F2B14ED4}" type="sibTrans" cxnId="{CBFDF3AB-2B23-4B98-8FE3-44DB79978D96}">
      <dgm:prSet/>
      <dgm:spPr/>
      <dgm:t>
        <a:bodyPr/>
        <a:lstStyle/>
        <a:p>
          <a:endParaRPr lang="es-PE"/>
        </a:p>
      </dgm:t>
    </dgm:pt>
    <dgm:pt modelId="{41CC66A7-7A5D-4A9B-AEFD-23902B081215}">
      <dgm:prSet custT="1"/>
      <dgm:spPr/>
      <dgm:t>
        <a:bodyPr/>
        <a:lstStyle/>
        <a:p>
          <a:r>
            <a:rPr lang="es-ES" sz="1300" b="0" i="0" dirty="0"/>
            <a:t>En un plazo que no puede exceder de los 2 días hábiles siguientes de presentados los documentos, la Entidad suscribe el contrato o notifica la orden de compra o de servicio.</a:t>
          </a:r>
          <a:endParaRPr lang="es-PE" sz="1300" dirty="0"/>
        </a:p>
      </dgm:t>
    </dgm:pt>
    <dgm:pt modelId="{E8456839-E713-4951-A7DB-042F98946496}" type="parTrans" cxnId="{B84B4FDE-F1A1-422B-957F-53C9C69E5D7C}">
      <dgm:prSet/>
      <dgm:spPr/>
      <dgm:t>
        <a:bodyPr/>
        <a:lstStyle/>
        <a:p>
          <a:endParaRPr lang="es-PE"/>
        </a:p>
      </dgm:t>
    </dgm:pt>
    <dgm:pt modelId="{8AB153B1-89FA-4158-BC40-92DA02155E9E}" type="sibTrans" cxnId="{B84B4FDE-F1A1-422B-957F-53C9C69E5D7C}">
      <dgm:prSet/>
      <dgm:spPr/>
      <dgm:t>
        <a:bodyPr/>
        <a:lstStyle/>
        <a:p>
          <a:endParaRPr lang="es-PE"/>
        </a:p>
      </dgm:t>
    </dgm:pt>
    <dgm:pt modelId="{2CDEF84C-A0AA-46D6-8266-5BA6106AD675}">
      <dgm:prSet custT="1"/>
      <dgm:spPr/>
      <dgm:t>
        <a:bodyPr/>
        <a:lstStyle/>
        <a:p>
          <a:r>
            <a:rPr lang="es-ES" sz="1300" b="0" i="0" dirty="0"/>
            <a:t>Cuando la Entidad no cumpla con perfeccionar el contrato dentro de los plazos establecidos, el postor ganador de la buena pro puede requerir a la Entidad que cumpla con perfeccionar el contrato, dándole un plazo de cinco (5) días hábiles. Vencido el plazo otorgado, sin que la Entidad haya perfeccionado el contrato, el postor ganador tiene la facultad de dejar sin efecto el otorgamiento de la buena pro.</a:t>
          </a:r>
          <a:endParaRPr lang="es-PE" sz="1300" dirty="0"/>
        </a:p>
      </dgm:t>
    </dgm:pt>
    <dgm:pt modelId="{DE8DF69C-0891-4557-A9A7-A8FCD76F737B}" type="parTrans" cxnId="{9FD38289-4DED-4F92-A8C7-B4EBDDD97FAE}">
      <dgm:prSet/>
      <dgm:spPr/>
      <dgm:t>
        <a:bodyPr/>
        <a:lstStyle/>
        <a:p>
          <a:endParaRPr lang="es-PE"/>
        </a:p>
      </dgm:t>
    </dgm:pt>
    <dgm:pt modelId="{F2F4721B-8C21-434F-B6B7-DA6C1A0BE001}" type="sibTrans" cxnId="{9FD38289-4DED-4F92-A8C7-B4EBDDD97FAE}">
      <dgm:prSet/>
      <dgm:spPr/>
      <dgm:t>
        <a:bodyPr/>
        <a:lstStyle/>
        <a:p>
          <a:endParaRPr lang="es-PE"/>
        </a:p>
      </dgm:t>
    </dgm:pt>
    <dgm:pt modelId="{34DA8CF6-3CD3-4798-ADE5-81BCE4F9B3BF}">
      <dgm:prSet custT="1"/>
      <dgm:spPr/>
      <dgm:t>
        <a:bodyPr/>
        <a:lstStyle/>
        <a:p>
          <a:r>
            <a:rPr lang="es-ES" sz="1300" b="0" i="0" dirty="0"/>
            <a:t>Cuando no se perfeccione el contrato por causa imputable al postor, éste pierde automáticamente la buena pro. </a:t>
          </a:r>
          <a:endParaRPr lang="es-PE" sz="1300" dirty="0"/>
        </a:p>
      </dgm:t>
    </dgm:pt>
    <dgm:pt modelId="{08D90DFB-1246-4DF6-8009-FBD4BF67FC02}" type="parTrans" cxnId="{D1B43AEB-F776-4947-9A14-22393F681E18}">
      <dgm:prSet/>
      <dgm:spPr/>
      <dgm:t>
        <a:bodyPr/>
        <a:lstStyle/>
        <a:p>
          <a:endParaRPr lang="es-PE"/>
        </a:p>
      </dgm:t>
    </dgm:pt>
    <dgm:pt modelId="{30F2B66A-4F1C-4F86-BFEF-081089779480}" type="sibTrans" cxnId="{D1B43AEB-F776-4947-9A14-22393F681E18}">
      <dgm:prSet/>
      <dgm:spPr/>
      <dgm:t>
        <a:bodyPr/>
        <a:lstStyle/>
        <a:p>
          <a:endParaRPr lang="es-PE"/>
        </a:p>
      </dgm:t>
    </dgm:pt>
    <dgm:pt modelId="{166B6C5C-9EF0-45E9-B93D-26AAF12E2586}">
      <dgm:prSet custT="1"/>
      <dgm:spPr/>
      <dgm:t>
        <a:bodyPr/>
        <a:lstStyle/>
        <a:p>
          <a:r>
            <a:rPr lang="es-ES" sz="1300" b="0" i="0" dirty="0"/>
            <a:t>Cuando no se perfeccione el contrato, el órgano encargado de las contrataciones declara desierto el procedimiento de selección.</a:t>
          </a:r>
          <a:endParaRPr lang="es-PE" sz="1300" dirty="0"/>
        </a:p>
      </dgm:t>
    </dgm:pt>
    <dgm:pt modelId="{7DEBDFDE-E4E7-42D7-8F20-C1A51CDAAC65}" type="parTrans" cxnId="{0D32C750-4F4E-444B-A176-71CB482F0453}">
      <dgm:prSet/>
      <dgm:spPr/>
      <dgm:t>
        <a:bodyPr/>
        <a:lstStyle/>
        <a:p>
          <a:endParaRPr lang="es-PE"/>
        </a:p>
      </dgm:t>
    </dgm:pt>
    <dgm:pt modelId="{A3EE219F-4EF7-44DB-8BB0-AA9C8FAB3974}" type="sibTrans" cxnId="{0D32C750-4F4E-444B-A176-71CB482F0453}">
      <dgm:prSet/>
      <dgm:spPr/>
      <dgm:t>
        <a:bodyPr/>
        <a:lstStyle/>
        <a:p>
          <a:endParaRPr lang="es-PE"/>
        </a:p>
      </dgm:t>
    </dgm:pt>
    <dgm:pt modelId="{AADA2A82-DE84-43AD-B401-BBE4B0DC22D6}" type="pres">
      <dgm:prSet presAssocID="{70804E2E-D530-4372-BEA1-E305B83114D5}" presName="linearFlow" presStyleCnt="0">
        <dgm:presLayoutVars>
          <dgm:resizeHandles val="exact"/>
        </dgm:presLayoutVars>
      </dgm:prSet>
      <dgm:spPr/>
    </dgm:pt>
    <dgm:pt modelId="{41946C3F-A767-4001-B59D-CB5C0125DF6A}" type="pres">
      <dgm:prSet presAssocID="{AE0B3B82-36B3-4C68-A796-1D9617BA3649}" presName="node" presStyleLbl="node1" presStyleIdx="0" presStyleCnt="5" custScaleX="848268" custScaleY="272030">
        <dgm:presLayoutVars>
          <dgm:bulletEnabled val="1"/>
        </dgm:presLayoutVars>
      </dgm:prSet>
      <dgm:spPr/>
    </dgm:pt>
    <dgm:pt modelId="{B2EF0A85-54CA-42A1-AF9D-822865C39870}" type="pres">
      <dgm:prSet presAssocID="{4BA9F89A-F766-4AAB-82A1-3335F2B14ED4}" presName="sibTrans" presStyleLbl="sibTrans2D1" presStyleIdx="0" presStyleCnt="4"/>
      <dgm:spPr/>
    </dgm:pt>
    <dgm:pt modelId="{587E5A17-DED1-4824-8AF1-E02C2EFACC75}" type="pres">
      <dgm:prSet presAssocID="{4BA9F89A-F766-4AAB-82A1-3335F2B14ED4}" presName="connectorText" presStyleLbl="sibTrans2D1" presStyleIdx="0" presStyleCnt="4"/>
      <dgm:spPr/>
    </dgm:pt>
    <dgm:pt modelId="{B3871740-A605-43A1-A708-441830C6BF63}" type="pres">
      <dgm:prSet presAssocID="{41CC66A7-7A5D-4A9B-AEFD-23902B081215}" presName="node" presStyleLbl="node1" presStyleIdx="1" presStyleCnt="5" custScaleX="848268" custScaleY="272030">
        <dgm:presLayoutVars>
          <dgm:bulletEnabled val="1"/>
        </dgm:presLayoutVars>
      </dgm:prSet>
      <dgm:spPr/>
    </dgm:pt>
    <dgm:pt modelId="{93B54818-73B4-4474-8450-C8D3A71DBE50}" type="pres">
      <dgm:prSet presAssocID="{8AB153B1-89FA-4158-BC40-92DA02155E9E}" presName="sibTrans" presStyleLbl="sibTrans2D1" presStyleIdx="1" presStyleCnt="4"/>
      <dgm:spPr/>
    </dgm:pt>
    <dgm:pt modelId="{65AB8417-CD0D-419A-A0A2-3C9B274CF8F8}" type="pres">
      <dgm:prSet presAssocID="{8AB153B1-89FA-4158-BC40-92DA02155E9E}" presName="connectorText" presStyleLbl="sibTrans2D1" presStyleIdx="1" presStyleCnt="4"/>
      <dgm:spPr/>
    </dgm:pt>
    <dgm:pt modelId="{6EB3DFD9-9C66-4CB7-A173-F1FF5021629B}" type="pres">
      <dgm:prSet presAssocID="{2CDEF84C-A0AA-46D6-8266-5BA6106AD675}" presName="node" presStyleLbl="node1" presStyleIdx="2" presStyleCnt="5" custScaleX="848268" custScaleY="272030">
        <dgm:presLayoutVars>
          <dgm:bulletEnabled val="1"/>
        </dgm:presLayoutVars>
      </dgm:prSet>
      <dgm:spPr/>
    </dgm:pt>
    <dgm:pt modelId="{BCB1E778-E2F0-4C69-B5E1-02E86387B94E}" type="pres">
      <dgm:prSet presAssocID="{F2F4721B-8C21-434F-B6B7-DA6C1A0BE001}" presName="sibTrans" presStyleLbl="sibTrans2D1" presStyleIdx="2" presStyleCnt="4"/>
      <dgm:spPr/>
    </dgm:pt>
    <dgm:pt modelId="{6486F262-6EE6-47F1-92D4-26080ECE1BD9}" type="pres">
      <dgm:prSet presAssocID="{F2F4721B-8C21-434F-B6B7-DA6C1A0BE001}" presName="connectorText" presStyleLbl="sibTrans2D1" presStyleIdx="2" presStyleCnt="4"/>
      <dgm:spPr/>
    </dgm:pt>
    <dgm:pt modelId="{338A98AC-A4CB-45C3-9B64-F002DE1ECEB1}" type="pres">
      <dgm:prSet presAssocID="{34DA8CF6-3CD3-4798-ADE5-81BCE4F9B3BF}" presName="node" presStyleLbl="node1" presStyleIdx="3" presStyleCnt="5" custScaleX="848268" custScaleY="272030">
        <dgm:presLayoutVars>
          <dgm:bulletEnabled val="1"/>
        </dgm:presLayoutVars>
      </dgm:prSet>
      <dgm:spPr/>
    </dgm:pt>
    <dgm:pt modelId="{1541DB0C-3CEC-44C6-A5D0-66D4C8655A3E}" type="pres">
      <dgm:prSet presAssocID="{30F2B66A-4F1C-4F86-BFEF-081089779480}" presName="sibTrans" presStyleLbl="sibTrans2D1" presStyleIdx="3" presStyleCnt="4"/>
      <dgm:spPr/>
    </dgm:pt>
    <dgm:pt modelId="{E9AD1A64-A879-4997-AA77-BCEA41CC8CF8}" type="pres">
      <dgm:prSet presAssocID="{30F2B66A-4F1C-4F86-BFEF-081089779480}" presName="connectorText" presStyleLbl="sibTrans2D1" presStyleIdx="3" presStyleCnt="4"/>
      <dgm:spPr/>
    </dgm:pt>
    <dgm:pt modelId="{5CFB12C1-9AAD-4275-BE73-A135D1615189}" type="pres">
      <dgm:prSet presAssocID="{166B6C5C-9EF0-45E9-B93D-26AAF12E2586}" presName="node" presStyleLbl="node1" presStyleIdx="4" presStyleCnt="5" custScaleX="848268" custScaleY="272030">
        <dgm:presLayoutVars>
          <dgm:bulletEnabled val="1"/>
        </dgm:presLayoutVars>
      </dgm:prSet>
      <dgm:spPr/>
    </dgm:pt>
  </dgm:ptLst>
  <dgm:cxnLst>
    <dgm:cxn modelId="{9703E211-549E-40BA-96E9-6E25FDD29816}" type="presOf" srcId="{AE0B3B82-36B3-4C68-A796-1D9617BA3649}" destId="{41946C3F-A767-4001-B59D-CB5C0125DF6A}" srcOrd="0" destOrd="0" presId="urn:microsoft.com/office/officeart/2005/8/layout/process2"/>
    <dgm:cxn modelId="{822E2C14-C558-4219-BC67-B621EC1A9102}" type="presOf" srcId="{2CDEF84C-A0AA-46D6-8266-5BA6106AD675}" destId="{6EB3DFD9-9C66-4CB7-A173-F1FF5021629B}" srcOrd="0" destOrd="0" presId="urn:microsoft.com/office/officeart/2005/8/layout/process2"/>
    <dgm:cxn modelId="{506F5524-9224-49D5-8661-229629263F55}" type="presOf" srcId="{8AB153B1-89FA-4158-BC40-92DA02155E9E}" destId="{93B54818-73B4-4474-8450-C8D3A71DBE50}" srcOrd="0" destOrd="0" presId="urn:microsoft.com/office/officeart/2005/8/layout/process2"/>
    <dgm:cxn modelId="{53097826-2838-4D25-BF00-1BA769E25089}" type="presOf" srcId="{41CC66A7-7A5D-4A9B-AEFD-23902B081215}" destId="{B3871740-A605-43A1-A708-441830C6BF63}" srcOrd="0" destOrd="0" presId="urn:microsoft.com/office/officeart/2005/8/layout/process2"/>
    <dgm:cxn modelId="{8A3F3027-39D3-4620-B4A4-A82BA2DE1602}" type="presOf" srcId="{F2F4721B-8C21-434F-B6B7-DA6C1A0BE001}" destId="{6486F262-6EE6-47F1-92D4-26080ECE1BD9}" srcOrd="1" destOrd="0" presId="urn:microsoft.com/office/officeart/2005/8/layout/process2"/>
    <dgm:cxn modelId="{0D32C750-4F4E-444B-A176-71CB482F0453}" srcId="{70804E2E-D530-4372-BEA1-E305B83114D5}" destId="{166B6C5C-9EF0-45E9-B93D-26AAF12E2586}" srcOrd="4" destOrd="0" parTransId="{7DEBDFDE-E4E7-42D7-8F20-C1A51CDAAC65}" sibTransId="{A3EE219F-4EF7-44DB-8BB0-AA9C8FAB3974}"/>
    <dgm:cxn modelId="{B3291B51-4665-4EEA-8F71-24D8DF823C53}" type="presOf" srcId="{4BA9F89A-F766-4AAB-82A1-3335F2B14ED4}" destId="{587E5A17-DED1-4824-8AF1-E02C2EFACC75}" srcOrd="1" destOrd="0" presId="urn:microsoft.com/office/officeart/2005/8/layout/process2"/>
    <dgm:cxn modelId="{613D5E59-4232-44E2-9F82-7D412F188AA2}" type="presOf" srcId="{4BA9F89A-F766-4AAB-82A1-3335F2B14ED4}" destId="{B2EF0A85-54CA-42A1-AF9D-822865C39870}" srcOrd="0" destOrd="0" presId="urn:microsoft.com/office/officeart/2005/8/layout/process2"/>
    <dgm:cxn modelId="{9FD38289-4DED-4F92-A8C7-B4EBDDD97FAE}" srcId="{70804E2E-D530-4372-BEA1-E305B83114D5}" destId="{2CDEF84C-A0AA-46D6-8266-5BA6106AD675}" srcOrd="2" destOrd="0" parTransId="{DE8DF69C-0891-4557-A9A7-A8FCD76F737B}" sibTransId="{F2F4721B-8C21-434F-B6B7-DA6C1A0BE001}"/>
    <dgm:cxn modelId="{BA127F9A-A7FA-42F4-99B5-794DB65CBCBC}" type="presOf" srcId="{166B6C5C-9EF0-45E9-B93D-26AAF12E2586}" destId="{5CFB12C1-9AAD-4275-BE73-A135D1615189}" srcOrd="0" destOrd="0" presId="urn:microsoft.com/office/officeart/2005/8/layout/process2"/>
    <dgm:cxn modelId="{DBF6019C-77C9-4703-A905-CE3E6D27D3C5}" type="presOf" srcId="{30F2B66A-4F1C-4F86-BFEF-081089779480}" destId="{1541DB0C-3CEC-44C6-A5D0-66D4C8655A3E}" srcOrd="0" destOrd="0" presId="urn:microsoft.com/office/officeart/2005/8/layout/process2"/>
    <dgm:cxn modelId="{18D803A1-94D1-4CC9-9092-790421A3EA33}" type="presOf" srcId="{30F2B66A-4F1C-4F86-BFEF-081089779480}" destId="{E9AD1A64-A879-4997-AA77-BCEA41CC8CF8}" srcOrd="1" destOrd="0" presId="urn:microsoft.com/office/officeart/2005/8/layout/process2"/>
    <dgm:cxn modelId="{CBFDF3AB-2B23-4B98-8FE3-44DB79978D96}" srcId="{70804E2E-D530-4372-BEA1-E305B83114D5}" destId="{AE0B3B82-36B3-4C68-A796-1D9617BA3649}" srcOrd="0" destOrd="0" parTransId="{18F954AB-4B5D-41C8-B912-7047021F9BA5}" sibTransId="{4BA9F89A-F766-4AAB-82A1-3335F2B14ED4}"/>
    <dgm:cxn modelId="{DFF2C6C0-E319-41BE-A96E-E7E2173DF860}" type="presOf" srcId="{34DA8CF6-3CD3-4798-ADE5-81BCE4F9B3BF}" destId="{338A98AC-A4CB-45C3-9B64-F002DE1ECEB1}" srcOrd="0" destOrd="0" presId="urn:microsoft.com/office/officeart/2005/8/layout/process2"/>
    <dgm:cxn modelId="{FFF490C1-57D6-4A91-AE10-8BA12702CDA7}" type="presOf" srcId="{F2F4721B-8C21-434F-B6B7-DA6C1A0BE001}" destId="{BCB1E778-E2F0-4C69-B5E1-02E86387B94E}" srcOrd="0" destOrd="0" presId="urn:microsoft.com/office/officeart/2005/8/layout/process2"/>
    <dgm:cxn modelId="{652BE9DC-60D9-45F1-82C5-05354EA9AF30}" type="presOf" srcId="{8AB153B1-89FA-4158-BC40-92DA02155E9E}" destId="{65AB8417-CD0D-419A-A0A2-3C9B274CF8F8}" srcOrd="1" destOrd="0" presId="urn:microsoft.com/office/officeart/2005/8/layout/process2"/>
    <dgm:cxn modelId="{B84B4FDE-F1A1-422B-957F-53C9C69E5D7C}" srcId="{70804E2E-D530-4372-BEA1-E305B83114D5}" destId="{41CC66A7-7A5D-4A9B-AEFD-23902B081215}" srcOrd="1" destOrd="0" parTransId="{E8456839-E713-4951-A7DB-042F98946496}" sibTransId="{8AB153B1-89FA-4158-BC40-92DA02155E9E}"/>
    <dgm:cxn modelId="{74782CE5-95EA-44EA-91F2-89B0B1BE2513}" type="presOf" srcId="{70804E2E-D530-4372-BEA1-E305B83114D5}" destId="{AADA2A82-DE84-43AD-B401-BBE4B0DC22D6}" srcOrd="0" destOrd="0" presId="urn:microsoft.com/office/officeart/2005/8/layout/process2"/>
    <dgm:cxn modelId="{D1B43AEB-F776-4947-9A14-22393F681E18}" srcId="{70804E2E-D530-4372-BEA1-E305B83114D5}" destId="{34DA8CF6-3CD3-4798-ADE5-81BCE4F9B3BF}" srcOrd="3" destOrd="0" parTransId="{08D90DFB-1246-4DF6-8009-FBD4BF67FC02}" sibTransId="{30F2B66A-4F1C-4F86-BFEF-081089779480}"/>
    <dgm:cxn modelId="{5DE17704-DD74-44E7-B216-2FEE2CE3B207}" type="presParOf" srcId="{AADA2A82-DE84-43AD-B401-BBE4B0DC22D6}" destId="{41946C3F-A767-4001-B59D-CB5C0125DF6A}" srcOrd="0" destOrd="0" presId="urn:microsoft.com/office/officeart/2005/8/layout/process2"/>
    <dgm:cxn modelId="{15BA85AA-BC35-403E-83C1-89AB5FD4BDB2}" type="presParOf" srcId="{AADA2A82-DE84-43AD-B401-BBE4B0DC22D6}" destId="{B2EF0A85-54CA-42A1-AF9D-822865C39870}" srcOrd="1" destOrd="0" presId="urn:microsoft.com/office/officeart/2005/8/layout/process2"/>
    <dgm:cxn modelId="{9270EDC4-7706-489D-B6D5-ECFEB8965AAD}" type="presParOf" srcId="{B2EF0A85-54CA-42A1-AF9D-822865C39870}" destId="{587E5A17-DED1-4824-8AF1-E02C2EFACC75}" srcOrd="0" destOrd="0" presId="urn:microsoft.com/office/officeart/2005/8/layout/process2"/>
    <dgm:cxn modelId="{7F6A0905-A289-4AAB-BA3F-710E71FA0C26}" type="presParOf" srcId="{AADA2A82-DE84-43AD-B401-BBE4B0DC22D6}" destId="{B3871740-A605-43A1-A708-441830C6BF63}" srcOrd="2" destOrd="0" presId="urn:microsoft.com/office/officeart/2005/8/layout/process2"/>
    <dgm:cxn modelId="{EEE266E0-DF06-42FB-AFEA-0B29B151E4C5}" type="presParOf" srcId="{AADA2A82-DE84-43AD-B401-BBE4B0DC22D6}" destId="{93B54818-73B4-4474-8450-C8D3A71DBE50}" srcOrd="3" destOrd="0" presId="urn:microsoft.com/office/officeart/2005/8/layout/process2"/>
    <dgm:cxn modelId="{BAAD04CF-8358-4DBC-8C7E-9E5083B4778A}" type="presParOf" srcId="{93B54818-73B4-4474-8450-C8D3A71DBE50}" destId="{65AB8417-CD0D-419A-A0A2-3C9B274CF8F8}" srcOrd="0" destOrd="0" presId="urn:microsoft.com/office/officeart/2005/8/layout/process2"/>
    <dgm:cxn modelId="{692D09A5-D6D7-4952-9025-CA81271F93C2}" type="presParOf" srcId="{AADA2A82-DE84-43AD-B401-BBE4B0DC22D6}" destId="{6EB3DFD9-9C66-4CB7-A173-F1FF5021629B}" srcOrd="4" destOrd="0" presId="urn:microsoft.com/office/officeart/2005/8/layout/process2"/>
    <dgm:cxn modelId="{26E8E4D9-145A-42DD-8AAB-0A92ED67A0D3}" type="presParOf" srcId="{AADA2A82-DE84-43AD-B401-BBE4B0DC22D6}" destId="{BCB1E778-E2F0-4C69-B5E1-02E86387B94E}" srcOrd="5" destOrd="0" presId="urn:microsoft.com/office/officeart/2005/8/layout/process2"/>
    <dgm:cxn modelId="{FA544F5B-FBA1-44D5-8432-61D2D2F9B69D}" type="presParOf" srcId="{BCB1E778-E2F0-4C69-B5E1-02E86387B94E}" destId="{6486F262-6EE6-47F1-92D4-26080ECE1BD9}" srcOrd="0" destOrd="0" presId="urn:microsoft.com/office/officeart/2005/8/layout/process2"/>
    <dgm:cxn modelId="{2BD01E4E-14E9-4B62-AA0C-CA424A679638}" type="presParOf" srcId="{AADA2A82-DE84-43AD-B401-BBE4B0DC22D6}" destId="{338A98AC-A4CB-45C3-9B64-F002DE1ECEB1}" srcOrd="6" destOrd="0" presId="urn:microsoft.com/office/officeart/2005/8/layout/process2"/>
    <dgm:cxn modelId="{38A86D8D-C593-485C-841B-709DECC98F82}" type="presParOf" srcId="{AADA2A82-DE84-43AD-B401-BBE4B0DC22D6}" destId="{1541DB0C-3CEC-44C6-A5D0-66D4C8655A3E}" srcOrd="7" destOrd="0" presId="urn:microsoft.com/office/officeart/2005/8/layout/process2"/>
    <dgm:cxn modelId="{A4908A78-162B-47A3-982F-3341F9D73EC4}" type="presParOf" srcId="{1541DB0C-3CEC-44C6-A5D0-66D4C8655A3E}" destId="{E9AD1A64-A879-4997-AA77-BCEA41CC8CF8}" srcOrd="0" destOrd="0" presId="urn:microsoft.com/office/officeart/2005/8/layout/process2"/>
    <dgm:cxn modelId="{E92E6B62-6B96-404B-93E8-BFC929930D0F}" type="presParOf" srcId="{AADA2A82-DE84-43AD-B401-BBE4B0DC22D6}" destId="{5CFB12C1-9AAD-4275-BE73-A135D1615189}"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A0B7678-5197-4608-80AA-A9E8D44F2D2E}" type="doc">
      <dgm:prSet loTypeId="urn:microsoft.com/office/officeart/2005/8/layout/process1" loCatId="process" qsTypeId="urn:microsoft.com/office/officeart/2005/8/quickstyle/simple3" qsCatId="simple" csTypeId="urn:microsoft.com/office/officeart/2005/8/colors/accent0_1" csCatId="mainScheme"/>
      <dgm:spPr/>
      <dgm:t>
        <a:bodyPr/>
        <a:lstStyle/>
        <a:p>
          <a:endParaRPr lang="es-PE"/>
        </a:p>
      </dgm:t>
    </dgm:pt>
    <dgm:pt modelId="{8A7F3D22-1AF5-4150-A8E9-132F80798BF4}">
      <dgm:prSet/>
      <dgm:spPr/>
      <dgm:t>
        <a:bodyPr/>
        <a:lstStyle/>
        <a:p>
          <a:r>
            <a:rPr lang="es-ES" b="0" i="0" dirty="0"/>
            <a:t>Las garantías que acepten las Entidades deben ser incondicionales, solidarias, irrevocables y de realización automática en el país, al solo requerimiento de la respectiva Entidad, bajo responsabilidad de las empresas que las emiten. </a:t>
          </a:r>
          <a:endParaRPr lang="es-PE" dirty="0"/>
        </a:p>
      </dgm:t>
    </dgm:pt>
    <dgm:pt modelId="{3AFD5BAB-5197-48AD-8529-379AAD41CF72}" type="parTrans" cxnId="{67AFBAB4-2DCB-45D2-8F88-F3E97A4551A8}">
      <dgm:prSet/>
      <dgm:spPr/>
      <dgm:t>
        <a:bodyPr/>
        <a:lstStyle/>
        <a:p>
          <a:endParaRPr lang="es-PE"/>
        </a:p>
      </dgm:t>
    </dgm:pt>
    <dgm:pt modelId="{3A53C77C-353C-496C-8E84-D4155AD77CF6}" type="sibTrans" cxnId="{67AFBAB4-2DCB-45D2-8F88-F3E97A4551A8}">
      <dgm:prSet/>
      <dgm:spPr/>
      <dgm:t>
        <a:bodyPr/>
        <a:lstStyle/>
        <a:p>
          <a:endParaRPr lang="es-PE"/>
        </a:p>
      </dgm:t>
    </dgm:pt>
    <dgm:pt modelId="{9DC25CD9-080A-44D5-A8BD-98B34AE93A96}">
      <dgm:prSet/>
      <dgm:spPr/>
      <dgm:t>
        <a:bodyPr/>
        <a:lstStyle/>
        <a:p>
          <a:r>
            <a:rPr lang="es-ES" b="0" i="0"/>
            <a:t>Dichas empresas deben encontrarse bajo la supervisión directa de la SBS y AFP.</a:t>
          </a:r>
          <a:endParaRPr lang="es-PE"/>
        </a:p>
      </dgm:t>
    </dgm:pt>
    <dgm:pt modelId="{C2ED9224-5EE7-4B37-9081-C6A99807F506}" type="parTrans" cxnId="{E15FD4A4-7053-4395-AD11-F3A14DD4B3E8}">
      <dgm:prSet/>
      <dgm:spPr/>
      <dgm:t>
        <a:bodyPr/>
        <a:lstStyle/>
        <a:p>
          <a:endParaRPr lang="es-PE"/>
        </a:p>
      </dgm:t>
    </dgm:pt>
    <dgm:pt modelId="{89D98BC9-B5A8-431C-BA97-CD41E859B53F}" type="sibTrans" cxnId="{E15FD4A4-7053-4395-AD11-F3A14DD4B3E8}">
      <dgm:prSet/>
      <dgm:spPr/>
      <dgm:t>
        <a:bodyPr/>
        <a:lstStyle/>
        <a:p>
          <a:endParaRPr lang="es-PE"/>
        </a:p>
      </dgm:t>
    </dgm:pt>
    <dgm:pt modelId="{EDC271B5-AE25-454F-8322-E5ED4ED5273C}">
      <dgm:prSet/>
      <dgm:spPr/>
      <dgm:t>
        <a:bodyPr/>
        <a:lstStyle/>
        <a:p>
          <a:r>
            <a:rPr lang="es-ES" b="0" i="0"/>
            <a:t>En virtud de la realización automática, a primera solicitud, las empresas emisoras no pueden oponer excusión alguna a la ejecución de las garantías debiendo limitarse a honrarlas de inmediato dentro del plazo máximo de tres (3) días hábiles. </a:t>
          </a:r>
          <a:endParaRPr lang="es-PE"/>
        </a:p>
      </dgm:t>
    </dgm:pt>
    <dgm:pt modelId="{78256936-6500-4BB9-8525-9BCB7E8730C2}" type="parTrans" cxnId="{62848574-78AF-4AF8-BFEB-EDAA46530B4E}">
      <dgm:prSet/>
      <dgm:spPr/>
      <dgm:t>
        <a:bodyPr/>
        <a:lstStyle/>
        <a:p>
          <a:endParaRPr lang="es-PE"/>
        </a:p>
      </dgm:t>
    </dgm:pt>
    <dgm:pt modelId="{98957793-9E6F-4566-8E9E-4DF48AF09A17}" type="sibTrans" cxnId="{62848574-78AF-4AF8-BFEB-EDAA46530B4E}">
      <dgm:prSet/>
      <dgm:spPr/>
      <dgm:t>
        <a:bodyPr/>
        <a:lstStyle/>
        <a:p>
          <a:endParaRPr lang="es-PE"/>
        </a:p>
      </dgm:t>
    </dgm:pt>
    <dgm:pt modelId="{12F82F70-BB8C-45E4-AC09-497ADB8B0F38}" type="pres">
      <dgm:prSet presAssocID="{1A0B7678-5197-4608-80AA-A9E8D44F2D2E}" presName="Name0" presStyleCnt="0">
        <dgm:presLayoutVars>
          <dgm:dir/>
          <dgm:resizeHandles val="exact"/>
        </dgm:presLayoutVars>
      </dgm:prSet>
      <dgm:spPr/>
    </dgm:pt>
    <dgm:pt modelId="{5EC693D0-14DA-480D-BDC1-AFE6591087D8}" type="pres">
      <dgm:prSet presAssocID="{8A7F3D22-1AF5-4150-A8E9-132F80798BF4}" presName="node" presStyleLbl="node1" presStyleIdx="0" presStyleCnt="3">
        <dgm:presLayoutVars>
          <dgm:bulletEnabled val="1"/>
        </dgm:presLayoutVars>
      </dgm:prSet>
      <dgm:spPr/>
    </dgm:pt>
    <dgm:pt modelId="{7DB212AB-842C-4B3E-AC31-B907C07B861B}" type="pres">
      <dgm:prSet presAssocID="{3A53C77C-353C-496C-8E84-D4155AD77CF6}" presName="sibTrans" presStyleLbl="sibTrans2D1" presStyleIdx="0" presStyleCnt="2"/>
      <dgm:spPr/>
    </dgm:pt>
    <dgm:pt modelId="{B4160AFB-C304-4C5D-AB00-C56C417D0B31}" type="pres">
      <dgm:prSet presAssocID="{3A53C77C-353C-496C-8E84-D4155AD77CF6}" presName="connectorText" presStyleLbl="sibTrans2D1" presStyleIdx="0" presStyleCnt="2"/>
      <dgm:spPr/>
    </dgm:pt>
    <dgm:pt modelId="{6159FCDA-7FBE-400D-93D4-9F9B9A239B2B}" type="pres">
      <dgm:prSet presAssocID="{9DC25CD9-080A-44D5-A8BD-98B34AE93A96}" presName="node" presStyleLbl="node1" presStyleIdx="1" presStyleCnt="3">
        <dgm:presLayoutVars>
          <dgm:bulletEnabled val="1"/>
        </dgm:presLayoutVars>
      </dgm:prSet>
      <dgm:spPr/>
    </dgm:pt>
    <dgm:pt modelId="{A8328B44-06DB-46F3-8E61-CE73D898A1F5}" type="pres">
      <dgm:prSet presAssocID="{89D98BC9-B5A8-431C-BA97-CD41E859B53F}" presName="sibTrans" presStyleLbl="sibTrans2D1" presStyleIdx="1" presStyleCnt="2"/>
      <dgm:spPr/>
    </dgm:pt>
    <dgm:pt modelId="{CE590A76-96A7-4AFA-BD63-418049E87106}" type="pres">
      <dgm:prSet presAssocID="{89D98BC9-B5A8-431C-BA97-CD41E859B53F}" presName="connectorText" presStyleLbl="sibTrans2D1" presStyleIdx="1" presStyleCnt="2"/>
      <dgm:spPr/>
    </dgm:pt>
    <dgm:pt modelId="{5960FFDB-57B0-4B93-A8E8-10F40A44EFE1}" type="pres">
      <dgm:prSet presAssocID="{EDC271B5-AE25-454F-8322-E5ED4ED5273C}" presName="node" presStyleLbl="node1" presStyleIdx="2" presStyleCnt="3">
        <dgm:presLayoutVars>
          <dgm:bulletEnabled val="1"/>
        </dgm:presLayoutVars>
      </dgm:prSet>
      <dgm:spPr/>
    </dgm:pt>
  </dgm:ptLst>
  <dgm:cxnLst>
    <dgm:cxn modelId="{A7305F05-287D-4E28-9068-8B3C3719E26D}" type="presOf" srcId="{9DC25CD9-080A-44D5-A8BD-98B34AE93A96}" destId="{6159FCDA-7FBE-400D-93D4-9F9B9A239B2B}" srcOrd="0" destOrd="0" presId="urn:microsoft.com/office/officeart/2005/8/layout/process1"/>
    <dgm:cxn modelId="{DF64880D-BE96-470F-B85F-CA152E0632B2}" type="presOf" srcId="{8A7F3D22-1AF5-4150-A8E9-132F80798BF4}" destId="{5EC693D0-14DA-480D-BDC1-AFE6591087D8}" srcOrd="0" destOrd="0" presId="urn:microsoft.com/office/officeart/2005/8/layout/process1"/>
    <dgm:cxn modelId="{C10B0A29-99F2-42D2-A0F7-1579EE3AF06B}" type="presOf" srcId="{3A53C77C-353C-496C-8E84-D4155AD77CF6}" destId="{B4160AFB-C304-4C5D-AB00-C56C417D0B31}" srcOrd="1" destOrd="0" presId="urn:microsoft.com/office/officeart/2005/8/layout/process1"/>
    <dgm:cxn modelId="{DCEEA731-6E7A-4F35-B4F6-17A0C50FDB0E}" type="presOf" srcId="{89D98BC9-B5A8-431C-BA97-CD41E859B53F}" destId="{A8328B44-06DB-46F3-8E61-CE73D898A1F5}" srcOrd="0" destOrd="0" presId="urn:microsoft.com/office/officeart/2005/8/layout/process1"/>
    <dgm:cxn modelId="{03735F71-E5AE-4C3C-B40C-D06F2E35AC17}" type="presOf" srcId="{1A0B7678-5197-4608-80AA-A9E8D44F2D2E}" destId="{12F82F70-BB8C-45E4-AC09-497ADB8B0F38}" srcOrd="0" destOrd="0" presId="urn:microsoft.com/office/officeart/2005/8/layout/process1"/>
    <dgm:cxn modelId="{62848574-78AF-4AF8-BFEB-EDAA46530B4E}" srcId="{1A0B7678-5197-4608-80AA-A9E8D44F2D2E}" destId="{EDC271B5-AE25-454F-8322-E5ED4ED5273C}" srcOrd="2" destOrd="0" parTransId="{78256936-6500-4BB9-8525-9BCB7E8730C2}" sibTransId="{98957793-9E6F-4566-8E9E-4DF48AF09A17}"/>
    <dgm:cxn modelId="{9CAD9A78-4CB6-41C4-9760-06722352403A}" type="presOf" srcId="{3A53C77C-353C-496C-8E84-D4155AD77CF6}" destId="{7DB212AB-842C-4B3E-AC31-B907C07B861B}" srcOrd="0" destOrd="0" presId="urn:microsoft.com/office/officeart/2005/8/layout/process1"/>
    <dgm:cxn modelId="{E15FD4A4-7053-4395-AD11-F3A14DD4B3E8}" srcId="{1A0B7678-5197-4608-80AA-A9E8D44F2D2E}" destId="{9DC25CD9-080A-44D5-A8BD-98B34AE93A96}" srcOrd="1" destOrd="0" parTransId="{C2ED9224-5EE7-4B37-9081-C6A99807F506}" sibTransId="{89D98BC9-B5A8-431C-BA97-CD41E859B53F}"/>
    <dgm:cxn modelId="{67AFBAB4-2DCB-45D2-8F88-F3E97A4551A8}" srcId="{1A0B7678-5197-4608-80AA-A9E8D44F2D2E}" destId="{8A7F3D22-1AF5-4150-A8E9-132F80798BF4}" srcOrd="0" destOrd="0" parTransId="{3AFD5BAB-5197-48AD-8529-379AAD41CF72}" sibTransId="{3A53C77C-353C-496C-8E84-D4155AD77CF6}"/>
    <dgm:cxn modelId="{1559DABB-AC33-400F-83CA-A57D856BE303}" type="presOf" srcId="{EDC271B5-AE25-454F-8322-E5ED4ED5273C}" destId="{5960FFDB-57B0-4B93-A8E8-10F40A44EFE1}" srcOrd="0" destOrd="0" presId="urn:microsoft.com/office/officeart/2005/8/layout/process1"/>
    <dgm:cxn modelId="{A255E2C6-59EC-4A58-9491-994F878BE36E}" type="presOf" srcId="{89D98BC9-B5A8-431C-BA97-CD41E859B53F}" destId="{CE590A76-96A7-4AFA-BD63-418049E87106}" srcOrd="1" destOrd="0" presId="urn:microsoft.com/office/officeart/2005/8/layout/process1"/>
    <dgm:cxn modelId="{AA40388A-05B7-445B-A7DB-B60165D6A967}" type="presParOf" srcId="{12F82F70-BB8C-45E4-AC09-497ADB8B0F38}" destId="{5EC693D0-14DA-480D-BDC1-AFE6591087D8}" srcOrd="0" destOrd="0" presId="urn:microsoft.com/office/officeart/2005/8/layout/process1"/>
    <dgm:cxn modelId="{1FE4030D-6CBF-4751-9B7C-9D1154265469}" type="presParOf" srcId="{12F82F70-BB8C-45E4-AC09-497ADB8B0F38}" destId="{7DB212AB-842C-4B3E-AC31-B907C07B861B}" srcOrd="1" destOrd="0" presId="urn:microsoft.com/office/officeart/2005/8/layout/process1"/>
    <dgm:cxn modelId="{1992FFD2-7DFF-4849-9FAC-DB05B6A7AD74}" type="presParOf" srcId="{7DB212AB-842C-4B3E-AC31-B907C07B861B}" destId="{B4160AFB-C304-4C5D-AB00-C56C417D0B31}" srcOrd="0" destOrd="0" presId="urn:microsoft.com/office/officeart/2005/8/layout/process1"/>
    <dgm:cxn modelId="{B36D91C2-D4FD-45ED-BD84-69C7646D528C}" type="presParOf" srcId="{12F82F70-BB8C-45E4-AC09-497ADB8B0F38}" destId="{6159FCDA-7FBE-400D-93D4-9F9B9A239B2B}" srcOrd="2" destOrd="0" presId="urn:microsoft.com/office/officeart/2005/8/layout/process1"/>
    <dgm:cxn modelId="{A7951601-17A3-4759-B06F-37D578089F97}" type="presParOf" srcId="{12F82F70-BB8C-45E4-AC09-497ADB8B0F38}" destId="{A8328B44-06DB-46F3-8E61-CE73D898A1F5}" srcOrd="3" destOrd="0" presId="urn:microsoft.com/office/officeart/2005/8/layout/process1"/>
    <dgm:cxn modelId="{C408625B-6E44-47EE-ABB7-52F8C1ADCF96}" type="presParOf" srcId="{A8328B44-06DB-46F3-8E61-CE73D898A1F5}" destId="{CE590A76-96A7-4AFA-BD63-418049E87106}" srcOrd="0" destOrd="0" presId="urn:microsoft.com/office/officeart/2005/8/layout/process1"/>
    <dgm:cxn modelId="{8D9A340C-4D7D-4DC6-B3B9-63DEDE5559D4}" type="presParOf" srcId="{12F82F70-BB8C-45E4-AC09-497ADB8B0F38}" destId="{5960FFDB-57B0-4B93-A8E8-10F40A44EFE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CDF632-040F-48B9-A662-FF2675B9E720}"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6BBF78AD-DD69-436F-AE8C-353F6AA8943C}">
      <dgm:prSet/>
      <dgm:spPr/>
      <dgm:t>
        <a:bodyPr/>
        <a:lstStyle/>
        <a:p>
          <a:r>
            <a:rPr lang="es-ES" b="0" i="0" dirty="0"/>
            <a:t>Las garantías que deben otorgar los postores adjudicatarios y/o contratistas, según corresponda, son:</a:t>
          </a:r>
          <a:endParaRPr lang="es-PE" dirty="0"/>
        </a:p>
      </dgm:t>
    </dgm:pt>
    <dgm:pt modelId="{118BCF7A-875C-4E74-BCB7-CD08D6D0618D}" type="parTrans" cxnId="{EB7772BB-813F-43FE-8393-BEB961DC9786}">
      <dgm:prSet/>
      <dgm:spPr/>
      <dgm:t>
        <a:bodyPr/>
        <a:lstStyle/>
        <a:p>
          <a:endParaRPr lang="es-PE"/>
        </a:p>
      </dgm:t>
    </dgm:pt>
    <dgm:pt modelId="{B3F520BE-C484-47DA-823A-7D5F1ACE05D6}" type="sibTrans" cxnId="{EB7772BB-813F-43FE-8393-BEB961DC9786}">
      <dgm:prSet/>
      <dgm:spPr/>
      <dgm:t>
        <a:bodyPr/>
        <a:lstStyle/>
        <a:p>
          <a:endParaRPr lang="es-PE"/>
        </a:p>
      </dgm:t>
    </dgm:pt>
    <dgm:pt modelId="{F430D59C-F10C-47D4-8D22-63EBAD60FF9F}">
      <dgm:prSet/>
      <dgm:spPr/>
      <dgm:t>
        <a:bodyPr/>
        <a:lstStyle/>
        <a:p>
          <a:r>
            <a:rPr lang="es-ES" b="1" i="0" dirty="0"/>
            <a:t>1. Garantía de fiel cumplimiento.</a:t>
          </a:r>
          <a:r>
            <a:rPr lang="es-ES" b="0" i="0" dirty="0"/>
            <a:t> Como requisito indispensable para perfeccionar el contrato, el postor ganador entrega a la Entidad la garantía de fiel cumplimiento del mismo por una suma equivalente al diez por ciento (10%) del monto del contrato original. </a:t>
          </a:r>
          <a:endParaRPr lang="es-PE" dirty="0"/>
        </a:p>
      </dgm:t>
    </dgm:pt>
    <dgm:pt modelId="{5EC51C9E-BF35-40DB-BA96-D2A2E9CD8129}" type="parTrans" cxnId="{E4385235-20D5-4598-A729-643F2A05EF57}">
      <dgm:prSet/>
      <dgm:spPr/>
      <dgm:t>
        <a:bodyPr/>
        <a:lstStyle/>
        <a:p>
          <a:endParaRPr lang="es-PE"/>
        </a:p>
      </dgm:t>
    </dgm:pt>
    <dgm:pt modelId="{6BBCA89A-85CC-4B83-B448-AA0121B8E079}" type="sibTrans" cxnId="{E4385235-20D5-4598-A729-643F2A05EF57}">
      <dgm:prSet/>
      <dgm:spPr/>
      <dgm:t>
        <a:bodyPr/>
        <a:lstStyle/>
        <a:p>
          <a:endParaRPr lang="es-PE"/>
        </a:p>
      </dgm:t>
    </dgm:pt>
    <dgm:pt modelId="{027AF9E3-EE3C-4F8A-AA0C-D74A4182C3D1}">
      <dgm:prSet/>
      <dgm:spPr/>
      <dgm:t>
        <a:bodyPr/>
        <a:lstStyle/>
        <a:p>
          <a:r>
            <a:rPr lang="es-ES" b="1" i="0" dirty="0"/>
            <a:t>2. Garantía por adelantos</a:t>
          </a:r>
          <a:r>
            <a:rPr lang="es-ES" b="0" i="0" dirty="0"/>
            <a:t>. La Entidad solo puede entregar los adelantos directos y por materiales contra la presentación de una garantía emitida por idéntico monto. La presentación de esta garantía no puede ser exceptuada en ningún caso.</a:t>
          </a:r>
          <a:endParaRPr lang="es-PE" dirty="0"/>
        </a:p>
      </dgm:t>
    </dgm:pt>
    <dgm:pt modelId="{DE48C76C-2E48-4939-9AF2-E8451079568E}" type="parTrans" cxnId="{CEA458F7-F03E-43A3-BE2F-B9CA19D7B241}">
      <dgm:prSet/>
      <dgm:spPr/>
      <dgm:t>
        <a:bodyPr/>
        <a:lstStyle/>
        <a:p>
          <a:endParaRPr lang="es-PE"/>
        </a:p>
      </dgm:t>
    </dgm:pt>
    <dgm:pt modelId="{82E95C85-E19A-45AC-9A38-45A3F550948B}" type="sibTrans" cxnId="{CEA458F7-F03E-43A3-BE2F-B9CA19D7B241}">
      <dgm:prSet/>
      <dgm:spPr/>
      <dgm:t>
        <a:bodyPr/>
        <a:lstStyle/>
        <a:p>
          <a:endParaRPr lang="es-PE"/>
        </a:p>
      </dgm:t>
    </dgm:pt>
    <dgm:pt modelId="{F735B7CF-8AD3-4B04-9CDC-BF4369B17235}" type="pres">
      <dgm:prSet presAssocID="{26CDF632-040F-48B9-A662-FF2675B9E720}" presName="hierChild1" presStyleCnt="0">
        <dgm:presLayoutVars>
          <dgm:orgChart val="1"/>
          <dgm:chPref val="1"/>
          <dgm:dir/>
          <dgm:animOne val="branch"/>
          <dgm:animLvl val="lvl"/>
          <dgm:resizeHandles/>
        </dgm:presLayoutVars>
      </dgm:prSet>
      <dgm:spPr/>
    </dgm:pt>
    <dgm:pt modelId="{EAEF76B3-E6ED-4067-B1F3-E19CE9C3CADC}" type="pres">
      <dgm:prSet presAssocID="{6BBF78AD-DD69-436F-AE8C-353F6AA8943C}" presName="hierRoot1" presStyleCnt="0">
        <dgm:presLayoutVars>
          <dgm:hierBranch val="init"/>
        </dgm:presLayoutVars>
      </dgm:prSet>
      <dgm:spPr/>
    </dgm:pt>
    <dgm:pt modelId="{CFFE6384-DF1B-4D80-9FD4-9DFABF105F56}" type="pres">
      <dgm:prSet presAssocID="{6BBF78AD-DD69-436F-AE8C-353F6AA8943C}" presName="rootComposite1" presStyleCnt="0"/>
      <dgm:spPr/>
    </dgm:pt>
    <dgm:pt modelId="{A9CD336C-FEDC-44D1-8D74-291B20FC94B1}" type="pres">
      <dgm:prSet presAssocID="{6BBF78AD-DD69-436F-AE8C-353F6AA8943C}" presName="rootText1" presStyleLbl="node0" presStyleIdx="0" presStyleCnt="1">
        <dgm:presLayoutVars>
          <dgm:chPref val="3"/>
        </dgm:presLayoutVars>
      </dgm:prSet>
      <dgm:spPr/>
    </dgm:pt>
    <dgm:pt modelId="{9D96442A-8483-4194-B661-C0B8C211EF41}" type="pres">
      <dgm:prSet presAssocID="{6BBF78AD-DD69-436F-AE8C-353F6AA8943C}" presName="rootConnector1" presStyleLbl="node1" presStyleIdx="0" presStyleCnt="0"/>
      <dgm:spPr/>
    </dgm:pt>
    <dgm:pt modelId="{162104B4-E96B-4014-845C-7639BE3693FF}" type="pres">
      <dgm:prSet presAssocID="{6BBF78AD-DD69-436F-AE8C-353F6AA8943C}" presName="hierChild2" presStyleCnt="0"/>
      <dgm:spPr/>
    </dgm:pt>
    <dgm:pt modelId="{F253A2D7-65D7-4AA5-AA4C-80084C1F0039}" type="pres">
      <dgm:prSet presAssocID="{5EC51C9E-BF35-40DB-BA96-D2A2E9CD8129}" presName="Name64" presStyleLbl="parChTrans1D2" presStyleIdx="0" presStyleCnt="2"/>
      <dgm:spPr/>
    </dgm:pt>
    <dgm:pt modelId="{35612897-5A3C-43F3-B7D9-03E92F493226}" type="pres">
      <dgm:prSet presAssocID="{F430D59C-F10C-47D4-8D22-63EBAD60FF9F}" presName="hierRoot2" presStyleCnt="0">
        <dgm:presLayoutVars>
          <dgm:hierBranch val="init"/>
        </dgm:presLayoutVars>
      </dgm:prSet>
      <dgm:spPr/>
    </dgm:pt>
    <dgm:pt modelId="{7E913942-B31F-49F2-9DAF-6E175913714F}" type="pres">
      <dgm:prSet presAssocID="{F430D59C-F10C-47D4-8D22-63EBAD60FF9F}" presName="rootComposite" presStyleCnt="0"/>
      <dgm:spPr/>
    </dgm:pt>
    <dgm:pt modelId="{10D54083-0B6C-4FCA-B4BB-12EB4C98338F}" type="pres">
      <dgm:prSet presAssocID="{F430D59C-F10C-47D4-8D22-63EBAD60FF9F}" presName="rootText" presStyleLbl="node2" presStyleIdx="0" presStyleCnt="2">
        <dgm:presLayoutVars>
          <dgm:chPref val="3"/>
        </dgm:presLayoutVars>
      </dgm:prSet>
      <dgm:spPr/>
    </dgm:pt>
    <dgm:pt modelId="{E7417016-DDA1-4095-83CE-7A53FC4F85BF}" type="pres">
      <dgm:prSet presAssocID="{F430D59C-F10C-47D4-8D22-63EBAD60FF9F}" presName="rootConnector" presStyleLbl="node2" presStyleIdx="0" presStyleCnt="2"/>
      <dgm:spPr/>
    </dgm:pt>
    <dgm:pt modelId="{576888CD-D60F-4867-85A6-F974FDA0B842}" type="pres">
      <dgm:prSet presAssocID="{F430D59C-F10C-47D4-8D22-63EBAD60FF9F}" presName="hierChild4" presStyleCnt="0"/>
      <dgm:spPr/>
    </dgm:pt>
    <dgm:pt modelId="{9453FBEE-7DB8-44E9-944E-FD9B52A588DD}" type="pres">
      <dgm:prSet presAssocID="{F430D59C-F10C-47D4-8D22-63EBAD60FF9F}" presName="hierChild5" presStyleCnt="0"/>
      <dgm:spPr/>
    </dgm:pt>
    <dgm:pt modelId="{88F073C7-E9BC-417F-BDFC-A1D487FDA592}" type="pres">
      <dgm:prSet presAssocID="{DE48C76C-2E48-4939-9AF2-E8451079568E}" presName="Name64" presStyleLbl="parChTrans1D2" presStyleIdx="1" presStyleCnt="2"/>
      <dgm:spPr/>
    </dgm:pt>
    <dgm:pt modelId="{6D8C9E95-A01C-4648-85B6-585A29C13A88}" type="pres">
      <dgm:prSet presAssocID="{027AF9E3-EE3C-4F8A-AA0C-D74A4182C3D1}" presName="hierRoot2" presStyleCnt="0">
        <dgm:presLayoutVars>
          <dgm:hierBranch val="init"/>
        </dgm:presLayoutVars>
      </dgm:prSet>
      <dgm:spPr/>
    </dgm:pt>
    <dgm:pt modelId="{B494873C-EC1F-48BE-8682-13A887A31072}" type="pres">
      <dgm:prSet presAssocID="{027AF9E3-EE3C-4F8A-AA0C-D74A4182C3D1}" presName="rootComposite" presStyleCnt="0"/>
      <dgm:spPr/>
    </dgm:pt>
    <dgm:pt modelId="{432E4131-A188-474F-8709-A4CE393ACA0C}" type="pres">
      <dgm:prSet presAssocID="{027AF9E3-EE3C-4F8A-AA0C-D74A4182C3D1}" presName="rootText" presStyleLbl="node2" presStyleIdx="1" presStyleCnt="2">
        <dgm:presLayoutVars>
          <dgm:chPref val="3"/>
        </dgm:presLayoutVars>
      </dgm:prSet>
      <dgm:spPr/>
    </dgm:pt>
    <dgm:pt modelId="{B6A7D6E0-6830-46BC-A77A-34E7FB795A63}" type="pres">
      <dgm:prSet presAssocID="{027AF9E3-EE3C-4F8A-AA0C-D74A4182C3D1}" presName="rootConnector" presStyleLbl="node2" presStyleIdx="1" presStyleCnt="2"/>
      <dgm:spPr/>
    </dgm:pt>
    <dgm:pt modelId="{99156404-926F-43BD-9A5A-668A566620C8}" type="pres">
      <dgm:prSet presAssocID="{027AF9E3-EE3C-4F8A-AA0C-D74A4182C3D1}" presName="hierChild4" presStyleCnt="0"/>
      <dgm:spPr/>
    </dgm:pt>
    <dgm:pt modelId="{DF31D4ED-2518-4F8D-ABF7-67455C115255}" type="pres">
      <dgm:prSet presAssocID="{027AF9E3-EE3C-4F8A-AA0C-D74A4182C3D1}" presName="hierChild5" presStyleCnt="0"/>
      <dgm:spPr/>
    </dgm:pt>
    <dgm:pt modelId="{A4CEEF3E-88A2-4281-A956-731FB42A10BE}" type="pres">
      <dgm:prSet presAssocID="{6BBF78AD-DD69-436F-AE8C-353F6AA8943C}" presName="hierChild3" presStyleCnt="0"/>
      <dgm:spPr/>
    </dgm:pt>
  </dgm:ptLst>
  <dgm:cxnLst>
    <dgm:cxn modelId="{E4385235-20D5-4598-A729-643F2A05EF57}" srcId="{6BBF78AD-DD69-436F-AE8C-353F6AA8943C}" destId="{F430D59C-F10C-47D4-8D22-63EBAD60FF9F}" srcOrd="0" destOrd="0" parTransId="{5EC51C9E-BF35-40DB-BA96-D2A2E9CD8129}" sibTransId="{6BBCA89A-85CC-4B83-B448-AA0121B8E079}"/>
    <dgm:cxn modelId="{3472A535-281C-4890-9DE3-A068892D879F}" type="presOf" srcId="{027AF9E3-EE3C-4F8A-AA0C-D74A4182C3D1}" destId="{432E4131-A188-474F-8709-A4CE393ACA0C}" srcOrd="0" destOrd="0" presId="urn:microsoft.com/office/officeart/2009/3/layout/HorizontalOrganizationChart"/>
    <dgm:cxn modelId="{69861941-0439-4905-9D29-B483EC5B668C}" type="presOf" srcId="{26CDF632-040F-48B9-A662-FF2675B9E720}" destId="{F735B7CF-8AD3-4B04-9CDC-BF4369B17235}" srcOrd="0" destOrd="0" presId="urn:microsoft.com/office/officeart/2009/3/layout/HorizontalOrganizationChart"/>
    <dgm:cxn modelId="{1FC6E747-47D8-4A30-B033-D284A9835DB0}" type="presOf" srcId="{F430D59C-F10C-47D4-8D22-63EBAD60FF9F}" destId="{E7417016-DDA1-4095-83CE-7A53FC4F85BF}" srcOrd="1" destOrd="0" presId="urn:microsoft.com/office/officeart/2009/3/layout/HorizontalOrganizationChart"/>
    <dgm:cxn modelId="{B3CC466B-BD5C-4D3D-8865-A038CE656639}" type="presOf" srcId="{6BBF78AD-DD69-436F-AE8C-353F6AA8943C}" destId="{A9CD336C-FEDC-44D1-8D74-291B20FC94B1}" srcOrd="0" destOrd="0" presId="urn:microsoft.com/office/officeart/2009/3/layout/HorizontalOrganizationChart"/>
    <dgm:cxn modelId="{4B797457-8550-4D5D-8028-86FA4EA30638}" type="presOf" srcId="{F430D59C-F10C-47D4-8D22-63EBAD60FF9F}" destId="{10D54083-0B6C-4FCA-B4BB-12EB4C98338F}" srcOrd="0" destOrd="0" presId="urn:microsoft.com/office/officeart/2009/3/layout/HorizontalOrganizationChart"/>
    <dgm:cxn modelId="{5A92EB83-AFC2-4C9F-9A70-2DCDEB52FD29}" type="presOf" srcId="{5EC51C9E-BF35-40DB-BA96-D2A2E9CD8129}" destId="{F253A2D7-65D7-4AA5-AA4C-80084C1F0039}" srcOrd="0" destOrd="0" presId="urn:microsoft.com/office/officeart/2009/3/layout/HorizontalOrganizationChart"/>
    <dgm:cxn modelId="{C6BAB79A-7449-4D1A-B822-EF1650E9665E}" type="presOf" srcId="{6BBF78AD-DD69-436F-AE8C-353F6AA8943C}" destId="{9D96442A-8483-4194-B661-C0B8C211EF41}" srcOrd="1" destOrd="0" presId="urn:microsoft.com/office/officeart/2009/3/layout/HorizontalOrganizationChart"/>
    <dgm:cxn modelId="{EB7772BB-813F-43FE-8393-BEB961DC9786}" srcId="{26CDF632-040F-48B9-A662-FF2675B9E720}" destId="{6BBF78AD-DD69-436F-AE8C-353F6AA8943C}" srcOrd="0" destOrd="0" parTransId="{118BCF7A-875C-4E74-BCB7-CD08D6D0618D}" sibTransId="{B3F520BE-C484-47DA-823A-7D5F1ACE05D6}"/>
    <dgm:cxn modelId="{05A67DBB-7E16-4017-99B9-6963DC8FB20D}" type="presOf" srcId="{DE48C76C-2E48-4939-9AF2-E8451079568E}" destId="{88F073C7-E9BC-417F-BDFC-A1D487FDA592}" srcOrd="0" destOrd="0" presId="urn:microsoft.com/office/officeart/2009/3/layout/HorizontalOrganizationChart"/>
    <dgm:cxn modelId="{A2EE34E4-CF6F-44F3-9C86-492D87DA5873}" type="presOf" srcId="{027AF9E3-EE3C-4F8A-AA0C-D74A4182C3D1}" destId="{B6A7D6E0-6830-46BC-A77A-34E7FB795A63}" srcOrd="1" destOrd="0" presId="urn:microsoft.com/office/officeart/2009/3/layout/HorizontalOrganizationChart"/>
    <dgm:cxn modelId="{CEA458F7-F03E-43A3-BE2F-B9CA19D7B241}" srcId="{6BBF78AD-DD69-436F-AE8C-353F6AA8943C}" destId="{027AF9E3-EE3C-4F8A-AA0C-D74A4182C3D1}" srcOrd="1" destOrd="0" parTransId="{DE48C76C-2E48-4939-9AF2-E8451079568E}" sibTransId="{82E95C85-E19A-45AC-9A38-45A3F550948B}"/>
    <dgm:cxn modelId="{C7960E6C-DAC3-4254-AAB3-89CA93908F58}" type="presParOf" srcId="{F735B7CF-8AD3-4B04-9CDC-BF4369B17235}" destId="{EAEF76B3-E6ED-4067-B1F3-E19CE9C3CADC}" srcOrd="0" destOrd="0" presId="urn:microsoft.com/office/officeart/2009/3/layout/HorizontalOrganizationChart"/>
    <dgm:cxn modelId="{6519B56D-E43D-4623-9792-6B822CF94A19}" type="presParOf" srcId="{EAEF76B3-E6ED-4067-B1F3-E19CE9C3CADC}" destId="{CFFE6384-DF1B-4D80-9FD4-9DFABF105F56}" srcOrd="0" destOrd="0" presId="urn:microsoft.com/office/officeart/2009/3/layout/HorizontalOrganizationChart"/>
    <dgm:cxn modelId="{A7ACE030-4399-4BD3-9578-59A9E5B00945}" type="presParOf" srcId="{CFFE6384-DF1B-4D80-9FD4-9DFABF105F56}" destId="{A9CD336C-FEDC-44D1-8D74-291B20FC94B1}" srcOrd="0" destOrd="0" presId="urn:microsoft.com/office/officeart/2009/3/layout/HorizontalOrganizationChart"/>
    <dgm:cxn modelId="{19A719B8-088B-4AA8-AC01-A4319E5BDBE2}" type="presParOf" srcId="{CFFE6384-DF1B-4D80-9FD4-9DFABF105F56}" destId="{9D96442A-8483-4194-B661-C0B8C211EF41}" srcOrd="1" destOrd="0" presId="urn:microsoft.com/office/officeart/2009/3/layout/HorizontalOrganizationChart"/>
    <dgm:cxn modelId="{9DEC1A7D-3677-40D3-BEDA-1B7E3D27B81B}" type="presParOf" srcId="{EAEF76B3-E6ED-4067-B1F3-E19CE9C3CADC}" destId="{162104B4-E96B-4014-845C-7639BE3693FF}" srcOrd="1" destOrd="0" presId="urn:microsoft.com/office/officeart/2009/3/layout/HorizontalOrganizationChart"/>
    <dgm:cxn modelId="{C1F23FBA-FB0B-4197-A8BE-3314311EB972}" type="presParOf" srcId="{162104B4-E96B-4014-845C-7639BE3693FF}" destId="{F253A2D7-65D7-4AA5-AA4C-80084C1F0039}" srcOrd="0" destOrd="0" presId="urn:microsoft.com/office/officeart/2009/3/layout/HorizontalOrganizationChart"/>
    <dgm:cxn modelId="{64376832-952E-40B9-A8A9-7A45FF10D742}" type="presParOf" srcId="{162104B4-E96B-4014-845C-7639BE3693FF}" destId="{35612897-5A3C-43F3-B7D9-03E92F493226}" srcOrd="1" destOrd="0" presId="urn:microsoft.com/office/officeart/2009/3/layout/HorizontalOrganizationChart"/>
    <dgm:cxn modelId="{609BD8A8-1209-4429-9C4F-1824A86947EF}" type="presParOf" srcId="{35612897-5A3C-43F3-B7D9-03E92F493226}" destId="{7E913942-B31F-49F2-9DAF-6E175913714F}" srcOrd="0" destOrd="0" presId="urn:microsoft.com/office/officeart/2009/3/layout/HorizontalOrganizationChart"/>
    <dgm:cxn modelId="{10D83AB6-4C0B-4466-828B-7BEC59895564}" type="presParOf" srcId="{7E913942-B31F-49F2-9DAF-6E175913714F}" destId="{10D54083-0B6C-4FCA-B4BB-12EB4C98338F}" srcOrd="0" destOrd="0" presId="urn:microsoft.com/office/officeart/2009/3/layout/HorizontalOrganizationChart"/>
    <dgm:cxn modelId="{23A8DDE8-172C-45E3-94B6-687BE47A6595}" type="presParOf" srcId="{7E913942-B31F-49F2-9DAF-6E175913714F}" destId="{E7417016-DDA1-4095-83CE-7A53FC4F85BF}" srcOrd="1" destOrd="0" presId="urn:microsoft.com/office/officeart/2009/3/layout/HorizontalOrganizationChart"/>
    <dgm:cxn modelId="{B9F7EA5A-7033-4E8E-8782-07F2AF0468A3}" type="presParOf" srcId="{35612897-5A3C-43F3-B7D9-03E92F493226}" destId="{576888CD-D60F-4867-85A6-F974FDA0B842}" srcOrd="1" destOrd="0" presId="urn:microsoft.com/office/officeart/2009/3/layout/HorizontalOrganizationChart"/>
    <dgm:cxn modelId="{D8EE7C9E-AC7C-49D3-BEC8-90A302DEFCDA}" type="presParOf" srcId="{35612897-5A3C-43F3-B7D9-03E92F493226}" destId="{9453FBEE-7DB8-44E9-944E-FD9B52A588DD}" srcOrd="2" destOrd="0" presId="urn:microsoft.com/office/officeart/2009/3/layout/HorizontalOrganizationChart"/>
    <dgm:cxn modelId="{989C3303-8907-4005-8C47-75476145B05A}" type="presParOf" srcId="{162104B4-E96B-4014-845C-7639BE3693FF}" destId="{88F073C7-E9BC-417F-BDFC-A1D487FDA592}" srcOrd="2" destOrd="0" presId="urn:microsoft.com/office/officeart/2009/3/layout/HorizontalOrganizationChart"/>
    <dgm:cxn modelId="{DA5E0CB2-41E8-4665-BECB-9E814815D43E}" type="presParOf" srcId="{162104B4-E96B-4014-845C-7639BE3693FF}" destId="{6D8C9E95-A01C-4648-85B6-585A29C13A88}" srcOrd="3" destOrd="0" presId="urn:microsoft.com/office/officeart/2009/3/layout/HorizontalOrganizationChart"/>
    <dgm:cxn modelId="{586022B1-0DE5-42A4-9B4A-3CC78D48C854}" type="presParOf" srcId="{6D8C9E95-A01C-4648-85B6-585A29C13A88}" destId="{B494873C-EC1F-48BE-8682-13A887A31072}" srcOrd="0" destOrd="0" presId="urn:microsoft.com/office/officeart/2009/3/layout/HorizontalOrganizationChart"/>
    <dgm:cxn modelId="{1DEF2970-5658-4C56-8BF4-C4E450F54076}" type="presParOf" srcId="{B494873C-EC1F-48BE-8682-13A887A31072}" destId="{432E4131-A188-474F-8709-A4CE393ACA0C}" srcOrd="0" destOrd="0" presId="urn:microsoft.com/office/officeart/2009/3/layout/HorizontalOrganizationChart"/>
    <dgm:cxn modelId="{1B2AEB0A-3281-4B43-81BE-1D2B588B8388}" type="presParOf" srcId="{B494873C-EC1F-48BE-8682-13A887A31072}" destId="{B6A7D6E0-6830-46BC-A77A-34E7FB795A63}" srcOrd="1" destOrd="0" presId="urn:microsoft.com/office/officeart/2009/3/layout/HorizontalOrganizationChart"/>
    <dgm:cxn modelId="{587F8C60-CB1F-4613-BC70-B679A03573B6}" type="presParOf" srcId="{6D8C9E95-A01C-4648-85B6-585A29C13A88}" destId="{99156404-926F-43BD-9A5A-668A566620C8}" srcOrd="1" destOrd="0" presId="urn:microsoft.com/office/officeart/2009/3/layout/HorizontalOrganizationChart"/>
    <dgm:cxn modelId="{2A684A49-CC6F-498E-A974-6BBCFE9A8C12}" type="presParOf" srcId="{6D8C9E95-A01C-4648-85B6-585A29C13A88}" destId="{DF31D4ED-2518-4F8D-ABF7-67455C115255}" srcOrd="2" destOrd="0" presId="urn:microsoft.com/office/officeart/2009/3/layout/HorizontalOrganizationChart"/>
    <dgm:cxn modelId="{F734253C-B1FC-474B-912A-5E85A9B7219A}" type="presParOf" srcId="{EAEF76B3-E6ED-4067-B1F3-E19CE9C3CADC}" destId="{A4CEEF3E-88A2-4281-A956-731FB42A10BE}"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864B3A8-1696-4F37-AC63-2DB0DBCC12D5}" type="doc">
      <dgm:prSet loTypeId="urn:microsoft.com/office/officeart/2008/layout/VerticalCurvedList" loCatId="list" qsTypeId="urn:microsoft.com/office/officeart/2005/8/quickstyle/simple3" qsCatId="simple" csTypeId="urn:microsoft.com/office/officeart/2005/8/colors/accent0_1" csCatId="mainScheme"/>
      <dgm:spPr/>
      <dgm:t>
        <a:bodyPr/>
        <a:lstStyle/>
        <a:p>
          <a:endParaRPr lang="es-PE"/>
        </a:p>
      </dgm:t>
    </dgm:pt>
    <dgm:pt modelId="{75F05A58-E056-4C50-B060-7C9D931C1901}">
      <dgm:prSet/>
      <dgm:spPr/>
      <dgm:t>
        <a:bodyPr/>
        <a:lstStyle/>
        <a:p>
          <a:r>
            <a:rPr lang="es-ES" b="0" i="0"/>
            <a:t>El contrato puede modificarse en los supuestos contemplados en la ley, por orden de la Entidad o a solicitud del contratista, para alcanzar la finalidad del contrato de manera oportuna y eficiente. </a:t>
          </a:r>
          <a:endParaRPr lang="es-PE"/>
        </a:p>
      </dgm:t>
    </dgm:pt>
    <dgm:pt modelId="{EFF0FB56-A3B0-4A8F-A861-83895A0909E2}" type="parTrans" cxnId="{C74B91D6-55B2-4B09-9D09-92504B2F771D}">
      <dgm:prSet/>
      <dgm:spPr/>
      <dgm:t>
        <a:bodyPr/>
        <a:lstStyle/>
        <a:p>
          <a:endParaRPr lang="es-PE"/>
        </a:p>
      </dgm:t>
    </dgm:pt>
    <dgm:pt modelId="{DD4D7DC9-2540-4ECE-8C03-9BCB0D75790F}" type="sibTrans" cxnId="{C74B91D6-55B2-4B09-9D09-92504B2F771D}">
      <dgm:prSet/>
      <dgm:spPr/>
      <dgm:t>
        <a:bodyPr/>
        <a:lstStyle/>
        <a:p>
          <a:endParaRPr lang="es-PE"/>
        </a:p>
      </dgm:t>
    </dgm:pt>
    <dgm:pt modelId="{8A315257-E585-450C-968F-CA3D4E25BEAA}">
      <dgm:prSet/>
      <dgm:spPr/>
      <dgm:t>
        <a:bodyPr/>
        <a:lstStyle/>
        <a:p>
          <a:r>
            <a:rPr lang="es-ES" b="0" i="0"/>
            <a:t>La modificación debe ser aprobada por la Entidad. </a:t>
          </a:r>
          <a:endParaRPr lang="es-PE"/>
        </a:p>
      </dgm:t>
    </dgm:pt>
    <dgm:pt modelId="{1E716AE1-2C59-48D7-8146-7756ED3E7B90}" type="parTrans" cxnId="{AA4AEAC7-BBC4-4018-BD9F-69A2997F0F16}">
      <dgm:prSet/>
      <dgm:spPr/>
      <dgm:t>
        <a:bodyPr/>
        <a:lstStyle/>
        <a:p>
          <a:endParaRPr lang="es-PE"/>
        </a:p>
      </dgm:t>
    </dgm:pt>
    <dgm:pt modelId="{AAF67CE1-3179-4CC0-BEDA-BFA6022B8F06}" type="sibTrans" cxnId="{AA4AEAC7-BBC4-4018-BD9F-69A2997F0F16}">
      <dgm:prSet/>
      <dgm:spPr/>
      <dgm:t>
        <a:bodyPr/>
        <a:lstStyle/>
        <a:p>
          <a:endParaRPr lang="es-PE"/>
        </a:p>
      </dgm:t>
    </dgm:pt>
    <dgm:pt modelId="{2808E3F5-27B4-4A5C-8D9B-C372CC9A79BD}">
      <dgm:prSet/>
      <dgm:spPr/>
      <dgm:t>
        <a:bodyPr/>
        <a:lstStyle/>
        <a:p>
          <a:r>
            <a:rPr lang="es-ES" b="0" i="0"/>
            <a:t>El contratista puede solicitar la ampliación del plazo pactado por atrasos y paralizaciones ajenas a su voluntad debidamente comprobados y que modifiquen el plazo contractual.</a:t>
          </a:r>
          <a:endParaRPr lang="es-PE"/>
        </a:p>
      </dgm:t>
    </dgm:pt>
    <dgm:pt modelId="{4A399EAA-39BE-44D8-8C33-63A94DC3FA6D}" type="parTrans" cxnId="{8AAA4E73-D4B9-469A-A29E-D3B6A26C0CA6}">
      <dgm:prSet/>
      <dgm:spPr/>
      <dgm:t>
        <a:bodyPr/>
        <a:lstStyle/>
        <a:p>
          <a:endParaRPr lang="es-PE"/>
        </a:p>
      </dgm:t>
    </dgm:pt>
    <dgm:pt modelId="{B7346ACF-0A2F-422B-959B-EB10821D7A71}" type="sibTrans" cxnId="{8AAA4E73-D4B9-469A-A29E-D3B6A26C0CA6}">
      <dgm:prSet/>
      <dgm:spPr/>
      <dgm:t>
        <a:bodyPr/>
        <a:lstStyle/>
        <a:p>
          <a:endParaRPr lang="es-PE"/>
        </a:p>
      </dgm:t>
    </dgm:pt>
    <dgm:pt modelId="{4F000BE9-2DCF-4B8D-8019-30B1C62AF248}" type="pres">
      <dgm:prSet presAssocID="{6864B3A8-1696-4F37-AC63-2DB0DBCC12D5}" presName="Name0" presStyleCnt="0">
        <dgm:presLayoutVars>
          <dgm:chMax val="7"/>
          <dgm:chPref val="7"/>
          <dgm:dir/>
        </dgm:presLayoutVars>
      </dgm:prSet>
      <dgm:spPr/>
    </dgm:pt>
    <dgm:pt modelId="{99C13EC5-34D2-4061-8838-D9116608E283}" type="pres">
      <dgm:prSet presAssocID="{6864B3A8-1696-4F37-AC63-2DB0DBCC12D5}" presName="Name1" presStyleCnt="0"/>
      <dgm:spPr/>
    </dgm:pt>
    <dgm:pt modelId="{DB7F3E9B-E916-459A-AEF4-C7EA9B782F3D}" type="pres">
      <dgm:prSet presAssocID="{6864B3A8-1696-4F37-AC63-2DB0DBCC12D5}" presName="cycle" presStyleCnt="0"/>
      <dgm:spPr/>
    </dgm:pt>
    <dgm:pt modelId="{E0F31B30-8C09-4C5F-8638-2060072B8B7C}" type="pres">
      <dgm:prSet presAssocID="{6864B3A8-1696-4F37-AC63-2DB0DBCC12D5}" presName="srcNode" presStyleLbl="node1" presStyleIdx="0" presStyleCnt="3"/>
      <dgm:spPr/>
    </dgm:pt>
    <dgm:pt modelId="{D153DAB3-2F15-4FD4-BFAA-CE13AC40A36A}" type="pres">
      <dgm:prSet presAssocID="{6864B3A8-1696-4F37-AC63-2DB0DBCC12D5}" presName="conn" presStyleLbl="parChTrans1D2" presStyleIdx="0" presStyleCnt="1"/>
      <dgm:spPr/>
    </dgm:pt>
    <dgm:pt modelId="{EC99720F-8B62-424E-BAF1-AA3A8860D9A9}" type="pres">
      <dgm:prSet presAssocID="{6864B3A8-1696-4F37-AC63-2DB0DBCC12D5}" presName="extraNode" presStyleLbl="node1" presStyleIdx="0" presStyleCnt="3"/>
      <dgm:spPr/>
    </dgm:pt>
    <dgm:pt modelId="{99271117-8CC7-4C6A-AF56-381A1EC79A2E}" type="pres">
      <dgm:prSet presAssocID="{6864B3A8-1696-4F37-AC63-2DB0DBCC12D5}" presName="dstNode" presStyleLbl="node1" presStyleIdx="0" presStyleCnt="3"/>
      <dgm:spPr/>
    </dgm:pt>
    <dgm:pt modelId="{6D1F6B03-3986-4EE2-9611-A65E52BBAFEB}" type="pres">
      <dgm:prSet presAssocID="{75F05A58-E056-4C50-B060-7C9D931C1901}" presName="text_1" presStyleLbl="node1" presStyleIdx="0" presStyleCnt="3">
        <dgm:presLayoutVars>
          <dgm:bulletEnabled val="1"/>
        </dgm:presLayoutVars>
      </dgm:prSet>
      <dgm:spPr/>
    </dgm:pt>
    <dgm:pt modelId="{38B81F31-FE67-41AB-815D-303927A2862B}" type="pres">
      <dgm:prSet presAssocID="{75F05A58-E056-4C50-B060-7C9D931C1901}" presName="accent_1" presStyleCnt="0"/>
      <dgm:spPr/>
    </dgm:pt>
    <dgm:pt modelId="{2125976B-D284-4261-8B44-36D63DAD0C9E}" type="pres">
      <dgm:prSet presAssocID="{75F05A58-E056-4C50-B060-7C9D931C1901}" presName="accentRepeatNode" presStyleLbl="solidFgAcc1" presStyleIdx="0" presStyleCnt="3"/>
      <dgm:spPr/>
    </dgm:pt>
    <dgm:pt modelId="{F1404CB5-530F-43F1-9296-F2DCFE566AFC}" type="pres">
      <dgm:prSet presAssocID="{8A315257-E585-450C-968F-CA3D4E25BEAA}" presName="text_2" presStyleLbl="node1" presStyleIdx="1" presStyleCnt="3">
        <dgm:presLayoutVars>
          <dgm:bulletEnabled val="1"/>
        </dgm:presLayoutVars>
      </dgm:prSet>
      <dgm:spPr/>
    </dgm:pt>
    <dgm:pt modelId="{91A612C8-86D8-49D2-9820-005A77BCD8EF}" type="pres">
      <dgm:prSet presAssocID="{8A315257-E585-450C-968F-CA3D4E25BEAA}" presName="accent_2" presStyleCnt="0"/>
      <dgm:spPr/>
    </dgm:pt>
    <dgm:pt modelId="{D4150BB1-A6AA-4440-8EC7-3D7DA7907A5A}" type="pres">
      <dgm:prSet presAssocID="{8A315257-E585-450C-968F-CA3D4E25BEAA}" presName="accentRepeatNode" presStyleLbl="solidFgAcc1" presStyleIdx="1" presStyleCnt="3"/>
      <dgm:spPr/>
    </dgm:pt>
    <dgm:pt modelId="{16449777-399A-4627-B632-12416129DACE}" type="pres">
      <dgm:prSet presAssocID="{2808E3F5-27B4-4A5C-8D9B-C372CC9A79BD}" presName="text_3" presStyleLbl="node1" presStyleIdx="2" presStyleCnt="3">
        <dgm:presLayoutVars>
          <dgm:bulletEnabled val="1"/>
        </dgm:presLayoutVars>
      </dgm:prSet>
      <dgm:spPr/>
    </dgm:pt>
    <dgm:pt modelId="{C167549D-DBAE-44C2-AA33-91079FA07F22}" type="pres">
      <dgm:prSet presAssocID="{2808E3F5-27B4-4A5C-8D9B-C372CC9A79BD}" presName="accent_3" presStyleCnt="0"/>
      <dgm:spPr/>
    </dgm:pt>
    <dgm:pt modelId="{C6E7E0FB-6A2D-4337-8B0A-B15C24A591CA}" type="pres">
      <dgm:prSet presAssocID="{2808E3F5-27B4-4A5C-8D9B-C372CC9A79BD}" presName="accentRepeatNode" presStyleLbl="solidFgAcc1" presStyleIdx="2" presStyleCnt="3"/>
      <dgm:spPr/>
    </dgm:pt>
  </dgm:ptLst>
  <dgm:cxnLst>
    <dgm:cxn modelId="{E2369507-DAAA-4426-B44F-B5FA16BD5B96}" type="presOf" srcId="{75F05A58-E056-4C50-B060-7C9D931C1901}" destId="{6D1F6B03-3986-4EE2-9611-A65E52BBAFEB}" srcOrd="0" destOrd="0" presId="urn:microsoft.com/office/officeart/2008/layout/VerticalCurvedList"/>
    <dgm:cxn modelId="{3C538B11-846C-4D61-B7C9-500B1BF51A70}" type="presOf" srcId="{DD4D7DC9-2540-4ECE-8C03-9BCB0D75790F}" destId="{D153DAB3-2F15-4FD4-BFAA-CE13AC40A36A}" srcOrd="0" destOrd="0" presId="urn:microsoft.com/office/officeart/2008/layout/VerticalCurvedList"/>
    <dgm:cxn modelId="{5D162E2A-2436-4E5C-BB78-49B7A175499D}" type="presOf" srcId="{8A315257-E585-450C-968F-CA3D4E25BEAA}" destId="{F1404CB5-530F-43F1-9296-F2DCFE566AFC}" srcOrd="0" destOrd="0" presId="urn:microsoft.com/office/officeart/2008/layout/VerticalCurvedList"/>
    <dgm:cxn modelId="{8AAA4E73-D4B9-469A-A29E-D3B6A26C0CA6}" srcId="{6864B3A8-1696-4F37-AC63-2DB0DBCC12D5}" destId="{2808E3F5-27B4-4A5C-8D9B-C372CC9A79BD}" srcOrd="2" destOrd="0" parTransId="{4A399EAA-39BE-44D8-8C33-63A94DC3FA6D}" sibTransId="{B7346ACF-0A2F-422B-959B-EB10821D7A71}"/>
    <dgm:cxn modelId="{772E59BA-BC10-4D64-9B3F-BFBC53197946}" type="presOf" srcId="{6864B3A8-1696-4F37-AC63-2DB0DBCC12D5}" destId="{4F000BE9-2DCF-4B8D-8019-30B1C62AF248}" srcOrd="0" destOrd="0" presId="urn:microsoft.com/office/officeart/2008/layout/VerticalCurvedList"/>
    <dgm:cxn modelId="{AA4AEAC7-BBC4-4018-BD9F-69A2997F0F16}" srcId="{6864B3A8-1696-4F37-AC63-2DB0DBCC12D5}" destId="{8A315257-E585-450C-968F-CA3D4E25BEAA}" srcOrd="1" destOrd="0" parTransId="{1E716AE1-2C59-48D7-8146-7756ED3E7B90}" sibTransId="{AAF67CE1-3179-4CC0-BEDA-BFA6022B8F06}"/>
    <dgm:cxn modelId="{C74B91D6-55B2-4B09-9D09-92504B2F771D}" srcId="{6864B3A8-1696-4F37-AC63-2DB0DBCC12D5}" destId="{75F05A58-E056-4C50-B060-7C9D931C1901}" srcOrd="0" destOrd="0" parTransId="{EFF0FB56-A3B0-4A8F-A861-83895A0909E2}" sibTransId="{DD4D7DC9-2540-4ECE-8C03-9BCB0D75790F}"/>
    <dgm:cxn modelId="{E1C7AAF0-EA93-444C-8D30-1B5B507348C1}" type="presOf" srcId="{2808E3F5-27B4-4A5C-8D9B-C372CC9A79BD}" destId="{16449777-399A-4627-B632-12416129DACE}" srcOrd="0" destOrd="0" presId="urn:microsoft.com/office/officeart/2008/layout/VerticalCurvedList"/>
    <dgm:cxn modelId="{8D71EEE3-656A-4B7D-9B74-B5F3DD0F4D54}" type="presParOf" srcId="{4F000BE9-2DCF-4B8D-8019-30B1C62AF248}" destId="{99C13EC5-34D2-4061-8838-D9116608E283}" srcOrd="0" destOrd="0" presId="urn:microsoft.com/office/officeart/2008/layout/VerticalCurvedList"/>
    <dgm:cxn modelId="{493FDE5D-8B74-4152-A332-AC18E2C397CE}" type="presParOf" srcId="{99C13EC5-34D2-4061-8838-D9116608E283}" destId="{DB7F3E9B-E916-459A-AEF4-C7EA9B782F3D}" srcOrd="0" destOrd="0" presId="urn:microsoft.com/office/officeart/2008/layout/VerticalCurvedList"/>
    <dgm:cxn modelId="{2BD2F315-CDFC-47A5-871A-A84CFB80035E}" type="presParOf" srcId="{DB7F3E9B-E916-459A-AEF4-C7EA9B782F3D}" destId="{E0F31B30-8C09-4C5F-8638-2060072B8B7C}" srcOrd="0" destOrd="0" presId="urn:microsoft.com/office/officeart/2008/layout/VerticalCurvedList"/>
    <dgm:cxn modelId="{019CF07A-885C-4D60-AE5B-93C933BE41DF}" type="presParOf" srcId="{DB7F3E9B-E916-459A-AEF4-C7EA9B782F3D}" destId="{D153DAB3-2F15-4FD4-BFAA-CE13AC40A36A}" srcOrd="1" destOrd="0" presId="urn:microsoft.com/office/officeart/2008/layout/VerticalCurvedList"/>
    <dgm:cxn modelId="{010D3E5F-1E98-48BD-9658-F4580786A729}" type="presParOf" srcId="{DB7F3E9B-E916-459A-AEF4-C7EA9B782F3D}" destId="{EC99720F-8B62-424E-BAF1-AA3A8860D9A9}" srcOrd="2" destOrd="0" presId="urn:microsoft.com/office/officeart/2008/layout/VerticalCurvedList"/>
    <dgm:cxn modelId="{4D22073B-6187-4983-B083-386024EEC6CA}" type="presParOf" srcId="{DB7F3E9B-E916-459A-AEF4-C7EA9B782F3D}" destId="{99271117-8CC7-4C6A-AF56-381A1EC79A2E}" srcOrd="3" destOrd="0" presId="urn:microsoft.com/office/officeart/2008/layout/VerticalCurvedList"/>
    <dgm:cxn modelId="{69F67EE2-7897-4D54-A599-AF9D3FF31D5D}" type="presParOf" srcId="{99C13EC5-34D2-4061-8838-D9116608E283}" destId="{6D1F6B03-3986-4EE2-9611-A65E52BBAFEB}" srcOrd="1" destOrd="0" presId="urn:microsoft.com/office/officeart/2008/layout/VerticalCurvedList"/>
    <dgm:cxn modelId="{DE0F9E7D-7172-48D9-BF61-36304AB90BAC}" type="presParOf" srcId="{99C13EC5-34D2-4061-8838-D9116608E283}" destId="{38B81F31-FE67-41AB-815D-303927A2862B}" srcOrd="2" destOrd="0" presId="urn:microsoft.com/office/officeart/2008/layout/VerticalCurvedList"/>
    <dgm:cxn modelId="{C7AA6507-7679-450D-82BC-B9AEDEF91A6E}" type="presParOf" srcId="{38B81F31-FE67-41AB-815D-303927A2862B}" destId="{2125976B-D284-4261-8B44-36D63DAD0C9E}" srcOrd="0" destOrd="0" presId="urn:microsoft.com/office/officeart/2008/layout/VerticalCurvedList"/>
    <dgm:cxn modelId="{C5B445C0-A76E-479A-AAEB-327A7B8BF58C}" type="presParOf" srcId="{99C13EC5-34D2-4061-8838-D9116608E283}" destId="{F1404CB5-530F-43F1-9296-F2DCFE566AFC}" srcOrd="3" destOrd="0" presId="urn:microsoft.com/office/officeart/2008/layout/VerticalCurvedList"/>
    <dgm:cxn modelId="{AA8518AA-96AE-4557-9099-8BDA934F3498}" type="presParOf" srcId="{99C13EC5-34D2-4061-8838-D9116608E283}" destId="{91A612C8-86D8-49D2-9820-005A77BCD8EF}" srcOrd="4" destOrd="0" presId="urn:microsoft.com/office/officeart/2008/layout/VerticalCurvedList"/>
    <dgm:cxn modelId="{7147EC5F-062E-49BF-BEDC-09D7EF2A49CC}" type="presParOf" srcId="{91A612C8-86D8-49D2-9820-005A77BCD8EF}" destId="{D4150BB1-A6AA-4440-8EC7-3D7DA7907A5A}" srcOrd="0" destOrd="0" presId="urn:microsoft.com/office/officeart/2008/layout/VerticalCurvedList"/>
    <dgm:cxn modelId="{BC37304C-AA61-4443-87C0-3B8BDC02AB74}" type="presParOf" srcId="{99C13EC5-34D2-4061-8838-D9116608E283}" destId="{16449777-399A-4627-B632-12416129DACE}" srcOrd="5" destOrd="0" presId="urn:microsoft.com/office/officeart/2008/layout/VerticalCurvedList"/>
    <dgm:cxn modelId="{FA8CA6F0-F284-485B-B32C-97737B1EC8B9}" type="presParOf" srcId="{99C13EC5-34D2-4061-8838-D9116608E283}" destId="{C167549D-DBAE-44C2-AA33-91079FA07F22}" srcOrd="6" destOrd="0" presId="urn:microsoft.com/office/officeart/2008/layout/VerticalCurvedList"/>
    <dgm:cxn modelId="{B96B3D97-0749-4DCF-BDE4-CCE49C356E6E}" type="presParOf" srcId="{C167549D-DBAE-44C2-AA33-91079FA07F22}" destId="{C6E7E0FB-6A2D-4337-8B0A-B15C24A591C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5F3A51-88B1-4BA9-8A7A-A5E68C8DB4DC}" type="doc">
      <dgm:prSet loTypeId="urn:microsoft.com/office/officeart/2009/3/layout/HorizontalOrganizationChart" loCatId="hierarchy" qsTypeId="urn:microsoft.com/office/officeart/2005/8/quickstyle/simple3" qsCatId="simple" csTypeId="urn:microsoft.com/office/officeart/2005/8/colors/accent0_1" csCatId="mainScheme" phldr="1"/>
      <dgm:spPr/>
      <dgm:t>
        <a:bodyPr/>
        <a:lstStyle/>
        <a:p>
          <a:endParaRPr lang="es-PE"/>
        </a:p>
      </dgm:t>
    </dgm:pt>
    <dgm:pt modelId="{55EEF481-629A-4DC3-A65A-30C1A5259F6A}">
      <dgm:prSet/>
      <dgm:spPr/>
      <dgm:t>
        <a:bodyPr/>
        <a:lstStyle/>
        <a:p>
          <a:r>
            <a:rPr lang="es-ES" b="0" i="0"/>
            <a:t>El contrato puede ser modificado en los siguientes supuestos:</a:t>
          </a:r>
          <a:endParaRPr lang="es-PE"/>
        </a:p>
      </dgm:t>
    </dgm:pt>
    <dgm:pt modelId="{080861EC-DFD7-47A4-AB8B-06D4B2E0C206}" type="parTrans" cxnId="{7C62C81C-197D-4F1C-AD52-60E45E53158A}">
      <dgm:prSet/>
      <dgm:spPr/>
      <dgm:t>
        <a:bodyPr/>
        <a:lstStyle/>
        <a:p>
          <a:endParaRPr lang="es-PE"/>
        </a:p>
      </dgm:t>
    </dgm:pt>
    <dgm:pt modelId="{96FF2688-AA66-4299-90A9-17217483DFC5}" type="sibTrans" cxnId="{7C62C81C-197D-4F1C-AD52-60E45E53158A}">
      <dgm:prSet/>
      <dgm:spPr/>
      <dgm:t>
        <a:bodyPr/>
        <a:lstStyle/>
        <a:p>
          <a:endParaRPr lang="es-PE"/>
        </a:p>
      </dgm:t>
    </dgm:pt>
    <dgm:pt modelId="{46E8C040-F3A2-45C4-9EB5-5740EC0266EC}">
      <dgm:prSet/>
      <dgm:spPr/>
      <dgm:t>
        <a:bodyPr/>
        <a:lstStyle/>
        <a:p>
          <a:r>
            <a:rPr lang="es-ES" b="1" i="0" dirty="0"/>
            <a:t>1. Ejecución de prestaciones adicionales</a:t>
          </a:r>
          <a:r>
            <a:rPr lang="es-ES" b="0" i="0" dirty="0"/>
            <a:t>. Mediante Resolución previa, el Titular de la Entidad puede disponer la ejecución de prestaciones adicionales hasta por el límite del veinticinco por ciento (25%) del monto del contrato original, siempre que estas sean necesarias para alcanzar la finalidad del contrato, para lo cual corresponde contar con la asignación presupuestal necesaria. </a:t>
          </a:r>
          <a:endParaRPr lang="es-PE" dirty="0"/>
        </a:p>
      </dgm:t>
    </dgm:pt>
    <dgm:pt modelId="{6A1C723B-4A34-4A24-B802-990CC84B8AFC}" type="parTrans" cxnId="{3F6C35B9-C6E0-4FE9-842F-3C83981D1CEA}">
      <dgm:prSet/>
      <dgm:spPr/>
      <dgm:t>
        <a:bodyPr/>
        <a:lstStyle/>
        <a:p>
          <a:endParaRPr lang="es-PE"/>
        </a:p>
      </dgm:t>
    </dgm:pt>
    <dgm:pt modelId="{548E651B-B9C9-454A-BD98-5884ECEDF89F}" type="sibTrans" cxnId="{3F6C35B9-C6E0-4FE9-842F-3C83981D1CEA}">
      <dgm:prSet/>
      <dgm:spPr/>
      <dgm:t>
        <a:bodyPr/>
        <a:lstStyle/>
        <a:p>
          <a:endParaRPr lang="es-PE"/>
        </a:p>
      </dgm:t>
    </dgm:pt>
    <dgm:pt modelId="{03C1CAE6-AE26-403C-9865-BFA8F1481D8F}">
      <dgm:prSet/>
      <dgm:spPr/>
      <dgm:t>
        <a:bodyPr/>
        <a:lstStyle/>
        <a:p>
          <a:r>
            <a:rPr lang="es-ES" b="1" i="0" dirty="0"/>
            <a:t>2. Reducción de prestaciones</a:t>
          </a:r>
          <a:r>
            <a:rPr lang="es-ES" b="0" i="0" dirty="0"/>
            <a:t>. Igualmente, puede disponerse la reducción de las prestaciones hasta el límite del veinticinco por ciento (25%) del monto del contrato original.</a:t>
          </a:r>
          <a:endParaRPr lang="es-PE" dirty="0"/>
        </a:p>
      </dgm:t>
    </dgm:pt>
    <dgm:pt modelId="{8B139236-998E-429C-8F6B-64C1D671BAD6}" type="parTrans" cxnId="{12E3FD96-EE52-4D78-9F25-4876DCD62F60}">
      <dgm:prSet/>
      <dgm:spPr/>
      <dgm:t>
        <a:bodyPr/>
        <a:lstStyle/>
        <a:p>
          <a:endParaRPr lang="es-PE"/>
        </a:p>
      </dgm:t>
    </dgm:pt>
    <dgm:pt modelId="{8AB5E5C8-1A4E-4C61-ABF2-27968369FD20}" type="sibTrans" cxnId="{12E3FD96-EE52-4D78-9F25-4876DCD62F60}">
      <dgm:prSet/>
      <dgm:spPr/>
      <dgm:t>
        <a:bodyPr/>
        <a:lstStyle/>
        <a:p>
          <a:endParaRPr lang="es-PE"/>
        </a:p>
      </dgm:t>
    </dgm:pt>
    <dgm:pt modelId="{DE8FD161-58B3-4822-A64D-90019910458A}">
      <dgm:prSet/>
      <dgm:spPr/>
      <dgm:t>
        <a:bodyPr/>
        <a:lstStyle/>
        <a:p>
          <a:r>
            <a:rPr lang="es-ES" b="1" i="0" dirty="0"/>
            <a:t>3. Autorización de ampliaciones de plazo</a:t>
          </a:r>
          <a:r>
            <a:rPr lang="es-ES" b="0" i="0" dirty="0"/>
            <a:t>. Procede la ampliación del plazo en los siguientes casos:</a:t>
          </a:r>
          <a:endParaRPr lang="es-PE" dirty="0"/>
        </a:p>
      </dgm:t>
    </dgm:pt>
    <dgm:pt modelId="{F352F8FA-7041-4681-8453-2895FDB86F0D}" type="parTrans" cxnId="{3FF275EF-8C7D-49AF-91CF-DE5E9EEC4838}">
      <dgm:prSet/>
      <dgm:spPr/>
      <dgm:t>
        <a:bodyPr/>
        <a:lstStyle/>
        <a:p>
          <a:endParaRPr lang="es-PE"/>
        </a:p>
      </dgm:t>
    </dgm:pt>
    <dgm:pt modelId="{58CEF898-18A0-473C-9E0C-36C60DC86D6C}" type="sibTrans" cxnId="{3FF275EF-8C7D-49AF-91CF-DE5E9EEC4838}">
      <dgm:prSet/>
      <dgm:spPr/>
      <dgm:t>
        <a:bodyPr/>
        <a:lstStyle/>
        <a:p>
          <a:endParaRPr lang="es-PE"/>
        </a:p>
      </dgm:t>
    </dgm:pt>
    <dgm:pt modelId="{1DF55FFB-EE63-477F-A21F-4FAFED8AE220}">
      <dgm:prSet/>
      <dgm:spPr/>
      <dgm:t>
        <a:bodyPr/>
        <a:lstStyle/>
        <a:p>
          <a:r>
            <a:rPr lang="es-ES" b="0" i="0" dirty="0"/>
            <a:t>a) Cuando se aprueba el adicional, siempre y cuando afecte el plazo. </a:t>
          </a:r>
          <a:endParaRPr lang="es-PE" dirty="0"/>
        </a:p>
      </dgm:t>
    </dgm:pt>
    <dgm:pt modelId="{4E23B309-39FD-4991-B305-4331EE68BC17}" type="parTrans" cxnId="{DBEEDE65-9063-465C-855A-B3FA3213729E}">
      <dgm:prSet/>
      <dgm:spPr/>
      <dgm:t>
        <a:bodyPr/>
        <a:lstStyle/>
        <a:p>
          <a:endParaRPr lang="es-PE"/>
        </a:p>
      </dgm:t>
    </dgm:pt>
    <dgm:pt modelId="{D64F72D0-9790-46AF-AD99-992E37AAA259}" type="sibTrans" cxnId="{DBEEDE65-9063-465C-855A-B3FA3213729E}">
      <dgm:prSet/>
      <dgm:spPr/>
      <dgm:t>
        <a:bodyPr/>
        <a:lstStyle/>
        <a:p>
          <a:endParaRPr lang="es-PE"/>
        </a:p>
      </dgm:t>
    </dgm:pt>
    <dgm:pt modelId="{A68AD937-B2F9-4725-B36D-798D9DDBF2D0}">
      <dgm:prSet/>
      <dgm:spPr/>
      <dgm:t>
        <a:bodyPr/>
        <a:lstStyle/>
        <a:p>
          <a:r>
            <a:rPr lang="es-ES" b="0" i="0" dirty="0"/>
            <a:t>b) Por atrasos y/o paralizaciones no imputables al contratista.</a:t>
          </a:r>
          <a:endParaRPr lang="es-PE" dirty="0"/>
        </a:p>
      </dgm:t>
    </dgm:pt>
    <dgm:pt modelId="{4D3AD438-4D53-46B3-9592-18DFF93F244F}" type="parTrans" cxnId="{1D6A990E-D5D3-41EC-9B2A-91473A629A05}">
      <dgm:prSet/>
      <dgm:spPr/>
      <dgm:t>
        <a:bodyPr/>
        <a:lstStyle/>
        <a:p>
          <a:endParaRPr lang="es-PE"/>
        </a:p>
      </dgm:t>
    </dgm:pt>
    <dgm:pt modelId="{3A5F7D33-857D-4ABD-9A5F-D42742D556CA}" type="sibTrans" cxnId="{1D6A990E-D5D3-41EC-9B2A-91473A629A05}">
      <dgm:prSet/>
      <dgm:spPr/>
      <dgm:t>
        <a:bodyPr/>
        <a:lstStyle/>
        <a:p>
          <a:endParaRPr lang="es-PE"/>
        </a:p>
      </dgm:t>
    </dgm:pt>
    <dgm:pt modelId="{6AB0CB5E-4742-443B-870A-4DB0AC148BC2}" type="pres">
      <dgm:prSet presAssocID="{F55F3A51-88B1-4BA9-8A7A-A5E68C8DB4DC}" presName="hierChild1" presStyleCnt="0">
        <dgm:presLayoutVars>
          <dgm:orgChart val="1"/>
          <dgm:chPref val="1"/>
          <dgm:dir/>
          <dgm:animOne val="branch"/>
          <dgm:animLvl val="lvl"/>
          <dgm:resizeHandles/>
        </dgm:presLayoutVars>
      </dgm:prSet>
      <dgm:spPr/>
    </dgm:pt>
    <dgm:pt modelId="{9B1795AF-C065-4D1C-B374-A848A14B077A}" type="pres">
      <dgm:prSet presAssocID="{55EEF481-629A-4DC3-A65A-30C1A5259F6A}" presName="hierRoot1" presStyleCnt="0">
        <dgm:presLayoutVars>
          <dgm:hierBranch val="init"/>
        </dgm:presLayoutVars>
      </dgm:prSet>
      <dgm:spPr/>
    </dgm:pt>
    <dgm:pt modelId="{59D8257D-6671-470C-9B92-C62C74846E24}" type="pres">
      <dgm:prSet presAssocID="{55EEF481-629A-4DC3-A65A-30C1A5259F6A}" presName="rootComposite1" presStyleCnt="0"/>
      <dgm:spPr/>
    </dgm:pt>
    <dgm:pt modelId="{1CA9A41E-FE72-4B86-9419-3C5F888A0CB3}" type="pres">
      <dgm:prSet presAssocID="{55EEF481-629A-4DC3-A65A-30C1A5259F6A}" presName="rootText1" presStyleLbl="node0" presStyleIdx="0" presStyleCnt="1">
        <dgm:presLayoutVars>
          <dgm:chPref val="3"/>
        </dgm:presLayoutVars>
      </dgm:prSet>
      <dgm:spPr/>
    </dgm:pt>
    <dgm:pt modelId="{ACD68590-EC47-4F57-8BEE-AFF8ED5FE5BA}" type="pres">
      <dgm:prSet presAssocID="{55EEF481-629A-4DC3-A65A-30C1A5259F6A}" presName="rootConnector1" presStyleLbl="node1" presStyleIdx="0" presStyleCnt="0"/>
      <dgm:spPr/>
    </dgm:pt>
    <dgm:pt modelId="{618CD7B6-2C13-4C4E-B553-5EE4D2AB9043}" type="pres">
      <dgm:prSet presAssocID="{55EEF481-629A-4DC3-A65A-30C1A5259F6A}" presName="hierChild2" presStyleCnt="0"/>
      <dgm:spPr/>
    </dgm:pt>
    <dgm:pt modelId="{B1E447A1-DEE2-491F-98F7-D4095572F4B3}" type="pres">
      <dgm:prSet presAssocID="{6A1C723B-4A34-4A24-B802-990CC84B8AFC}" presName="Name64" presStyleLbl="parChTrans1D2" presStyleIdx="0" presStyleCnt="3"/>
      <dgm:spPr/>
    </dgm:pt>
    <dgm:pt modelId="{1CE5DFB6-F512-4ED7-B67A-B22A882CD334}" type="pres">
      <dgm:prSet presAssocID="{46E8C040-F3A2-45C4-9EB5-5740EC0266EC}" presName="hierRoot2" presStyleCnt="0">
        <dgm:presLayoutVars>
          <dgm:hierBranch val="init"/>
        </dgm:presLayoutVars>
      </dgm:prSet>
      <dgm:spPr/>
    </dgm:pt>
    <dgm:pt modelId="{BC76EE96-52D4-440C-8E5D-3F53554639E3}" type="pres">
      <dgm:prSet presAssocID="{46E8C040-F3A2-45C4-9EB5-5740EC0266EC}" presName="rootComposite" presStyleCnt="0"/>
      <dgm:spPr/>
    </dgm:pt>
    <dgm:pt modelId="{61A3B532-328C-4ED7-B9C8-65605579E114}" type="pres">
      <dgm:prSet presAssocID="{46E8C040-F3A2-45C4-9EB5-5740EC0266EC}" presName="rootText" presStyleLbl="node2" presStyleIdx="0" presStyleCnt="3" custScaleX="204977">
        <dgm:presLayoutVars>
          <dgm:chPref val="3"/>
        </dgm:presLayoutVars>
      </dgm:prSet>
      <dgm:spPr/>
    </dgm:pt>
    <dgm:pt modelId="{AD22585E-4BDA-408B-941A-7EE6157A6A0D}" type="pres">
      <dgm:prSet presAssocID="{46E8C040-F3A2-45C4-9EB5-5740EC0266EC}" presName="rootConnector" presStyleLbl="node2" presStyleIdx="0" presStyleCnt="3"/>
      <dgm:spPr/>
    </dgm:pt>
    <dgm:pt modelId="{6DC354B9-79A6-4011-92A3-FE4C6551A5AD}" type="pres">
      <dgm:prSet presAssocID="{46E8C040-F3A2-45C4-9EB5-5740EC0266EC}" presName="hierChild4" presStyleCnt="0"/>
      <dgm:spPr/>
    </dgm:pt>
    <dgm:pt modelId="{803CB873-2C8C-4E3B-A7D4-6D0C560E2B7A}" type="pres">
      <dgm:prSet presAssocID="{46E8C040-F3A2-45C4-9EB5-5740EC0266EC}" presName="hierChild5" presStyleCnt="0"/>
      <dgm:spPr/>
    </dgm:pt>
    <dgm:pt modelId="{4B5525DF-9DA4-4C4E-9972-6019EBD124A2}" type="pres">
      <dgm:prSet presAssocID="{8B139236-998E-429C-8F6B-64C1D671BAD6}" presName="Name64" presStyleLbl="parChTrans1D2" presStyleIdx="1" presStyleCnt="3"/>
      <dgm:spPr/>
    </dgm:pt>
    <dgm:pt modelId="{8E3A194E-3492-42FD-8E98-3BD62BDC8D9C}" type="pres">
      <dgm:prSet presAssocID="{03C1CAE6-AE26-403C-9865-BFA8F1481D8F}" presName="hierRoot2" presStyleCnt="0">
        <dgm:presLayoutVars>
          <dgm:hierBranch val="init"/>
        </dgm:presLayoutVars>
      </dgm:prSet>
      <dgm:spPr/>
    </dgm:pt>
    <dgm:pt modelId="{FEE5A23B-7D6B-4D1F-B6EF-A0DD91393224}" type="pres">
      <dgm:prSet presAssocID="{03C1CAE6-AE26-403C-9865-BFA8F1481D8F}" presName="rootComposite" presStyleCnt="0"/>
      <dgm:spPr/>
    </dgm:pt>
    <dgm:pt modelId="{3A591352-4043-4F1C-88D1-1D3A5EFF2031}" type="pres">
      <dgm:prSet presAssocID="{03C1CAE6-AE26-403C-9865-BFA8F1481D8F}" presName="rootText" presStyleLbl="node2" presStyleIdx="1" presStyleCnt="3">
        <dgm:presLayoutVars>
          <dgm:chPref val="3"/>
        </dgm:presLayoutVars>
      </dgm:prSet>
      <dgm:spPr/>
    </dgm:pt>
    <dgm:pt modelId="{7217D095-4BDB-4B37-9B34-C1637C4912E5}" type="pres">
      <dgm:prSet presAssocID="{03C1CAE6-AE26-403C-9865-BFA8F1481D8F}" presName="rootConnector" presStyleLbl="node2" presStyleIdx="1" presStyleCnt="3"/>
      <dgm:spPr/>
    </dgm:pt>
    <dgm:pt modelId="{7112D478-9CDC-4323-83D4-C3AE28189C7C}" type="pres">
      <dgm:prSet presAssocID="{03C1CAE6-AE26-403C-9865-BFA8F1481D8F}" presName="hierChild4" presStyleCnt="0"/>
      <dgm:spPr/>
    </dgm:pt>
    <dgm:pt modelId="{9AD0C611-AF0B-418B-9A5F-BDA872B82DD8}" type="pres">
      <dgm:prSet presAssocID="{03C1CAE6-AE26-403C-9865-BFA8F1481D8F}" presName="hierChild5" presStyleCnt="0"/>
      <dgm:spPr/>
    </dgm:pt>
    <dgm:pt modelId="{3FC63946-61F9-43AC-A6AE-CEE89E06245F}" type="pres">
      <dgm:prSet presAssocID="{F352F8FA-7041-4681-8453-2895FDB86F0D}" presName="Name64" presStyleLbl="parChTrans1D2" presStyleIdx="2" presStyleCnt="3"/>
      <dgm:spPr/>
    </dgm:pt>
    <dgm:pt modelId="{AFA65F0A-EE5C-469A-AC23-8CCBBE295748}" type="pres">
      <dgm:prSet presAssocID="{DE8FD161-58B3-4822-A64D-90019910458A}" presName="hierRoot2" presStyleCnt="0">
        <dgm:presLayoutVars>
          <dgm:hierBranch val="init"/>
        </dgm:presLayoutVars>
      </dgm:prSet>
      <dgm:spPr/>
    </dgm:pt>
    <dgm:pt modelId="{D88D8C7A-7107-4212-8904-1F3A0578F413}" type="pres">
      <dgm:prSet presAssocID="{DE8FD161-58B3-4822-A64D-90019910458A}" presName="rootComposite" presStyleCnt="0"/>
      <dgm:spPr/>
    </dgm:pt>
    <dgm:pt modelId="{67609473-FA04-40AF-B42C-4C53528046EE}" type="pres">
      <dgm:prSet presAssocID="{DE8FD161-58B3-4822-A64D-90019910458A}" presName="rootText" presStyleLbl="node2" presStyleIdx="2" presStyleCnt="3">
        <dgm:presLayoutVars>
          <dgm:chPref val="3"/>
        </dgm:presLayoutVars>
      </dgm:prSet>
      <dgm:spPr/>
    </dgm:pt>
    <dgm:pt modelId="{2EAF3FCD-5007-48CF-AA12-027742D3B90C}" type="pres">
      <dgm:prSet presAssocID="{DE8FD161-58B3-4822-A64D-90019910458A}" presName="rootConnector" presStyleLbl="node2" presStyleIdx="2" presStyleCnt="3"/>
      <dgm:spPr/>
    </dgm:pt>
    <dgm:pt modelId="{13370D56-4D00-4141-AE8F-5E5B67886677}" type="pres">
      <dgm:prSet presAssocID="{DE8FD161-58B3-4822-A64D-90019910458A}" presName="hierChild4" presStyleCnt="0"/>
      <dgm:spPr/>
    </dgm:pt>
    <dgm:pt modelId="{1B9C8780-E391-4920-A020-3F1F2C0ED93B}" type="pres">
      <dgm:prSet presAssocID="{4E23B309-39FD-4991-B305-4331EE68BC17}" presName="Name64" presStyleLbl="parChTrans1D3" presStyleIdx="0" presStyleCnt="2"/>
      <dgm:spPr/>
    </dgm:pt>
    <dgm:pt modelId="{4FACF6B7-4504-4A77-BD31-1EE624C4A5DF}" type="pres">
      <dgm:prSet presAssocID="{1DF55FFB-EE63-477F-A21F-4FAFED8AE220}" presName="hierRoot2" presStyleCnt="0">
        <dgm:presLayoutVars>
          <dgm:hierBranch val="init"/>
        </dgm:presLayoutVars>
      </dgm:prSet>
      <dgm:spPr/>
    </dgm:pt>
    <dgm:pt modelId="{A72F8CC2-880A-46D5-982A-D4C912452503}" type="pres">
      <dgm:prSet presAssocID="{1DF55FFB-EE63-477F-A21F-4FAFED8AE220}" presName="rootComposite" presStyleCnt="0"/>
      <dgm:spPr/>
    </dgm:pt>
    <dgm:pt modelId="{7B829601-8B1A-418C-9B8E-998C015DA291}" type="pres">
      <dgm:prSet presAssocID="{1DF55FFB-EE63-477F-A21F-4FAFED8AE220}" presName="rootText" presStyleLbl="node3" presStyleIdx="0" presStyleCnt="2">
        <dgm:presLayoutVars>
          <dgm:chPref val="3"/>
        </dgm:presLayoutVars>
      </dgm:prSet>
      <dgm:spPr/>
    </dgm:pt>
    <dgm:pt modelId="{80043108-4054-4F1E-8180-26EFB4B73F09}" type="pres">
      <dgm:prSet presAssocID="{1DF55FFB-EE63-477F-A21F-4FAFED8AE220}" presName="rootConnector" presStyleLbl="node3" presStyleIdx="0" presStyleCnt="2"/>
      <dgm:spPr/>
    </dgm:pt>
    <dgm:pt modelId="{78DB89BD-A033-48CB-88F7-C93DF02441AB}" type="pres">
      <dgm:prSet presAssocID="{1DF55FFB-EE63-477F-A21F-4FAFED8AE220}" presName="hierChild4" presStyleCnt="0"/>
      <dgm:spPr/>
    </dgm:pt>
    <dgm:pt modelId="{06147EF3-EA35-46AE-96A9-3FA9768CC248}" type="pres">
      <dgm:prSet presAssocID="{1DF55FFB-EE63-477F-A21F-4FAFED8AE220}" presName="hierChild5" presStyleCnt="0"/>
      <dgm:spPr/>
    </dgm:pt>
    <dgm:pt modelId="{0757CFAD-4C0F-4F9F-931F-EB659197C4E0}" type="pres">
      <dgm:prSet presAssocID="{4D3AD438-4D53-46B3-9592-18DFF93F244F}" presName="Name64" presStyleLbl="parChTrans1D3" presStyleIdx="1" presStyleCnt="2"/>
      <dgm:spPr/>
    </dgm:pt>
    <dgm:pt modelId="{FBA7BD96-ADAD-428E-9540-1B17BCD1361C}" type="pres">
      <dgm:prSet presAssocID="{A68AD937-B2F9-4725-B36D-798D9DDBF2D0}" presName="hierRoot2" presStyleCnt="0">
        <dgm:presLayoutVars>
          <dgm:hierBranch val="init"/>
        </dgm:presLayoutVars>
      </dgm:prSet>
      <dgm:spPr/>
    </dgm:pt>
    <dgm:pt modelId="{88F53339-5F05-41AF-A949-C3E6F2A5A11A}" type="pres">
      <dgm:prSet presAssocID="{A68AD937-B2F9-4725-B36D-798D9DDBF2D0}" presName="rootComposite" presStyleCnt="0"/>
      <dgm:spPr/>
    </dgm:pt>
    <dgm:pt modelId="{0694C815-5ADE-4586-B233-3B8242B0860D}" type="pres">
      <dgm:prSet presAssocID="{A68AD937-B2F9-4725-B36D-798D9DDBF2D0}" presName="rootText" presStyleLbl="node3" presStyleIdx="1" presStyleCnt="2">
        <dgm:presLayoutVars>
          <dgm:chPref val="3"/>
        </dgm:presLayoutVars>
      </dgm:prSet>
      <dgm:spPr/>
    </dgm:pt>
    <dgm:pt modelId="{B8CD9846-D91D-4108-8E6D-1491C046E814}" type="pres">
      <dgm:prSet presAssocID="{A68AD937-B2F9-4725-B36D-798D9DDBF2D0}" presName="rootConnector" presStyleLbl="node3" presStyleIdx="1" presStyleCnt="2"/>
      <dgm:spPr/>
    </dgm:pt>
    <dgm:pt modelId="{F0F6EC53-CA2E-4ED3-A895-88D6DCDD451D}" type="pres">
      <dgm:prSet presAssocID="{A68AD937-B2F9-4725-B36D-798D9DDBF2D0}" presName="hierChild4" presStyleCnt="0"/>
      <dgm:spPr/>
    </dgm:pt>
    <dgm:pt modelId="{53200688-8D16-4E22-B63E-3ADD9F54CEC8}" type="pres">
      <dgm:prSet presAssocID="{A68AD937-B2F9-4725-B36D-798D9DDBF2D0}" presName="hierChild5" presStyleCnt="0"/>
      <dgm:spPr/>
    </dgm:pt>
    <dgm:pt modelId="{099CB579-C703-4180-B74E-A7CF533ACFC7}" type="pres">
      <dgm:prSet presAssocID="{DE8FD161-58B3-4822-A64D-90019910458A}" presName="hierChild5" presStyleCnt="0"/>
      <dgm:spPr/>
    </dgm:pt>
    <dgm:pt modelId="{8962821A-BE2B-424F-9FD7-F1570516530B}" type="pres">
      <dgm:prSet presAssocID="{55EEF481-629A-4DC3-A65A-30C1A5259F6A}" presName="hierChild3" presStyleCnt="0"/>
      <dgm:spPr/>
    </dgm:pt>
  </dgm:ptLst>
  <dgm:cxnLst>
    <dgm:cxn modelId="{1D6A990E-D5D3-41EC-9B2A-91473A629A05}" srcId="{DE8FD161-58B3-4822-A64D-90019910458A}" destId="{A68AD937-B2F9-4725-B36D-798D9DDBF2D0}" srcOrd="1" destOrd="0" parTransId="{4D3AD438-4D53-46B3-9592-18DFF93F244F}" sibTransId="{3A5F7D33-857D-4ABD-9A5F-D42742D556CA}"/>
    <dgm:cxn modelId="{5A1B600F-7FE6-4A2E-B76A-E49FBE36F9D1}" type="presOf" srcId="{03C1CAE6-AE26-403C-9865-BFA8F1481D8F}" destId="{7217D095-4BDB-4B37-9B34-C1637C4912E5}" srcOrd="1" destOrd="0" presId="urn:microsoft.com/office/officeart/2009/3/layout/HorizontalOrganizationChart"/>
    <dgm:cxn modelId="{AC392012-5938-4DD7-9ADD-28693BC11660}" type="presOf" srcId="{55EEF481-629A-4DC3-A65A-30C1A5259F6A}" destId="{ACD68590-EC47-4F57-8BEE-AFF8ED5FE5BA}" srcOrd="1" destOrd="0" presId="urn:microsoft.com/office/officeart/2009/3/layout/HorizontalOrganizationChart"/>
    <dgm:cxn modelId="{AB711918-0ABF-4270-865E-2B327FC12386}" type="presOf" srcId="{F55F3A51-88B1-4BA9-8A7A-A5E68C8DB4DC}" destId="{6AB0CB5E-4742-443B-870A-4DB0AC148BC2}" srcOrd="0" destOrd="0" presId="urn:microsoft.com/office/officeart/2009/3/layout/HorizontalOrganizationChart"/>
    <dgm:cxn modelId="{7C62C81C-197D-4F1C-AD52-60E45E53158A}" srcId="{F55F3A51-88B1-4BA9-8A7A-A5E68C8DB4DC}" destId="{55EEF481-629A-4DC3-A65A-30C1A5259F6A}" srcOrd="0" destOrd="0" parTransId="{080861EC-DFD7-47A4-AB8B-06D4B2E0C206}" sibTransId="{96FF2688-AA66-4299-90A9-17217483DFC5}"/>
    <dgm:cxn modelId="{4E0FE31C-13F5-4067-BF03-47EA6C65B7E0}" type="presOf" srcId="{55EEF481-629A-4DC3-A65A-30C1A5259F6A}" destId="{1CA9A41E-FE72-4B86-9419-3C5F888A0CB3}" srcOrd="0" destOrd="0" presId="urn:microsoft.com/office/officeart/2009/3/layout/HorizontalOrganizationChart"/>
    <dgm:cxn modelId="{68394C1F-4312-4178-8CD8-54FBE770252B}" type="presOf" srcId="{1DF55FFB-EE63-477F-A21F-4FAFED8AE220}" destId="{7B829601-8B1A-418C-9B8E-998C015DA291}" srcOrd="0" destOrd="0" presId="urn:microsoft.com/office/officeart/2009/3/layout/HorizontalOrganizationChart"/>
    <dgm:cxn modelId="{5569B725-4751-4E82-A756-1ACE2FCD7B66}" type="presOf" srcId="{46E8C040-F3A2-45C4-9EB5-5740EC0266EC}" destId="{AD22585E-4BDA-408B-941A-7EE6157A6A0D}" srcOrd="1" destOrd="0" presId="urn:microsoft.com/office/officeart/2009/3/layout/HorizontalOrganizationChart"/>
    <dgm:cxn modelId="{FFB18D32-E17F-4E71-A26D-C3A4D7E1D8C0}" type="presOf" srcId="{8B139236-998E-429C-8F6B-64C1D671BAD6}" destId="{4B5525DF-9DA4-4C4E-9972-6019EBD124A2}" srcOrd="0" destOrd="0" presId="urn:microsoft.com/office/officeart/2009/3/layout/HorizontalOrganizationChart"/>
    <dgm:cxn modelId="{DBEEDE65-9063-465C-855A-B3FA3213729E}" srcId="{DE8FD161-58B3-4822-A64D-90019910458A}" destId="{1DF55FFB-EE63-477F-A21F-4FAFED8AE220}" srcOrd="0" destOrd="0" parTransId="{4E23B309-39FD-4991-B305-4331EE68BC17}" sibTransId="{D64F72D0-9790-46AF-AD99-992E37AAA259}"/>
    <dgm:cxn modelId="{DE2CEB68-04B8-4DCD-8D0F-76C6B1539692}" type="presOf" srcId="{46E8C040-F3A2-45C4-9EB5-5740EC0266EC}" destId="{61A3B532-328C-4ED7-B9C8-65605579E114}" srcOrd="0" destOrd="0" presId="urn:microsoft.com/office/officeart/2009/3/layout/HorizontalOrganizationChart"/>
    <dgm:cxn modelId="{3118D75A-2781-4DC4-A295-6E223C99DCF2}" type="presOf" srcId="{A68AD937-B2F9-4725-B36D-798D9DDBF2D0}" destId="{0694C815-5ADE-4586-B233-3B8242B0860D}" srcOrd="0" destOrd="0" presId="urn:microsoft.com/office/officeart/2009/3/layout/HorizontalOrganizationChart"/>
    <dgm:cxn modelId="{DEEFE87B-B301-4B20-AD22-ADC45C53AEFA}" type="presOf" srcId="{F352F8FA-7041-4681-8453-2895FDB86F0D}" destId="{3FC63946-61F9-43AC-A6AE-CEE89E06245F}" srcOrd="0" destOrd="0" presId="urn:microsoft.com/office/officeart/2009/3/layout/HorizontalOrganizationChart"/>
    <dgm:cxn modelId="{E229A97E-A87C-4193-8C61-C2CA56A9CEC5}" type="presOf" srcId="{4D3AD438-4D53-46B3-9592-18DFF93F244F}" destId="{0757CFAD-4C0F-4F9F-931F-EB659197C4E0}" srcOrd="0" destOrd="0" presId="urn:microsoft.com/office/officeart/2009/3/layout/HorizontalOrganizationChart"/>
    <dgm:cxn modelId="{3E107082-1823-4B71-9A98-222BE9BB6763}" type="presOf" srcId="{DE8FD161-58B3-4822-A64D-90019910458A}" destId="{67609473-FA04-40AF-B42C-4C53528046EE}" srcOrd="0" destOrd="0" presId="urn:microsoft.com/office/officeart/2009/3/layout/HorizontalOrganizationChart"/>
    <dgm:cxn modelId="{C4E98285-36E1-40A7-B543-12F568F7A2A3}" type="presOf" srcId="{DE8FD161-58B3-4822-A64D-90019910458A}" destId="{2EAF3FCD-5007-48CF-AA12-027742D3B90C}" srcOrd="1" destOrd="0" presId="urn:microsoft.com/office/officeart/2009/3/layout/HorizontalOrganizationChart"/>
    <dgm:cxn modelId="{3BF07486-5FA7-4E77-92DA-A3CC9EA62F31}" type="presOf" srcId="{1DF55FFB-EE63-477F-A21F-4FAFED8AE220}" destId="{80043108-4054-4F1E-8180-26EFB4B73F09}" srcOrd="1" destOrd="0" presId="urn:microsoft.com/office/officeart/2009/3/layout/HorizontalOrganizationChart"/>
    <dgm:cxn modelId="{12E3FD96-EE52-4D78-9F25-4876DCD62F60}" srcId="{55EEF481-629A-4DC3-A65A-30C1A5259F6A}" destId="{03C1CAE6-AE26-403C-9865-BFA8F1481D8F}" srcOrd="1" destOrd="0" parTransId="{8B139236-998E-429C-8F6B-64C1D671BAD6}" sibTransId="{8AB5E5C8-1A4E-4C61-ABF2-27968369FD20}"/>
    <dgm:cxn modelId="{1D07C0A7-8765-4641-9720-9302D0489525}" type="presOf" srcId="{03C1CAE6-AE26-403C-9865-BFA8F1481D8F}" destId="{3A591352-4043-4F1C-88D1-1D3A5EFF2031}" srcOrd="0" destOrd="0" presId="urn:microsoft.com/office/officeart/2009/3/layout/HorizontalOrganizationChart"/>
    <dgm:cxn modelId="{9F0AD9A7-1392-46A7-9D4F-044B1D039F66}" type="presOf" srcId="{6A1C723B-4A34-4A24-B802-990CC84B8AFC}" destId="{B1E447A1-DEE2-491F-98F7-D4095572F4B3}" srcOrd="0" destOrd="0" presId="urn:microsoft.com/office/officeart/2009/3/layout/HorizontalOrganizationChart"/>
    <dgm:cxn modelId="{8A8293B6-4817-4480-AD83-9F69B657EA3F}" type="presOf" srcId="{A68AD937-B2F9-4725-B36D-798D9DDBF2D0}" destId="{B8CD9846-D91D-4108-8E6D-1491C046E814}" srcOrd="1" destOrd="0" presId="urn:microsoft.com/office/officeart/2009/3/layout/HorizontalOrganizationChart"/>
    <dgm:cxn modelId="{475161B8-D752-4A88-9B89-30B9C83AFB0E}" type="presOf" srcId="{4E23B309-39FD-4991-B305-4331EE68BC17}" destId="{1B9C8780-E391-4920-A020-3F1F2C0ED93B}" srcOrd="0" destOrd="0" presId="urn:microsoft.com/office/officeart/2009/3/layout/HorizontalOrganizationChart"/>
    <dgm:cxn modelId="{3F6C35B9-C6E0-4FE9-842F-3C83981D1CEA}" srcId="{55EEF481-629A-4DC3-A65A-30C1A5259F6A}" destId="{46E8C040-F3A2-45C4-9EB5-5740EC0266EC}" srcOrd="0" destOrd="0" parTransId="{6A1C723B-4A34-4A24-B802-990CC84B8AFC}" sibTransId="{548E651B-B9C9-454A-BD98-5884ECEDF89F}"/>
    <dgm:cxn modelId="{3FF275EF-8C7D-49AF-91CF-DE5E9EEC4838}" srcId="{55EEF481-629A-4DC3-A65A-30C1A5259F6A}" destId="{DE8FD161-58B3-4822-A64D-90019910458A}" srcOrd="2" destOrd="0" parTransId="{F352F8FA-7041-4681-8453-2895FDB86F0D}" sibTransId="{58CEF898-18A0-473C-9E0C-36C60DC86D6C}"/>
    <dgm:cxn modelId="{E72A2A36-1C12-4178-B1C6-959534F98299}" type="presParOf" srcId="{6AB0CB5E-4742-443B-870A-4DB0AC148BC2}" destId="{9B1795AF-C065-4D1C-B374-A848A14B077A}" srcOrd="0" destOrd="0" presId="urn:microsoft.com/office/officeart/2009/3/layout/HorizontalOrganizationChart"/>
    <dgm:cxn modelId="{6EEC2B07-8EF7-41F4-AB91-BDF224ED21B3}" type="presParOf" srcId="{9B1795AF-C065-4D1C-B374-A848A14B077A}" destId="{59D8257D-6671-470C-9B92-C62C74846E24}" srcOrd="0" destOrd="0" presId="urn:microsoft.com/office/officeart/2009/3/layout/HorizontalOrganizationChart"/>
    <dgm:cxn modelId="{FBD30126-55CA-4F23-BEC0-0CDD8CA8A6B1}" type="presParOf" srcId="{59D8257D-6671-470C-9B92-C62C74846E24}" destId="{1CA9A41E-FE72-4B86-9419-3C5F888A0CB3}" srcOrd="0" destOrd="0" presId="urn:microsoft.com/office/officeart/2009/3/layout/HorizontalOrganizationChart"/>
    <dgm:cxn modelId="{43A3D86B-6A88-47C4-A12F-27131C109EF9}" type="presParOf" srcId="{59D8257D-6671-470C-9B92-C62C74846E24}" destId="{ACD68590-EC47-4F57-8BEE-AFF8ED5FE5BA}" srcOrd="1" destOrd="0" presId="urn:microsoft.com/office/officeart/2009/3/layout/HorizontalOrganizationChart"/>
    <dgm:cxn modelId="{0C70CE70-2A77-452E-863C-E4BF7803152E}" type="presParOf" srcId="{9B1795AF-C065-4D1C-B374-A848A14B077A}" destId="{618CD7B6-2C13-4C4E-B553-5EE4D2AB9043}" srcOrd="1" destOrd="0" presId="urn:microsoft.com/office/officeart/2009/3/layout/HorizontalOrganizationChart"/>
    <dgm:cxn modelId="{E366E5A8-FCDF-4B70-ABD0-8D97AE105AB9}" type="presParOf" srcId="{618CD7B6-2C13-4C4E-B553-5EE4D2AB9043}" destId="{B1E447A1-DEE2-491F-98F7-D4095572F4B3}" srcOrd="0" destOrd="0" presId="urn:microsoft.com/office/officeart/2009/3/layout/HorizontalOrganizationChart"/>
    <dgm:cxn modelId="{A32DE814-E5CD-458A-8455-66CB413BADD6}" type="presParOf" srcId="{618CD7B6-2C13-4C4E-B553-5EE4D2AB9043}" destId="{1CE5DFB6-F512-4ED7-B67A-B22A882CD334}" srcOrd="1" destOrd="0" presId="urn:microsoft.com/office/officeart/2009/3/layout/HorizontalOrganizationChart"/>
    <dgm:cxn modelId="{CE465C83-991A-49C0-93AD-D95A077C9AAB}" type="presParOf" srcId="{1CE5DFB6-F512-4ED7-B67A-B22A882CD334}" destId="{BC76EE96-52D4-440C-8E5D-3F53554639E3}" srcOrd="0" destOrd="0" presId="urn:microsoft.com/office/officeart/2009/3/layout/HorizontalOrganizationChart"/>
    <dgm:cxn modelId="{5B374514-079B-48D9-95F5-CDE0E7843068}" type="presParOf" srcId="{BC76EE96-52D4-440C-8E5D-3F53554639E3}" destId="{61A3B532-328C-4ED7-B9C8-65605579E114}" srcOrd="0" destOrd="0" presId="urn:microsoft.com/office/officeart/2009/3/layout/HorizontalOrganizationChart"/>
    <dgm:cxn modelId="{9911AFCC-B478-41DA-AD73-D6675980F5D1}" type="presParOf" srcId="{BC76EE96-52D4-440C-8E5D-3F53554639E3}" destId="{AD22585E-4BDA-408B-941A-7EE6157A6A0D}" srcOrd="1" destOrd="0" presId="urn:microsoft.com/office/officeart/2009/3/layout/HorizontalOrganizationChart"/>
    <dgm:cxn modelId="{90062EAE-52AC-4C37-8A07-19B213C73E3C}" type="presParOf" srcId="{1CE5DFB6-F512-4ED7-B67A-B22A882CD334}" destId="{6DC354B9-79A6-4011-92A3-FE4C6551A5AD}" srcOrd="1" destOrd="0" presId="urn:microsoft.com/office/officeart/2009/3/layout/HorizontalOrganizationChart"/>
    <dgm:cxn modelId="{0B26B091-F48F-438D-A62B-00DA4C38B5C5}" type="presParOf" srcId="{1CE5DFB6-F512-4ED7-B67A-B22A882CD334}" destId="{803CB873-2C8C-4E3B-A7D4-6D0C560E2B7A}" srcOrd="2" destOrd="0" presId="urn:microsoft.com/office/officeart/2009/3/layout/HorizontalOrganizationChart"/>
    <dgm:cxn modelId="{1BD4A5F2-0D80-4EB2-BB77-AC28E2DFE7CE}" type="presParOf" srcId="{618CD7B6-2C13-4C4E-B553-5EE4D2AB9043}" destId="{4B5525DF-9DA4-4C4E-9972-6019EBD124A2}" srcOrd="2" destOrd="0" presId="urn:microsoft.com/office/officeart/2009/3/layout/HorizontalOrganizationChart"/>
    <dgm:cxn modelId="{81169293-01AE-4798-8D32-D2053ACDD385}" type="presParOf" srcId="{618CD7B6-2C13-4C4E-B553-5EE4D2AB9043}" destId="{8E3A194E-3492-42FD-8E98-3BD62BDC8D9C}" srcOrd="3" destOrd="0" presId="urn:microsoft.com/office/officeart/2009/3/layout/HorizontalOrganizationChart"/>
    <dgm:cxn modelId="{72D7BC33-6BA8-47EF-8F30-89C371D7DA00}" type="presParOf" srcId="{8E3A194E-3492-42FD-8E98-3BD62BDC8D9C}" destId="{FEE5A23B-7D6B-4D1F-B6EF-A0DD91393224}" srcOrd="0" destOrd="0" presId="urn:microsoft.com/office/officeart/2009/3/layout/HorizontalOrganizationChart"/>
    <dgm:cxn modelId="{58F36110-B6B9-4761-8962-284236E9CA4D}" type="presParOf" srcId="{FEE5A23B-7D6B-4D1F-B6EF-A0DD91393224}" destId="{3A591352-4043-4F1C-88D1-1D3A5EFF2031}" srcOrd="0" destOrd="0" presId="urn:microsoft.com/office/officeart/2009/3/layout/HorizontalOrganizationChart"/>
    <dgm:cxn modelId="{9A751848-F0F2-4BBC-9464-F72DE1EF61CC}" type="presParOf" srcId="{FEE5A23B-7D6B-4D1F-B6EF-A0DD91393224}" destId="{7217D095-4BDB-4B37-9B34-C1637C4912E5}" srcOrd="1" destOrd="0" presId="urn:microsoft.com/office/officeart/2009/3/layout/HorizontalOrganizationChart"/>
    <dgm:cxn modelId="{B53F2CA6-3153-45D8-8DB7-CD5726735142}" type="presParOf" srcId="{8E3A194E-3492-42FD-8E98-3BD62BDC8D9C}" destId="{7112D478-9CDC-4323-83D4-C3AE28189C7C}" srcOrd="1" destOrd="0" presId="urn:microsoft.com/office/officeart/2009/3/layout/HorizontalOrganizationChart"/>
    <dgm:cxn modelId="{230CEC05-3879-4BF4-8185-8E00CB430FF9}" type="presParOf" srcId="{8E3A194E-3492-42FD-8E98-3BD62BDC8D9C}" destId="{9AD0C611-AF0B-418B-9A5F-BDA872B82DD8}" srcOrd="2" destOrd="0" presId="urn:microsoft.com/office/officeart/2009/3/layout/HorizontalOrganizationChart"/>
    <dgm:cxn modelId="{6AC3EEFA-AD43-4CD9-AF75-A5F4B3FB01E0}" type="presParOf" srcId="{618CD7B6-2C13-4C4E-B553-5EE4D2AB9043}" destId="{3FC63946-61F9-43AC-A6AE-CEE89E06245F}" srcOrd="4" destOrd="0" presId="urn:microsoft.com/office/officeart/2009/3/layout/HorizontalOrganizationChart"/>
    <dgm:cxn modelId="{A44DD743-251C-4B91-B612-3C5389D8C4CC}" type="presParOf" srcId="{618CD7B6-2C13-4C4E-B553-5EE4D2AB9043}" destId="{AFA65F0A-EE5C-469A-AC23-8CCBBE295748}" srcOrd="5" destOrd="0" presId="urn:microsoft.com/office/officeart/2009/3/layout/HorizontalOrganizationChart"/>
    <dgm:cxn modelId="{6BF7DF60-DCA9-49FD-BCA5-0E2EF83EE513}" type="presParOf" srcId="{AFA65F0A-EE5C-469A-AC23-8CCBBE295748}" destId="{D88D8C7A-7107-4212-8904-1F3A0578F413}" srcOrd="0" destOrd="0" presId="urn:microsoft.com/office/officeart/2009/3/layout/HorizontalOrganizationChart"/>
    <dgm:cxn modelId="{ED6C200F-0C41-4793-8131-C4E6A36F0777}" type="presParOf" srcId="{D88D8C7A-7107-4212-8904-1F3A0578F413}" destId="{67609473-FA04-40AF-B42C-4C53528046EE}" srcOrd="0" destOrd="0" presId="urn:microsoft.com/office/officeart/2009/3/layout/HorizontalOrganizationChart"/>
    <dgm:cxn modelId="{D383C809-C13C-4F73-9D8D-2F2400F926F1}" type="presParOf" srcId="{D88D8C7A-7107-4212-8904-1F3A0578F413}" destId="{2EAF3FCD-5007-48CF-AA12-027742D3B90C}" srcOrd="1" destOrd="0" presId="urn:microsoft.com/office/officeart/2009/3/layout/HorizontalOrganizationChart"/>
    <dgm:cxn modelId="{89585156-11BC-46B9-A1FB-7855486834A2}" type="presParOf" srcId="{AFA65F0A-EE5C-469A-AC23-8CCBBE295748}" destId="{13370D56-4D00-4141-AE8F-5E5B67886677}" srcOrd="1" destOrd="0" presId="urn:microsoft.com/office/officeart/2009/3/layout/HorizontalOrganizationChart"/>
    <dgm:cxn modelId="{24544882-97B4-404F-A682-8CDF6DA5B310}" type="presParOf" srcId="{13370D56-4D00-4141-AE8F-5E5B67886677}" destId="{1B9C8780-E391-4920-A020-3F1F2C0ED93B}" srcOrd="0" destOrd="0" presId="urn:microsoft.com/office/officeart/2009/3/layout/HorizontalOrganizationChart"/>
    <dgm:cxn modelId="{B03C2631-9C91-46AF-93B3-45ADC92B02A3}" type="presParOf" srcId="{13370D56-4D00-4141-AE8F-5E5B67886677}" destId="{4FACF6B7-4504-4A77-BD31-1EE624C4A5DF}" srcOrd="1" destOrd="0" presId="urn:microsoft.com/office/officeart/2009/3/layout/HorizontalOrganizationChart"/>
    <dgm:cxn modelId="{124CD2F9-9FD9-409A-97A1-5D0327FDE9DE}" type="presParOf" srcId="{4FACF6B7-4504-4A77-BD31-1EE624C4A5DF}" destId="{A72F8CC2-880A-46D5-982A-D4C912452503}" srcOrd="0" destOrd="0" presId="urn:microsoft.com/office/officeart/2009/3/layout/HorizontalOrganizationChart"/>
    <dgm:cxn modelId="{0FD3B4D2-3D68-40F7-99A8-93882569C3AF}" type="presParOf" srcId="{A72F8CC2-880A-46D5-982A-D4C912452503}" destId="{7B829601-8B1A-418C-9B8E-998C015DA291}" srcOrd="0" destOrd="0" presId="urn:microsoft.com/office/officeart/2009/3/layout/HorizontalOrganizationChart"/>
    <dgm:cxn modelId="{AB5DF58E-95E5-4121-B58F-0693D7820525}" type="presParOf" srcId="{A72F8CC2-880A-46D5-982A-D4C912452503}" destId="{80043108-4054-4F1E-8180-26EFB4B73F09}" srcOrd="1" destOrd="0" presId="urn:microsoft.com/office/officeart/2009/3/layout/HorizontalOrganizationChart"/>
    <dgm:cxn modelId="{EC5D6EF4-9B5C-4251-BC60-87762BA3BA0F}" type="presParOf" srcId="{4FACF6B7-4504-4A77-BD31-1EE624C4A5DF}" destId="{78DB89BD-A033-48CB-88F7-C93DF02441AB}" srcOrd="1" destOrd="0" presId="urn:microsoft.com/office/officeart/2009/3/layout/HorizontalOrganizationChart"/>
    <dgm:cxn modelId="{E1676890-937F-43B3-A0FC-F36E8B16C992}" type="presParOf" srcId="{4FACF6B7-4504-4A77-BD31-1EE624C4A5DF}" destId="{06147EF3-EA35-46AE-96A9-3FA9768CC248}" srcOrd="2" destOrd="0" presId="urn:microsoft.com/office/officeart/2009/3/layout/HorizontalOrganizationChart"/>
    <dgm:cxn modelId="{CCF82D06-1948-4CA8-BA13-6F15283B9FA9}" type="presParOf" srcId="{13370D56-4D00-4141-AE8F-5E5B67886677}" destId="{0757CFAD-4C0F-4F9F-931F-EB659197C4E0}" srcOrd="2" destOrd="0" presId="urn:microsoft.com/office/officeart/2009/3/layout/HorizontalOrganizationChart"/>
    <dgm:cxn modelId="{6B758B49-99F3-4A5E-96FA-529878181DE2}" type="presParOf" srcId="{13370D56-4D00-4141-AE8F-5E5B67886677}" destId="{FBA7BD96-ADAD-428E-9540-1B17BCD1361C}" srcOrd="3" destOrd="0" presId="urn:microsoft.com/office/officeart/2009/3/layout/HorizontalOrganizationChart"/>
    <dgm:cxn modelId="{F1519711-51AB-4009-A83E-B165C34CA575}" type="presParOf" srcId="{FBA7BD96-ADAD-428E-9540-1B17BCD1361C}" destId="{88F53339-5F05-41AF-A949-C3E6F2A5A11A}" srcOrd="0" destOrd="0" presId="urn:microsoft.com/office/officeart/2009/3/layout/HorizontalOrganizationChart"/>
    <dgm:cxn modelId="{35929FEC-6BE4-433D-9A4E-A37FD6110D0F}" type="presParOf" srcId="{88F53339-5F05-41AF-A949-C3E6F2A5A11A}" destId="{0694C815-5ADE-4586-B233-3B8242B0860D}" srcOrd="0" destOrd="0" presId="urn:microsoft.com/office/officeart/2009/3/layout/HorizontalOrganizationChart"/>
    <dgm:cxn modelId="{DCD763A0-CB65-4D9A-8D0A-87BCF6200316}" type="presParOf" srcId="{88F53339-5F05-41AF-A949-C3E6F2A5A11A}" destId="{B8CD9846-D91D-4108-8E6D-1491C046E814}" srcOrd="1" destOrd="0" presId="urn:microsoft.com/office/officeart/2009/3/layout/HorizontalOrganizationChart"/>
    <dgm:cxn modelId="{2D91C5E4-81FD-48DC-92F8-DF2D6872B654}" type="presParOf" srcId="{FBA7BD96-ADAD-428E-9540-1B17BCD1361C}" destId="{F0F6EC53-CA2E-4ED3-A895-88D6DCDD451D}" srcOrd="1" destOrd="0" presId="urn:microsoft.com/office/officeart/2009/3/layout/HorizontalOrganizationChart"/>
    <dgm:cxn modelId="{93B2D47B-4761-47F5-AA8A-A7A99F0B335A}" type="presParOf" srcId="{FBA7BD96-ADAD-428E-9540-1B17BCD1361C}" destId="{53200688-8D16-4E22-B63E-3ADD9F54CEC8}" srcOrd="2" destOrd="0" presId="urn:microsoft.com/office/officeart/2009/3/layout/HorizontalOrganizationChart"/>
    <dgm:cxn modelId="{FE529A24-60A8-495D-BFD1-34E687D41F3C}" type="presParOf" srcId="{AFA65F0A-EE5C-469A-AC23-8CCBBE295748}" destId="{099CB579-C703-4180-B74E-A7CF533ACFC7}" srcOrd="2" destOrd="0" presId="urn:microsoft.com/office/officeart/2009/3/layout/HorizontalOrganizationChart"/>
    <dgm:cxn modelId="{5A9B97F4-B2BE-480A-BEA7-17A0D4C73589}" type="presParOf" srcId="{9B1795AF-C065-4D1C-B374-A848A14B077A}" destId="{8962821A-BE2B-424F-9FD7-F1570516530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552187-8D68-4EC9-95F7-3B11E7C6467B}">
      <dsp:nvSpPr>
        <dsp:cNvPr id="0" name=""/>
        <dsp:cNvSpPr/>
      </dsp:nvSpPr>
      <dsp:spPr>
        <a:xfrm>
          <a:off x="3094541" y="2840098"/>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7F111F-2ECC-498E-87FE-2E019BF5DA02}">
      <dsp:nvSpPr>
        <dsp:cNvPr id="0" name=""/>
        <dsp:cNvSpPr/>
      </dsp:nvSpPr>
      <dsp:spPr>
        <a:xfrm>
          <a:off x="6802984" y="2175669"/>
          <a:ext cx="618073" cy="1328858"/>
        </a:xfrm>
        <a:custGeom>
          <a:avLst/>
          <a:gdLst/>
          <a:ahLst/>
          <a:cxnLst/>
          <a:rect l="0" t="0" r="0" b="0"/>
          <a:pathLst>
            <a:path>
              <a:moveTo>
                <a:pt x="0" y="0"/>
              </a:moveTo>
              <a:lnTo>
                <a:pt x="309036" y="0"/>
              </a:lnTo>
              <a:lnTo>
                <a:pt x="309036" y="1328858"/>
              </a:lnTo>
              <a:lnTo>
                <a:pt x="618073" y="132885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287134-6A99-4CDE-8C68-C0005FA37579}">
      <dsp:nvSpPr>
        <dsp:cNvPr id="0" name=""/>
        <dsp:cNvSpPr/>
      </dsp:nvSpPr>
      <dsp:spPr>
        <a:xfrm>
          <a:off x="6802984" y="2129949"/>
          <a:ext cx="618073" cy="91440"/>
        </a:xfrm>
        <a:custGeom>
          <a:avLst/>
          <a:gdLst/>
          <a:ahLst/>
          <a:cxnLst/>
          <a:rect l="0" t="0" r="0" b="0"/>
          <a:pathLst>
            <a:path>
              <a:moveTo>
                <a:pt x="0" y="45720"/>
              </a:moveTo>
              <a:lnTo>
                <a:pt x="618073"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EDEAC7-AECD-4181-B5DD-EA2BAE8E1072}">
      <dsp:nvSpPr>
        <dsp:cNvPr id="0" name=""/>
        <dsp:cNvSpPr/>
      </dsp:nvSpPr>
      <dsp:spPr>
        <a:xfrm>
          <a:off x="6802984" y="846810"/>
          <a:ext cx="618073" cy="1328858"/>
        </a:xfrm>
        <a:custGeom>
          <a:avLst/>
          <a:gdLst/>
          <a:ahLst/>
          <a:cxnLst/>
          <a:rect l="0" t="0" r="0" b="0"/>
          <a:pathLst>
            <a:path>
              <a:moveTo>
                <a:pt x="0" y="1328858"/>
              </a:moveTo>
              <a:lnTo>
                <a:pt x="309036" y="1328858"/>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015569-D3F5-475C-8073-C9D79938290D}">
      <dsp:nvSpPr>
        <dsp:cNvPr id="0" name=""/>
        <dsp:cNvSpPr/>
      </dsp:nvSpPr>
      <dsp:spPr>
        <a:xfrm>
          <a:off x="3094541" y="2175669"/>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D176F27-FCE6-4A6B-B477-9FCF0B9F9D21}">
      <dsp:nvSpPr>
        <dsp:cNvPr id="0" name=""/>
        <dsp:cNvSpPr/>
      </dsp:nvSpPr>
      <dsp:spPr>
        <a:xfrm>
          <a:off x="4171" y="2368817"/>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Una vez que la buena pro ha quedado consentida o administrativamente firme, tanto la Entidad como el o los postores ganadores, están obligados a contratar.</a:t>
          </a:r>
          <a:endParaRPr lang="es-PE" sz="1400" kern="1200" dirty="0"/>
        </a:p>
      </dsp:txBody>
      <dsp:txXfrm>
        <a:off x="4171" y="2368817"/>
        <a:ext cx="3090369" cy="942562"/>
      </dsp:txXfrm>
    </dsp:sp>
    <dsp:sp modelId="{306ADD0A-0B2E-4C7E-9B5A-40CBB8223064}">
      <dsp:nvSpPr>
        <dsp:cNvPr id="0" name=""/>
        <dsp:cNvSpPr/>
      </dsp:nvSpPr>
      <dsp:spPr>
        <a:xfrm>
          <a:off x="3712615" y="1704387"/>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La Entidad no puede negarse a contratar, salvo</a:t>
          </a:r>
          <a:endParaRPr lang="es-PE" sz="1400" kern="1200" dirty="0"/>
        </a:p>
      </dsp:txBody>
      <dsp:txXfrm>
        <a:off x="3712615" y="1704387"/>
        <a:ext cx="3090369" cy="942562"/>
      </dsp:txXfrm>
    </dsp:sp>
    <dsp:sp modelId="{1A06B2BE-7B18-4718-86BA-9AEAF86CE846}">
      <dsp:nvSpPr>
        <dsp:cNvPr id="0" name=""/>
        <dsp:cNvSpPr/>
      </dsp:nvSpPr>
      <dsp:spPr>
        <a:xfrm>
          <a:off x="7421058" y="375528"/>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 Por razones de recorte presupuestal correspondiente al objeto materia del procedimiento de selección</a:t>
          </a:r>
          <a:endParaRPr lang="es-PE" sz="1400" kern="1200" dirty="0"/>
        </a:p>
      </dsp:txBody>
      <dsp:txXfrm>
        <a:off x="7421058" y="375528"/>
        <a:ext cx="3090369" cy="942562"/>
      </dsp:txXfrm>
    </dsp:sp>
    <dsp:sp modelId="{8B219863-32A7-4FFA-8AC8-86F5144C1AE3}">
      <dsp:nvSpPr>
        <dsp:cNvPr id="0" name=""/>
        <dsp:cNvSpPr/>
      </dsp:nvSpPr>
      <dsp:spPr>
        <a:xfrm>
          <a:off x="7421058" y="1704387"/>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Por norma expresa</a:t>
          </a:r>
          <a:endParaRPr lang="es-PE" sz="1400" kern="1200" dirty="0"/>
        </a:p>
      </dsp:txBody>
      <dsp:txXfrm>
        <a:off x="7421058" y="1704387"/>
        <a:ext cx="3090369" cy="942562"/>
      </dsp:txXfrm>
    </dsp:sp>
    <dsp:sp modelId="{3B77E5F3-2E84-41A6-AC21-5B2E7EEAC99B}">
      <dsp:nvSpPr>
        <dsp:cNvPr id="0" name=""/>
        <dsp:cNvSpPr/>
      </dsp:nvSpPr>
      <dsp:spPr>
        <a:xfrm>
          <a:off x="7421058" y="3033246"/>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Por desaparición de la necesidad, debidamente acreditada. </a:t>
          </a:r>
          <a:endParaRPr lang="es-PE" sz="1400" kern="1200" dirty="0"/>
        </a:p>
      </dsp:txBody>
      <dsp:txXfrm>
        <a:off x="7421058" y="3033246"/>
        <a:ext cx="3090369" cy="942562"/>
      </dsp:txXfrm>
    </dsp:sp>
    <dsp:sp modelId="{708DA370-5DC3-485E-9AF9-5B6B3079AC3E}">
      <dsp:nvSpPr>
        <dsp:cNvPr id="0" name=""/>
        <dsp:cNvSpPr/>
      </dsp:nvSpPr>
      <dsp:spPr>
        <a:xfrm>
          <a:off x="3712615" y="3033246"/>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0" i="0" kern="1200" dirty="0"/>
            <a:t>En caso que el o los postores ganadores de la buena pro se nieguen a suscribir el contrato, son pasibles de sanción.</a:t>
          </a:r>
          <a:endParaRPr lang="es-PE" sz="1400" kern="1200" dirty="0"/>
        </a:p>
      </dsp:txBody>
      <dsp:txXfrm>
        <a:off x="3712615" y="3033246"/>
        <a:ext cx="3090369" cy="94256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B8D2BB-27C2-4047-AADD-7A0D110538EF}">
      <dsp:nvSpPr>
        <dsp:cNvPr id="0" name=""/>
        <dsp:cNvSpPr/>
      </dsp:nvSpPr>
      <dsp:spPr>
        <a:xfrm>
          <a:off x="0" y="0"/>
          <a:ext cx="8938260" cy="130540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b="0" i="0" kern="1200"/>
            <a:t>El contratista puede subcontratar, previa autorización de la Entidad, la ejecución de determinadas prestaciones del contrato.</a:t>
          </a:r>
          <a:endParaRPr lang="es-PE" sz="1700" kern="1200"/>
        </a:p>
      </dsp:txBody>
      <dsp:txXfrm>
        <a:off x="38234" y="38234"/>
        <a:ext cx="7529629" cy="1228933"/>
      </dsp:txXfrm>
    </dsp:sp>
    <dsp:sp modelId="{36803298-4910-4DE6-BC4C-63B264A91325}">
      <dsp:nvSpPr>
        <dsp:cNvPr id="0" name=""/>
        <dsp:cNvSpPr/>
      </dsp:nvSpPr>
      <dsp:spPr>
        <a:xfrm>
          <a:off x="788669" y="1522968"/>
          <a:ext cx="8938260" cy="130540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b="0" i="0" kern="1200" dirty="0"/>
            <a:t>Se puede subcontratar por un máximo del 40% del monto del contrato original, salvo prohibición expresa contenida en los documentos del procedimiento de selección o cuando se trate de prestaciones esenciales del contrato vinculadas a los aspectos que determinaron la selección del contratista.</a:t>
          </a:r>
          <a:endParaRPr lang="es-PE" sz="1700" kern="1200" dirty="0"/>
        </a:p>
      </dsp:txBody>
      <dsp:txXfrm>
        <a:off x="826903" y="1561202"/>
        <a:ext cx="7224611" cy="1228933"/>
      </dsp:txXfrm>
    </dsp:sp>
    <dsp:sp modelId="{E57C4CCE-1FE4-4B4E-941A-53C385A098C1}">
      <dsp:nvSpPr>
        <dsp:cNvPr id="0" name=""/>
        <dsp:cNvSpPr/>
      </dsp:nvSpPr>
      <dsp:spPr>
        <a:xfrm>
          <a:off x="1577339" y="3045936"/>
          <a:ext cx="8938260" cy="130540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s-ES" sz="1700" b="0" i="0" kern="1200" dirty="0"/>
            <a:t>La Entidad aprueba la subcontratación por escrito y de manera previa, dentro de los 5 días hábiles de formulado el pedido. Si transcurrido dicho plazo la Entidad no comunica su respuesta, se considera que el pedido ha sido rechazado.</a:t>
          </a:r>
          <a:endParaRPr lang="es-PE" sz="1700" kern="1200" dirty="0"/>
        </a:p>
      </dsp:txBody>
      <dsp:txXfrm>
        <a:off x="1615573" y="3084170"/>
        <a:ext cx="7224611" cy="1228933"/>
      </dsp:txXfrm>
    </dsp:sp>
    <dsp:sp modelId="{840C7123-DBDE-48C3-8334-A0EA33E90490}">
      <dsp:nvSpPr>
        <dsp:cNvPr id="0" name=""/>
        <dsp:cNvSpPr/>
      </dsp:nvSpPr>
      <dsp:spPr>
        <a:xfrm>
          <a:off x="8089749" y="989929"/>
          <a:ext cx="848510" cy="848510"/>
        </a:xfrm>
        <a:prstGeom prst="downArrow">
          <a:avLst>
            <a:gd name="adj1" fmla="val 55000"/>
            <a:gd name="adj2" fmla="val 45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PE" sz="3600" kern="1200"/>
        </a:p>
      </dsp:txBody>
      <dsp:txXfrm>
        <a:off x="8280664" y="989929"/>
        <a:ext cx="466680" cy="638504"/>
      </dsp:txXfrm>
    </dsp:sp>
    <dsp:sp modelId="{0DEF8CF9-494E-4A4B-8D0F-AE22819293E2}">
      <dsp:nvSpPr>
        <dsp:cNvPr id="0" name=""/>
        <dsp:cNvSpPr/>
      </dsp:nvSpPr>
      <dsp:spPr>
        <a:xfrm>
          <a:off x="8878419" y="2504195"/>
          <a:ext cx="848510" cy="848510"/>
        </a:xfrm>
        <a:prstGeom prst="downArrow">
          <a:avLst>
            <a:gd name="adj1" fmla="val 55000"/>
            <a:gd name="adj2" fmla="val 45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s-PE" sz="3600" kern="1200"/>
        </a:p>
      </dsp:txBody>
      <dsp:txXfrm>
        <a:off x="9069334" y="2504195"/>
        <a:ext cx="466680" cy="63850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2FC21-4924-4883-A777-E2FBE08D05E8}">
      <dsp:nvSpPr>
        <dsp:cNvPr id="0" name=""/>
        <dsp:cNvSpPr/>
      </dsp:nvSpPr>
      <dsp:spPr>
        <a:xfrm>
          <a:off x="4621" y="706499"/>
          <a:ext cx="2020453" cy="2938339"/>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a:t>No se puede subcontratar las prestaciones esenciales del contrato vinculadas a los aspectos que determinaron la selección del contratista.</a:t>
          </a:r>
          <a:endParaRPr lang="es-PE" sz="1600" kern="1200"/>
        </a:p>
      </dsp:txBody>
      <dsp:txXfrm>
        <a:off x="63798" y="765676"/>
        <a:ext cx="1902099" cy="2819985"/>
      </dsp:txXfrm>
    </dsp:sp>
    <dsp:sp modelId="{9097974E-74AD-40D6-A1C3-FED4DDFC9847}">
      <dsp:nvSpPr>
        <dsp:cNvPr id="0" name=""/>
        <dsp:cNvSpPr/>
      </dsp:nvSpPr>
      <dsp:spPr>
        <a:xfrm>
          <a:off x="2227119" y="1925132"/>
          <a:ext cx="428336" cy="501072"/>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PE" sz="1300" kern="1200"/>
        </a:p>
      </dsp:txBody>
      <dsp:txXfrm>
        <a:off x="2227119" y="2025346"/>
        <a:ext cx="299835" cy="300644"/>
      </dsp:txXfrm>
    </dsp:sp>
    <dsp:sp modelId="{6BA49D06-7BF7-4F3C-8A5F-F49F0E54A19C}">
      <dsp:nvSpPr>
        <dsp:cNvPr id="0" name=""/>
        <dsp:cNvSpPr/>
      </dsp:nvSpPr>
      <dsp:spPr>
        <a:xfrm>
          <a:off x="2833255" y="706499"/>
          <a:ext cx="2020453" cy="2938339"/>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a:t>No cabe subcontratación en la Selección de Consultores Individuales.</a:t>
          </a:r>
          <a:endParaRPr lang="es-PE" sz="1600" kern="1200"/>
        </a:p>
      </dsp:txBody>
      <dsp:txXfrm>
        <a:off x="2892432" y="765676"/>
        <a:ext cx="1902099" cy="2819985"/>
      </dsp:txXfrm>
    </dsp:sp>
    <dsp:sp modelId="{3F8A447D-0458-443D-872F-136C7FD79E4B}">
      <dsp:nvSpPr>
        <dsp:cNvPr id="0" name=""/>
        <dsp:cNvSpPr/>
      </dsp:nvSpPr>
      <dsp:spPr>
        <a:xfrm>
          <a:off x="5055754" y="1925132"/>
          <a:ext cx="428336" cy="501072"/>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PE" sz="1300" kern="1200"/>
        </a:p>
      </dsp:txBody>
      <dsp:txXfrm>
        <a:off x="5055754" y="2025346"/>
        <a:ext cx="299835" cy="300644"/>
      </dsp:txXfrm>
    </dsp:sp>
    <dsp:sp modelId="{288FAB58-2000-41E0-B499-FCB4E6F1F47A}">
      <dsp:nvSpPr>
        <dsp:cNvPr id="0" name=""/>
        <dsp:cNvSpPr/>
      </dsp:nvSpPr>
      <dsp:spPr>
        <a:xfrm>
          <a:off x="5661890" y="706499"/>
          <a:ext cx="2020453" cy="2938339"/>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a:t>Para ser subcontratista se requiere contar con inscripción vigente en el Registro Nacional de Proveedores (RNP) no estar impedido, inhabilitado ni suspendido para contratar con el Estado.</a:t>
          </a:r>
          <a:endParaRPr lang="es-PE" sz="1600" kern="1200"/>
        </a:p>
      </dsp:txBody>
      <dsp:txXfrm>
        <a:off x="5721067" y="765676"/>
        <a:ext cx="1902099" cy="2819985"/>
      </dsp:txXfrm>
    </dsp:sp>
    <dsp:sp modelId="{11352DEC-583F-4F5C-8E18-FD39CDE6F84B}">
      <dsp:nvSpPr>
        <dsp:cNvPr id="0" name=""/>
        <dsp:cNvSpPr/>
      </dsp:nvSpPr>
      <dsp:spPr>
        <a:xfrm>
          <a:off x="7884389" y="1925132"/>
          <a:ext cx="428336" cy="501072"/>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PE" sz="1300" kern="1200"/>
        </a:p>
      </dsp:txBody>
      <dsp:txXfrm>
        <a:off x="7884389" y="2025346"/>
        <a:ext cx="299835" cy="300644"/>
      </dsp:txXfrm>
    </dsp:sp>
    <dsp:sp modelId="{F4069F3C-3D56-409F-BC1C-2B7AF032FEF5}">
      <dsp:nvSpPr>
        <dsp:cNvPr id="0" name=""/>
        <dsp:cNvSpPr/>
      </dsp:nvSpPr>
      <dsp:spPr>
        <a:xfrm>
          <a:off x="8490525" y="706499"/>
          <a:ext cx="2020453" cy="2938339"/>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b="0" i="0" kern="1200"/>
            <a:t>El contratista mantiene la responsabilidad por la ejecución total de su contrato frente a la Entidad.</a:t>
          </a:r>
          <a:endParaRPr lang="es-PE" sz="1600" kern="1200"/>
        </a:p>
      </dsp:txBody>
      <dsp:txXfrm>
        <a:off x="8549702" y="765676"/>
        <a:ext cx="1902099" cy="28199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9F941-57C8-4D9C-88CD-B3CBFE0CD84D}">
      <dsp:nvSpPr>
        <dsp:cNvPr id="0" name=""/>
        <dsp:cNvSpPr/>
      </dsp:nvSpPr>
      <dsp:spPr>
        <a:xfrm>
          <a:off x="2053" y="861732"/>
          <a:ext cx="4379788" cy="2627873"/>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b="0" i="0" kern="1200" dirty="0"/>
            <a:t>Cuando se resuelva el contrato por causas imputables a alguna de las partes, se debe resarcir los daños y perjuicios ocasionados. </a:t>
          </a:r>
          <a:endParaRPr lang="es-PE" sz="2700" kern="1200" dirty="0"/>
        </a:p>
      </dsp:txBody>
      <dsp:txXfrm>
        <a:off x="79021" y="938700"/>
        <a:ext cx="4225852" cy="2473937"/>
      </dsp:txXfrm>
    </dsp:sp>
    <dsp:sp modelId="{4C66D177-E5E8-4984-9ED6-4CC5FE44E53E}">
      <dsp:nvSpPr>
        <dsp:cNvPr id="0" name=""/>
        <dsp:cNvSpPr/>
      </dsp:nvSpPr>
      <dsp:spPr>
        <a:xfrm>
          <a:off x="4819821" y="1632575"/>
          <a:ext cx="928515" cy="1086187"/>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s-PE" sz="2100" kern="1200"/>
        </a:p>
      </dsp:txBody>
      <dsp:txXfrm>
        <a:off x="4819821" y="1849812"/>
        <a:ext cx="649961" cy="651713"/>
      </dsp:txXfrm>
    </dsp:sp>
    <dsp:sp modelId="{C2D47177-9435-49E2-B993-915E766B9BD1}">
      <dsp:nvSpPr>
        <dsp:cNvPr id="0" name=""/>
        <dsp:cNvSpPr/>
      </dsp:nvSpPr>
      <dsp:spPr>
        <a:xfrm>
          <a:off x="6133757" y="861732"/>
          <a:ext cx="4379788" cy="2627873"/>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s-ES" sz="2700" b="0" i="0" kern="1200"/>
            <a:t>No corresponde el pago de daños y perjuicios en los casos de corrupción de funcionarios o servidores propiciada por parte del contratista</a:t>
          </a:r>
          <a:endParaRPr lang="es-PE" sz="2700" kern="1200"/>
        </a:p>
      </dsp:txBody>
      <dsp:txXfrm>
        <a:off x="6210725" y="938700"/>
        <a:ext cx="4225852" cy="247393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873E3-2407-4D4B-A786-78172359BF16}">
      <dsp:nvSpPr>
        <dsp:cNvPr id="0" name=""/>
        <dsp:cNvSpPr/>
      </dsp:nvSpPr>
      <dsp:spPr>
        <a:xfrm>
          <a:off x="3315253" y="2762133"/>
          <a:ext cx="545548" cy="1172928"/>
        </a:xfrm>
        <a:custGeom>
          <a:avLst/>
          <a:gdLst/>
          <a:ahLst/>
          <a:cxnLst/>
          <a:rect l="0" t="0" r="0" b="0"/>
          <a:pathLst>
            <a:path>
              <a:moveTo>
                <a:pt x="0" y="0"/>
              </a:moveTo>
              <a:lnTo>
                <a:pt x="272774" y="0"/>
              </a:lnTo>
              <a:lnTo>
                <a:pt x="272774" y="1172928"/>
              </a:lnTo>
              <a:lnTo>
                <a:pt x="545548" y="117292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E4CD58-2FDE-4DAB-8432-CD0C8DAF3429}">
      <dsp:nvSpPr>
        <dsp:cNvPr id="0" name=""/>
        <dsp:cNvSpPr/>
      </dsp:nvSpPr>
      <dsp:spPr>
        <a:xfrm>
          <a:off x="3315253" y="2716413"/>
          <a:ext cx="545548" cy="91440"/>
        </a:xfrm>
        <a:custGeom>
          <a:avLst/>
          <a:gdLst/>
          <a:ahLst/>
          <a:cxnLst/>
          <a:rect l="0" t="0" r="0" b="0"/>
          <a:pathLst>
            <a:path>
              <a:moveTo>
                <a:pt x="0" y="45720"/>
              </a:moveTo>
              <a:lnTo>
                <a:pt x="545548"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116A75-EF64-4844-8029-A9D5C0490119}">
      <dsp:nvSpPr>
        <dsp:cNvPr id="0" name=""/>
        <dsp:cNvSpPr/>
      </dsp:nvSpPr>
      <dsp:spPr>
        <a:xfrm>
          <a:off x="6588541" y="1589204"/>
          <a:ext cx="545548" cy="1172928"/>
        </a:xfrm>
        <a:custGeom>
          <a:avLst/>
          <a:gdLst/>
          <a:ahLst/>
          <a:cxnLst/>
          <a:rect l="0" t="0" r="0" b="0"/>
          <a:pathLst>
            <a:path>
              <a:moveTo>
                <a:pt x="0" y="0"/>
              </a:moveTo>
              <a:lnTo>
                <a:pt x="272774" y="0"/>
              </a:lnTo>
              <a:lnTo>
                <a:pt x="272774" y="1172928"/>
              </a:lnTo>
              <a:lnTo>
                <a:pt x="545548" y="117292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9DFD4A-1293-4C67-ADD1-B4F10B8BF68D}">
      <dsp:nvSpPr>
        <dsp:cNvPr id="0" name=""/>
        <dsp:cNvSpPr/>
      </dsp:nvSpPr>
      <dsp:spPr>
        <a:xfrm>
          <a:off x="6588541" y="1543484"/>
          <a:ext cx="545548" cy="91440"/>
        </a:xfrm>
        <a:custGeom>
          <a:avLst/>
          <a:gdLst/>
          <a:ahLst/>
          <a:cxnLst/>
          <a:rect l="0" t="0" r="0" b="0"/>
          <a:pathLst>
            <a:path>
              <a:moveTo>
                <a:pt x="0" y="45720"/>
              </a:moveTo>
              <a:lnTo>
                <a:pt x="545548"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5916E9-86CF-4598-900A-4C9F8986E542}">
      <dsp:nvSpPr>
        <dsp:cNvPr id="0" name=""/>
        <dsp:cNvSpPr/>
      </dsp:nvSpPr>
      <dsp:spPr>
        <a:xfrm>
          <a:off x="6588541" y="416276"/>
          <a:ext cx="545548" cy="1172928"/>
        </a:xfrm>
        <a:custGeom>
          <a:avLst/>
          <a:gdLst/>
          <a:ahLst/>
          <a:cxnLst/>
          <a:rect l="0" t="0" r="0" b="0"/>
          <a:pathLst>
            <a:path>
              <a:moveTo>
                <a:pt x="0" y="1172928"/>
              </a:moveTo>
              <a:lnTo>
                <a:pt x="272774" y="1172928"/>
              </a:lnTo>
              <a:lnTo>
                <a:pt x="272774" y="0"/>
              </a:lnTo>
              <a:lnTo>
                <a:pt x="545548"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55C24C-0962-42EA-A9F9-EA76CBB9F20D}">
      <dsp:nvSpPr>
        <dsp:cNvPr id="0" name=""/>
        <dsp:cNvSpPr/>
      </dsp:nvSpPr>
      <dsp:spPr>
        <a:xfrm>
          <a:off x="3315253" y="1589204"/>
          <a:ext cx="545548" cy="1172928"/>
        </a:xfrm>
        <a:custGeom>
          <a:avLst/>
          <a:gdLst/>
          <a:ahLst/>
          <a:cxnLst/>
          <a:rect l="0" t="0" r="0" b="0"/>
          <a:pathLst>
            <a:path>
              <a:moveTo>
                <a:pt x="0" y="1172928"/>
              </a:moveTo>
              <a:lnTo>
                <a:pt x="272774" y="1172928"/>
              </a:lnTo>
              <a:lnTo>
                <a:pt x="272774" y="0"/>
              </a:lnTo>
              <a:lnTo>
                <a:pt x="545548"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A418EF2-41C0-4AAF-AC23-6AED9ECAD632}">
      <dsp:nvSpPr>
        <dsp:cNvPr id="0" name=""/>
        <dsp:cNvSpPr/>
      </dsp:nvSpPr>
      <dsp:spPr>
        <a:xfrm>
          <a:off x="587512" y="2346152"/>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kern="1200" dirty="0"/>
            <a:t>Causales de resolución</a:t>
          </a:r>
          <a:endParaRPr lang="es-PE" sz="1200" kern="1200" dirty="0"/>
        </a:p>
      </dsp:txBody>
      <dsp:txXfrm>
        <a:off x="587512" y="2346152"/>
        <a:ext cx="2727740" cy="831960"/>
      </dsp:txXfrm>
    </dsp:sp>
    <dsp:sp modelId="{65BE2B0B-FBA8-4F31-A535-A86A3817EC98}">
      <dsp:nvSpPr>
        <dsp:cNvPr id="0" name=""/>
        <dsp:cNvSpPr/>
      </dsp:nvSpPr>
      <dsp:spPr>
        <a:xfrm>
          <a:off x="3860801" y="1173224"/>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La Entidad puede resolver el contrato en los casos en que el contratista:</a:t>
          </a:r>
          <a:endParaRPr lang="es-PE" sz="1200" kern="1200" dirty="0"/>
        </a:p>
      </dsp:txBody>
      <dsp:txXfrm>
        <a:off x="3860801" y="1173224"/>
        <a:ext cx="2727740" cy="831960"/>
      </dsp:txXfrm>
    </dsp:sp>
    <dsp:sp modelId="{F0015878-EDD4-4E86-A06D-9EB0BCF31C29}">
      <dsp:nvSpPr>
        <dsp:cNvPr id="0" name=""/>
        <dsp:cNvSpPr/>
      </dsp:nvSpPr>
      <dsp:spPr>
        <a:xfrm>
          <a:off x="7134089" y="295"/>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a) Incumpla injustificadamente obligaciones contractuales, legales o reglamentarias a su cargo</a:t>
          </a:r>
          <a:endParaRPr lang="es-PE" sz="1200" kern="1200" dirty="0"/>
        </a:p>
      </dsp:txBody>
      <dsp:txXfrm>
        <a:off x="7134089" y="295"/>
        <a:ext cx="2727740" cy="831960"/>
      </dsp:txXfrm>
    </dsp:sp>
    <dsp:sp modelId="{FF368601-1686-4CB6-9974-2A36ADDC27C7}">
      <dsp:nvSpPr>
        <dsp:cNvPr id="0" name=""/>
        <dsp:cNvSpPr/>
      </dsp:nvSpPr>
      <dsp:spPr>
        <a:xfrm>
          <a:off x="7134089" y="1173224"/>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b) Haya llegado a acumular el monto máximo de la penalidad por mora o el monto máximo para otras penalidades, en la ejecución de la prestación a su cargo</a:t>
          </a:r>
          <a:endParaRPr lang="es-PE" sz="1200" kern="1200" dirty="0"/>
        </a:p>
      </dsp:txBody>
      <dsp:txXfrm>
        <a:off x="7134089" y="1173224"/>
        <a:ext cx="2727740" cy="831960"/>
      </dsp:txXfrm>
    </dsp:sp>
    <dsp:sp modelId="{AA1DE868-C85B-4E8E-9932-E142B3F2D8DD}">
      <dsp:nvSpPr>
        <dsp:cNvPr id="0" name=""/>
        <dsp:cNvSpPr/>
      </dsp:nvSpPr>
      <dsp:spPr>
        <a:xfrm>
          <a:off x="7134089" y="2346152"/>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c) Paralice o reduzca injustificadamente la ejecución de la prestación</a:t>
          </a:r>
          <a:endParaRPr lang="es-PE" sz="1200" kern="1200" dirty="0"/>
        </a:p>
      </dsp:txBody>
      <dsp:txXfrm>
        <a:off x="7134089" y="2346152"/>
        <a:ext cx="2727740" cy="831960"/>
      </dsp:txXfrm>
    </dsp:sp>
    <dsp:sp modelId="{C12DFE00-3C9B-4CFB-AAA6-89F97FEFACFD}">
      <dsp:nvSpPr>
        <dsp:cNvPr id="0" name=""/>
        <dsp:cNvSpPr/>
      </dsp:nvSpPr>
      <dsp:spPr>
        <a:xfrm>
          <a:off x="3860801" y="2346152"/>
          <a:ext cx="2727740"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El contratista puede solicitar la resolución del contrato en los casos en que la Entidad incumpla injustificadamente con el pago y/u otras obligaciones esenciales a su cargo</a:t>
          </a:r>
          <a:endParaRPr lang="es-PE" sz="1200" kern="1200" dirty="0"/>
        </a:p>
      </dsp:txBody>
      <dsp:txXfrm>
        <a:off x="3860801" y="2346152"/>
        <a:ext cx="2727740" cy="831960"/>
      </dsp:txXfrm>
    </dsp:sp>
    <dsp:sp modelId="{4DF87137-61CD-42BE-AA65-48C6858341F2}">
      <dsp:nvSpPr>
        <dsp:cNvPr id="0" name=""/>
        <dsp:cNvSpPr/>
      </dsp:nvSpPr>
      <dsp:spPr>
        <a:xfrm>
          <a:off x="3860801" y="3519081"/>
          <a:ext cx="6067285" cy="83196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Cualquiera de las partes puede resolver el contrato por caso fortuito, fuerza mayor o por hecho sobreviniente al perfeccionamiento del contrato que no sea imputable a las partes y que imposibilite de manera definitiva la continuación de la ejecución del contrato.</a:t>
          </a:r>
          <a:endParaRPr lang="es-PE" sz="1200" kern="1200" dirty="0"/>
        </a:p>
      </dsp:txBody>
      <dsp:txXfrm>
        <a:off x="3860801" y="3519081"/>
        <a:ext cx="6067285" cy="83196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2055F-7FC1-457C-8E1D-AFD484EDA70D}">
      <dsp:nvSpPr>
        <dsp:cNvPr id="0" name=""/>
        <dsp:cNvSpPr/>
      </dsp:nvSpPr>
      <dsp:spPr>
        <a:xfrm>
          <a:off x="9242" y="608870"/>
          <a:ext cx="2762398" cy="3133596"/>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a:t>Salvo disposición legal o reglamentaria en contrario, el contratista puede ceder su derecho al pago a favor de terceros.</a:t>
          </a:r>
          <a:endParaRPr lang="es-PE" sz="1800" kern="1200"/>
        </a:p>
      </dsp:txBody>
      <dsp:txXfrm>
        <a:off x="90150" y="689778"/>
        <a:ext cx="2600582" cy="2971780"/>
      </dsp:txXfrm>
    </dsp:sp>
    <dsp:sp modelId="{ED693644-9000-45F2-A342-438B659573D3}">
      <dsp:nvSpPr>
        <dsp:cNvPr id="0" name=""/>
        <dsp:cNvSpPr/>
      </dsp:nvSpPr>
      <dsp:spPr>
        <a:xfrm>
          <a:off x="3047880" y="1833131"/>
          <a:ext cx="585628" cy="685074"/>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3047880" y="1970146"/>
        <a:ext cx="409940" cy="411044"/>
      </dsp:txXfrm>
    </dsp:sp>
    <dsp:sp modelId="{1B1E602A-FD2B-44B0-A40A-E555DD885787}">
      <dsp:nvSpPr>
        <dsp:cNvPr id="0" name=""/>
        <dsp:cNvSpPr/>
      </dsp:nvSpPr>
      <dsp:spPr>
        <a:xfrm>
          <a:off x="3876600" y="608870"/>
          <a:ext cx="2762398" cy="3133596"/>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a:t>No procede la cesión de posición contractual del contratista.</a:t>
          </a:r>
          <a:endParaRPr lang="es-PE" sz="1800" kern="1200"/>
        </a:p>
      </dsp:txBody>
      <dsp:txXfrm>
        <a:off x="3957508" y="689778"/>
        <a:ext cx="2600582" cy="2971780"/>
      </dsp:txXfrm>
    </dsp:sp>
    <dsp:sp modelId="{07DE7F80-5BBE-4D0D-82F8-A6ACC2003D22}">
      <dsp:nvSpPr>
        <dsp:cNvPr id="0" name=""/>
        <dsp:cNvSpPr/>
      </dsp:nvSpPr>
      <dsp:spPr>
        <a:xfrm>
          <a:off x="6915239" y="1833131"/>
          <a:ext cx="585628" cy="685074"/>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6915239" y="1970146"/>
        <a:ext cx="409940" cy="411044"/>
      </dsp:txXfrm>
    </dsp:sp>
    <dsp:sp modelId="{D8DEB5B6-8157-42E6-8902-E14F633C46B0}">
      <dsp:nvSpPr>
        <dsp:cNvPr id="0" name=""/>
        <dsp:cNvSpPr/>
      </dsp:nvSpPr>
      <dsp:spPr>
        <a:xfrm>
          <a:off x="7743958" y="608870"/>
          <a:ext cx="2762398" cy="3133596"/>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a:t>Solo procede la cesión de posición contractual del contratista en los casos de transferencia de propiedad de bienes que se encuentren arrendados a las Entidades, cuando se produzcan fusiones, escisiones o que exista norma legal que lo permita expresamente.</a:t>
          </a:r>
          <a:endParaRPr lang="es-PE" sz="1800" kern="1200"/>
        </a:p>
      </dsp:txBody>
      <dsp:txXfrm>
        <a:off x="7824866" y="689778"/>
        <a:ext cx="2600582" cy="297178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556BF7-0D26-4805-A72B-9F018F525A99}">
      <dsp:nvSpPr>
        <dsp:cNvPr id="0" name=""/>
        <dsp:cNvSpPr/>
      </dsp:nvSpPr>
      <dsp:spPr>
        <a:xfrm>
          <a:off x="0" y="0"/>
          <a:ext cx="8412480" cy="957294"/>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b="0" i="0" kern="1200"/>
            <a:t>La Entidad puede entregar adelantos al contratista, siempre que haya sido previsto en los documentos del procedimiento de selección, con la finalidad de otorgarle financiamiento y/o liquidez para la ejecución del contrato.</a:t>
          </a:r>
          <a:endParaRPr lang="es-PE" sz="1800" kern="1200"/>
        </a:p>
      </dsp:txBody>
      <dsp:txXfrm>
        <a:off x="28038" y="28038"/>
        <a:ext cx="7298593" cy="901218"/>
      </dsp:txXfrm>
    </dsp:sp>
    <dsp:sp modelId="{9EEFA53D-6F8D-40AC-B900-6F99BB5749B0}">
      <dsp:nvSpPr>
        <dsp:cNvPr id="0" name=""/>
        <dsp:cNvSpPr/>
      </dsp:nvSpPr>
      <dsp:spPr>
        <a:xfrm>
          <a:off x="704545" y="1131347"/>
          <a:ext cx="8412480" cy="957294"/>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b="0" i="0" kern="1200"/>
            <a:t>Los documentos del procedimiento de selección pueden establecer adelantos directos al contratista, los que en ningún caso exceden en conjunto del treinta por ciento (30%) del monto del contrato original. </a:t>
          </a:r>
          <a:endParaRPr lang="es-PE" sz="1800" kern="1200"/>
        </a:p>
      </dsp:txBody>
      <dsp:txXfrm>
        <a:off x="732583" y="1159385"/>
        <a:ext cx="7029617" cy="901218"/>
      </dsp:txXfrm>
    </dsp:sp>
    <dsp:sp modelId="{62D94C13-71F5-4F17-AE5B-89D1399009CD}">
      <dsp:nvSpPr>
        <dsp:cNvPr id="0" name=""/>
        <dsp:cNvSpPr/>
      </dsp:nvSpPr>
      <dsp:spPr>
        <a:xfrm>
          <a:off x="1398574" y="2262695"/>
          <a:ext cx="8412480" cy="957294"/>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b="0" i="0" kern="1200"/>
            <a:t>En tal caso, los documentos del procedimiento de selección, además, prevén el plazo en el cual el contratista solicita el adelanto, así como el plazo de entrega del mismo.</a:t>
          </a:r>
          <a:endParaRPr lang="es-PE" sz="1800" kern="1200"/>
        </a:p>
      </dsp:txBody>
      <dsp:txXfrm>
        <a:off x="1426612" y="2290733"/>
        <a:ext cx="7040133" cy="901218"/>
      </dsp:txXfrm>
    </dsp:sp>
    <dsp:sp modelId="{E806C09D-9681-4CBF-BB85-087083F4BAF9}">
      <dsp:nvSpPr>
        <dsp:cNvPr id="0" name=""/>
        <dsp:cNvSpPr/>
      </dsp:nvSpPr>
      <dsp:spPr>
        <a:xfrm>
          <a:off x="2103119" y="3394043"/>
          <a:ext cx="8412480" cy="957294"/>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s-ES" sz="1800" b="0" i="0" kern="1200"/>
            <a:t>Al momento de solicitar el adelanto, el contratista entrega la garantía acompañada del comprobante de pago.</a:t>
          </a:r>
          <a:endParaRPr lang="es-PE" sz="1800" kern="1200"/>
        </a:p>
      </dsp:txBody>
      <dsp:txXfrm>
        <a:off x="2131157" y="3422081"/>
        <a:ext cx="7029617" cy="901218"/>
      </dsp:txXfrm>
    </dsp:sp>
    <dsp:sp modelId="{77F07345-FB2D-4843-BF87-FEDCEC73507B}">
      <dsp:nvSpPr>
        <dsp:cNvPr id="0" name=""/>
        <dsp:cNvSpPr/>
      </dsp:nvSpPr>
      <dsp:spPr>
        <a:xfrm>
          <a:off x="7790238" y="733200"/>
          <a:ext cx="622241" cy="622241"/>
        </a:xfrm>
        <a:prstGeom prst="downArrow">
          <a:avLst>
            <a:gd name="adj1" fmla="val 55000"/>
            <a:gd name="adj2" fmla="val 45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s-PE" sz="2800" kern="1200"/>
        </a:p>
      </dsp:txBody>
      <dsp:txXfrm>
        <a:off x="7930242" y="733200"/>
        <a:ext cx="342233" cy="468236"/>
      </dsp:txXfrm>
    </dsp:sp>
    <dsp:sp modelId="{4AFDC006-DC1E-4AA8-87DF-BDD79C9BA378}">
      <dsp:nvSpPr>
        <dsp:cNvPr id="0" name=""/>
        <dsp:cNvSpPr/>
      </dsp:nvSpPr>
      <dsp:spPr>
        <a:xfrm>
          <a:off x="8494783" y="1864548"/>
          <a:ext cx="622241" cy="622241"/>
        </a:xfrm>
        <a:prstGeom prst="downArrow">
          <a:avLst>
            <a:gd name="adj1" fmla="val 55000"/>
            <a:gd name="adj2" fmla="val 45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s-PE" sz="2800" kern="1200"/>
        </a:p>
      </dsp:txBody>
      <dsp:txXfrm>
        <a:off x="8634787" y="1864548"/>
        <a:ext cx="342233" cy="468236"/>
      </dsp:txXfrm>
    </dsp:sp>
    <dsp:sp modelId="{A6333AB4-CDA1-4A14-B67B-F4D2C5CFF673}">
      <dsp:nvSpPr>
        <dsp:cNvPr id="0" name=""/>
        <dsp:cNvSpPr/>
      </dsp:nvSpPr>
      <dsp:spPr>
        <a:xfrm>
          <a:off x="9188813" y="2995896"/>
          <a:ext cx="622241" cy="622241"/>
        </a:xfrm>
        <a:prstGeom prst="downArrow">
          <a:avLst>
            <a:gd name="adj1" fmla="val 55000"/>
            <a:gd name="adj2" fmla="val 45000"/>
          </a:avLst>
        </a:prstGeom>
        <a:solidFill>
          <a:schemeClr val="lt1">
            <a:alpha val="90000"/>
            <a:tint val="40000"/>
            <a:hueOff val="0"/>
            <a:satOff val="0"/>
            <a:lumOff val="0"/>
            <a:alphaOff val="0"/>
          </a:schemeClr>
        </a:solidFill>
        <a:ln w="6350" cap="flat" cmpd="sng" algn="ctr">
          <a:solidFill>
            <a:schemeClr val="dk1">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s-PE" sz="2800" kern="1200"/>
        </a:p>
      </dsp:txBody>
      <dsp:txXfrm>
        <a:off x="9328817" y="2995896"/>
        <a:ext cx="342233" cy="46823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7E1EA5-6A40-4402-A792-1B504877B742}">
      <dsp:nvSpPr>
        <dsp:cNvPr id="0" name=""/>
        <dsp:cNvSpPr/>
      </dsp:nvSpPr>
      <dsp:spPr>
        <a:xfrm>
          <a:off x="4015844" y="2175669"/>
          <a:ext cx="745796" cy="1603462"/>
        </a:xfrm>
        <a:custGeom>
          <a:avLst/>
          <a:gdLst/>
          <a:ahLst/>
          <a:cxnLst/>
          <a:rect l="0" t="0" r="0" b="0"/>
          <a:pathLst>
            <a:path>
              <a:moveTo>
                <a:pt x="0" y="0"/>
              </a:moveTo>
              <a:lnTo>
                <a:pt x="372898" y="0"/>
              </a:lnTo>
              <a:lnTo>
                <a:pt x="372898" y="1603462"/>
              </a:lnTo>
              <a:lnTo>
                <a:pt x="745796" y="160346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867065-6F3B-4E69-AE86-29EAFAD6A8F1}">
      <dsp:nvSpPr>
        <dsp:cNvPr id="0" name=""/>
        <dsp:cNvSpPr/>
      </dsp:nvSpPr>
      <dsp:spPr>
        <a:xfrm>
          <a:off x="4015844" y="2129949"/>
          <a:ext cx="745796" cy="91440"/>
        </a:xfrm>
        <a:custGeom>
          <a:avLst/>
          <a:gdLst/>
          <a:ahLst/>
          <a:cxnLst/>
          <a:rect l="0" t="0" r="0" b="0"/>
          <a:pathLst>
            <a:path>
              <a:moveTo>
                <a:pt x="0" y="45720"/>
              </a:moveTo>
              <a:lnTo>
                <a:pt x="745796"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19618C-E35D-4581-BD41-6ABD1026846B}">
      <dsp:nvSpPr>
        <dsp:cNvPr id="0" name=""/>
        <dsp:cNvSpPr/>
      </dsp:nvSpPr>
      <dsp:spPr>
        <a:xfrm>
          <a:off x="4015844" y="572206"/>
          <a:ext cx="745796" cy="1603462"/>
        </a:xfrm>
        <a:custGeom>
          <a:avLst/>
          <a:gdLst/>
          <a:ahLst/>
          <a:cxnLst/>
          <a:rect l="0" t="0" r="0" b="0"/>
          <a:pathLst>
            <a:path>
              <a:moveTo>
                <a:pt x="0" y="1603462"/>
              </a:moveTo>
              <a:lnTo>
                <a:pt x="372898" y="1603462"/>
              </a:lnTo>
              <a:lnTo>
                <a:pt x="372898" y="0"/>
              </a:lnTo>
              <a:lnTo>
                <a:pt x="74579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BCD94E-4FDF-4E99-A848-C8B280EE199E}">
      <dsp:nvSpPr>
        <dsp:cNvPr id="0" name=""/>
        <dsp:cNvSpPr/>
      </dsp:nvSpPr>
      <dsp:spPr>
        <a:xfrm>
          <a:off x="286862" y="1606999"/>
          <a:ext cx="3728981" cy="1137339"/>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0" i="0" kern="1200"/>
            <a:t>El pago se realiza después de ejecutada la respectiva prestación, pudiendo contemplarse pagos a cuenta. </a:t>
          </a:r>
          <a:endParaRPr lang="es-PE" sz="1600" kern="1200"/>
        </a:p>
      </dsp:txBody>
      <dsp:txXfrm>
        <a:off x="286862" y="1606999"/>
        <a:ext cx="3728981" cy="1137339"/>
      </dsp:txXfrm>
    </dsp:sp>
    <dsp:sp modelId="{FE0F8264-4154-426D-ABD0-56CC03937711}">
      <dsp:nvSpPr>
        <dsp:cNvPr id="0" name=""/>
        <dsp:cNvSpPr/>
      </dsp:nvSpPr>
      <dsp:spPr>
        <a:xfrm>
          <a:off x="4761640" y="3537"/>
          <a:ext cx="5467097" cy="1137339"/>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0" i="0" kern="1200" dirty="0"/>
            <a:t>Excepcionalmente, el pago puede realizarse en su integridad por adelantado cuando, este sea condición de mercado para la entrega de los bienes o la prestación de los servicios, previo otorgamiento de la garantía.</a:t>
          </a:r>
          <a:endParaRPr lang="es-PE" sz="1600" kern="1200" dirty="0"/>
        </a:p>
      </dsp:txBody>
      <dsp:txXfrm>
        <a:off x="4761640" y="3537"/>
        <a:ext cx="5467097" cy="1137339"/>
      </dsp:txXfrm>
    </dsp:sp>
    <dsp:sp modelId="{81F7C8DC-8DCF-45B9-9C90-0AB9CFD2B2B5}">
      <dsp:nvSpPr>
        <dsp:cNvPr id="0" name=""/>
        <dsp:cNvSpPr/>
      </dsp:nvSpPr>
      <dsp:spPr>
        <a:xfrm>
          <a:off x="4761640" y="1606999"/>
          <a:ext cx="5467097" cy="1137339"/>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0" i="0" kern="1200" dirty="0"/>
            <a:t>Los pagos por adelantado y a cuenta no constituyen pagos finales, por lo que el proveedor sigue siendo responsable hasta el cumplimiento total de la prestación objeto del contrato.</a:t>
          </a:r>
          <a:endParaRPr lang="es-PE" sz="1600" kern="1200" dirty="0"/>
        </a:p>
      </dsp:txBody>
      <dsp:txXfrm>
        <a:off x="4761640" y="1606999"/>
        <a:ext cx="5467097" cy="1137339"/>
      </dsp:txXfrm>
    </dsp:sp>
    <dsp:sp modelId="{82FF9E1E-F892-4995-B5E5-6476EFFC2D22}">
      <dsp:nvSpPr>
        <dsp:cNvPr id="0" name=""/>
        <dsp:cNvSpPr/>
      </dsp:nvSpPr>
      <dsp:spPr>
        <a:xfrm>
          <a:off x="4761640" y="3210461"/>
          <a:ext cx="5467097" cy="1137339"/>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0" i="0" kern="1200" dirty="0"/>
            <a:t>En caso de retraso en el pago por parte de la Entidad, salvo que se deba a caso fortuito o fuerza mayor, esta reconoce al contratista los intereses legales correspondientes, debiendo repetir contra los responsables de la demora injustificada. Igual derecho corresponde a la Entidad en caso sea la acreedora.</a:t>
          </a:r>
          <a:endParaRPr lang="es-PE" sz="1600" kern="1200" dirty="0"/>
        </a:p>
      </dsp:txBody>
      <dsp:txXfrm>
        <a:off x="4761640" y="3210461"/>
        <a:ext cx="5467097" cy="113733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C201A4-D549-4CB9-8FF7-B54FA47BD59E}">
      <dsp:nvSpPr>
        <dsp:cNvPr id="0" name=""/>
        <dsp:cNvSpPr/>
      </dsp:nvSpPr>
      <dsp:spPr>
        <a:xfrm>
          <a:off x="3094541" y="2507883"/>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DCF8E3-8F5B-4922-A23A-17FD652B2D5E}">
      <dsp:nvSpPr>
        <dsp:cNvPr id="0" name=""/>
        <dsp:cNvSpPr/>
      </dsp:nvSpPr>
      <dsp:spPr>
        <a:xfrm>
          <a:off x="6802984" y="1843454"/>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C20D6F2-5553-49B4-81BE-2FD593D14CE2}">
      <dsp:nvSpPr>
        <dsp:cNvPr id="0" name=""/>
        <dsp:cNvSpPr/>
      </dsp:nvSpPr>
      <dsp:spPr>
        <a:xfrm>
          <a:off x="6802984" y="117902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0082E86-A26A-4D8A-B217-8A9EF9FEB759}">
      <dsp:nvSpPr>
        <dsp:cNvPr id="0" name=""/>
        <dsp:cNvSpPr/>
      </dsp:nvSpPr>
      <dsp:spPr>
        <a:xfrm>
          <a:off x="3094541" y="184345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F47CC6-54CC-4B56-9000-079F960529BD}">
      <dsp:nvSpPr>
        <dsp:cNvPr id="0" name=""/>
        <dsp:cNvSpPr/>
      </dsp:nvSpPr>
      <dsp:spPr>
        <a:xfrm>
          <a:off x="4171" y="203660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Solución de controversias</a:t>
          </a:r>
        </a:p>
      </dsp:txBody>
      <dsp:txXfrm>
        <a:off x="4171" y="2036602"/>
        <a:ext cx="3090369" cy="942562"/>
      </dsp:txXfrm>
    </dsp:sp>
    <dsp:sp modelId="{F29F8B1A-EDD1-4C16-AF7D-9BED1355D0B8}">
      <dsp:nvSpPr>
        <dsp:cNvPr id="0" name=""/>
        <dsp:cNvSpPr/>
      </dsp:nvSpPr>
      <dsp:spPr>
        <a:xfrm>
          <a:off x="3712615" y="137217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Soluciones de controversias durante el procedimiento de selección</a:t>
          </a:r>
        </a:p>
      </dsp:txBody>
      <dsp:txXfrm>
        <a:off x="3712615" y="1372172"/>
        <a:ext cx="3090369" cy="942562"/>
      </dsp:txXfrm>
    </dsp:sp>
    <dsp:sp modelId="{23DD959B-EEA6-4901-B930-6E9944A05636}">
      <dsp:nvSpPr>
        <dsp:cNvPr id="0" name=""/>
        <dsp:cNvSpPr/>
      </dsp:nvSpPr>
      <dsp:spPr>
        <a:xfrm>
          <a:off x="7421058" y="707743"/>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Recursos administrativos</a:t>
          </a:r>
        </a:p>
      </dsp:txBody>
      <dsp:txXfrm>
        <a:off x="7421058" y="707743"/>
        <a:ext cx="3090369" cy="942562"/>
      </dsp:txXfrm>
    </dsp:sp>
    <dsp:sp modelId="{59952BAE-65D2-4F66-8586-5738EBEE936D}">
      <dsp:nvSpPr>
        <dsp:cNvPr id="0" name=""/>
        <dsp:cNvSpPr/>
      </dsp:nvSpPr>
      <dsp:spPr>
        <a:xfrm>
          <a:off x="7421058" y="203660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Nulidad del procedimiento</a:t>
          </a:r>
        </a:p>
      </dsp:txBody>
      <dsp:txXfrm>
        <a:off x="7421058" y="2036602"/>
        <a:ext cx="3090369" cy="942562"/>
      </dsp:txXfrm>
    </dsp:sp>
    <dsp:sp modelId="{E8903AEB-51B4-428D-B3CF-948B7318F1D4}">
      <dsp:nvSpPr>
        <dsp:cNvPr id="0" name=""/>
        <dsp:cNvSpPr/>
      </dsp:nvSpPr>
      <dsp:spPr>
        <a:xfrm>
          <a:off x="3712615" y="2701031"/>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Soluciones de controversias durante la ejecución contractual</a:t>
          </a:r>
        </a:p>
      </dsp:txBody>
      <dsp:txXfrm>
        <a:off x="3712615" y="2701031"/>
        <a:ext cx="3090369" cy="942562"/>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A19E7-519A-42E2-9950-EEE63BF74B45}">
      <dsp:nvSpPr>
        <dsp:cNvPr id="0" name=""/>
        <dsp:cNvSpPr/>
      </dsp:nvSpPr>
      <dsp:spPr>
        <a:xfrm>
          <a:off x="3094541" y="2175669"/>
          <a:ext cx="618073" cy="1328858"/>
        </a:xfrm>
        <a:custGeom>
          <a:avLst/>
          <a:gdLst/>
          <a:ahLst/>
          <a:cxnLst/>
          <a:rect l="0" t="0" r="0" b="0"/>
          <a:pathLst>
            <a:path>
              <a:moveTo>
                <a:pt x="0" y="0"/>
              </a:moveTo>
              <a:lnTo>
                <a:pt x="309036" y="0"/>
              </a:lnTo>
              <a:lnTo>
                <a:pt x="309036" y="1328858"/>
              </a:lnTo>
              <a:lnTo>
                <a:pt x="618073" y="132885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9AFD5E-FA69-40B8-ABB1-2723C15B264A}">
      <dsp:nvSpPr>
        <dsp:cNvPr id="0" name=""/>
        <dsp:cNvSpPr/>
      </dsp:nvSpPr>
      <dsp:spPr>
        <a:xfrm>
          <a:off x="6802984" y="2175669"/>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7A54C0-87D7-4CEA-97C4-5BC738641B03}">
      <dsp:nvSpPr>
        <dsp:cNvPr id="0" name=""/>
        <dsp:cNvSpPr/>
      </dsp:nvSpPr>
      <dsp:spPr>
        <a:xfrm>
          <a:off x="6802984" y="1511239"/>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889FB4-2815-4003-A94E-D3E68B6517B0}">
      <dsp:nvSpPr>
        <dsp:cNvPr id="0" name=""/>
        <dsp:cNvSpPr/>
      </dsp:nvSpPr>
      <dsp:spPr>
        <a:xfrm>
          <a:off x="3094541" y="2129949"/>
          <a:ext cx="618073" cy="91440"/>
        </a:xfrm>
        <a:custGeom>
          <a:avLst/>
          <a:gdLst/>
          <a:ahLst/>
          <a:cxnLst/>
          <a:rect l="0" t="0" r="0" b="0"/>
          <a:pathLst>
            <a:path>
              <a:moveTo>
                <a:pt x="0" y="45720"/>
              </a:moveTo>
              <a:lnTo>
                <a:pt x="618073"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54177C-87D8-4209-B67E-AF6A3B75284A}">
      <dsp:nvSpPr>
        <dsp:cNvPr id="0" name=""/>
        <dsp:cNvSpPr/>
      </dsp:nvSpPr>
      <dsp:spPr>
        <a:xfrm>
          <a:off x="3094541" y="846810"/>
          <a:ext cx="618073" cy="1328858"/>
        </a:xfrm>
        <a:custGeom>
          <a:avLst/>
          <a:gdLst/>
          <a:ahLst/>
          <a:cxnLst/>
          <a:rect l="0" t="0" r="0" b="0"/>
          <a:pathLst>
            <a:path>
              <a:moveTo>
                <a:pt x="0" y="1328858"/>
              </a:moveTo>
              <a:lnTo>
                <a:pt x="309036" y="1328858"/>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9C2F21-38E0-41F3-AE49-D121A4F978F1}">
      <dsp:nvSpPr>
        <dsp:cNvPr id="0" name=""/>
        <dsp:cNvSpPr/>
      </dsp:nvSpPr>
      <dsp:spPr>
        <a:xfrm>
          <a:off x="4171" y="1704387"/>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Medios de solución de controversias de la ejecución contractual</a:t>
          </a:r>
        </a:p>
      </dsp:txBody>
      <dsp:txXfrm>
        <a:off x="4171" y="1704387"/>
        <a:ext cx="3090369" cy="942562"/>
      </dsp:txXfrm>
    </dsp:sp>
    <dsp:sp modelId="{73A37BF2-3240-4543-9617-A614CAD2E376}">
      <dsp:nvSpPr>
        <dsp:cNvPr id="0" name=""/>
        <dsp:cNvSpPr/>
      </dsp:nvSpPr>
      <dsp:spPr>
        <a:xfrm>
          <a:off x="3712615" y="375528"/>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Conciliación</a:t>
          </a:r>
        </a:p>
      </dsp:txBody>
      <dsp:txXfrm>
        <a:off x="3712615" y="375528"/>
        <a:ext cx="3090369" cy="942562"/>
      </dsp:txXfrm>
    </dsp:sp>
    <dsp:sp modelId="{48C787C5-154D-4FE4-8FAA-B5E80B5C839D}">
      <dsp:nvSpPr>
        <dsp:cNvPr id="0" name=""/>
        <dsp:cNvSpPr/>
      </dsp:nvSpPr>
      <dsp:spPr>
        <a:xfrm>
          <a:off x="3712615" y="1704387"/>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Arbitraje</a:t>
          </a:r>
        </a:p>
      </dsp:txBody>
      <dsp:txXfrm>
        <a:off x="3712615" y="1704387"/>
        <a:ext cx="3090369" cy="942562"/>
      </dsp:txXfrm>
    </dsp:sp>
    <dsp:sp modelId="{5666B02E-A4D4-4FAB-9885-A8D794B59DAA}">
      <dsp:nvSpPr>
        <dsp:cNvPr id="0" name=""/>
        <dsp:cNvSpPr/>
      </dsp:nvSpPr>
      <dsp:spPr>
        <a:xfrm>
          <a:off x="7421058" y="1039958"/>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Arbitraje institucional</a:t>
          </a:r>
        </a:p>
      </dsp:txBody>
      <dsp:txXfrm>
        <a:off x="7421058" y="1039958"/>
        <a:ext cx="3090369" cy="942562"/>
      </dsp:txXfrm>
    </dsp:sp>
    <dsp:sp modelId="{47BDB74C-3DA3-42F1-9346-88C14BDDE0D4}">
      <dsp:nvSpPr>
        <dsp:cNvPr id="0" name=""/>
        <dsp:cNvSpPr/>
      </dsp:nvSpPr>
      <dsp:spPr>
        <a:xfrm>
          <a:off x="7421058" y="2368817"/>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Arbitraje </a:t>
          </a:r>
          <a:r>
            <a:rPr lang="es-PE" sz="2100" i="1" kern="1200" dirty="0"/>
            <a:t>ad hoc</a:t>
          </a:r>
        </a:p>
      </dsp:txBody>
      <dsp:txXfrm>
        <a:off x="7421058" y="2368817"/>
        <a:ext cx="3090369" cy="942562"/>
      </dsp:txXfrm>
    </dsp:sp>
    <dsp:sp modelId="{8EF3C328-71A2-485E-BBAB-4B969A6058DF}">
      <dsp:nvSpPr>
        <dsp:cNvPr id="0" name=""/>
        <dsp:cNvSpPr/>
      </dsp:nvSpPr>
      <dsp:spPr>
        <a:xfrm>
          <a:off x="3712615" y="3033246"/>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s-PE" sz="2100" kern="1200" dirty="0"/>
            <a:t>Junta de Resolución de Disputas (JRD) </a:t>
          </a:r>
        </a:p>
      </dsp:txBody>
      <dsp:txXfrm>
        <a:off x="3712615" y="3033246"/>
        <a:ext cx="3090369" cy="942562"/>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D40FD0-7A27-43B5-AD91-9ACF9DE8E198}">
      <dsp:nvSpPr>
        <dsp:cNvPr id="0" name=""/>
        <dsp:cNvSpPr/>
      </dsp:nvSpPr>
      <dsp:spPr>
        <a:xfrm>
          <a:off x="5096397" y="2175669"/>
          <a:ext cx="301335" cy="1943611"/>
        </a:xfrm>
        <a:custGeom>
          <a:avLst/>
          <a:gdLst/>
          <a:ahLst/>
          <a:cxnLst/>
          <a:rect l="0" t="0" r="0" b="0"/>
          <a:pathLst>
            <a:path>
              <a:moveTo>
                <a:pt x="0" y="0"/>
              </a:moveTo>
              <a:lnTo>
                <a:pt x="150667" y="0"/>
              </a:lnTo>
              <a:lnTo>
                <a:pt x="150667" y="1943611"/>
              </a:lnTo>
              <a:lnTo>
                <a:pt x="301335" y="1943611"/>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FD964D-F03D-4F18-B48D-1E8086216B66}">
      <dsp:nvSpPr>
        <dsp:cNvPr id="0" name=""/>
        <dsp:cNvSpPr/>
      </dsp:nvSpPr>
      <dsp:spPr>
        <a:xfrm>
          <a:off x="5096397" y="2175669"/>
          <a:ext cx="301335" cy="1295740"/>
        </a:xfrm>
        <a:custGeom>
          <a:avLst/>
          <a:gdLst/>
          <a:ahLst/>
          <a:cxnLst/>
          <a:rect l="0" t="0" r="0" b="0"/>
          <a:pathLst>
            <a:path>
              <a:moveTo>
                <a:pt x="0" y="0"/>
              </a:moveTo>
              <a:lnTo>
                <a:pt x="150667" y="0"/>
              </a:lnTo>
              <a:lnTo>
                <a:pt x="150667" y="1295740"/>
              </a:lnTo>
              <a:lnTo>
                <a:pt x="301335" y="129574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6E6DDE-956F-43A3-BF71-C49186230160}">
      <dsp:nvSpPr>
        <dsp:cNvPr id="0" name=""/>
        <dsp:cNvSpPr/>
      </dsp:nvSpPr>
      <dsp:spPr>
        <a:xfrm>
          <a:off x="5096397" y="2175669"/>
          <a:ext cx="301335" cy="647870"/>
        </a:xfrm>
        <a:custGeom>
          <a:avLst/>
          <a:gdLst/>
          <a:ahLst/>
          <a:cxnLst/>
          <a:rect l="0" t="0" r="0" b="0"/>
          <a:pathLst>
            <a:path>
              <a:moveTo>
                <a:pt x="0" y="0"/>
              </a:moveTo>
              <a:lnTo>
                <a:pt x="150667" y="0"/>
              </a:lnTo>
              <a:lnTo>
                <a:pt x="150667" y="647870"/>
              </a:lnTo>
              <a:lnTo>
                <a:pt x="301335" y="6478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5B842E-1098-49F5-8232-7C182F355922}">
      <dsp:nvSpPr>
        <dsp:cNvPr id="0" name=""/>
        <dsp:cNvSpPr/>
      </dsp:nvSpPr>
      <dsp:spPr>
        <a:xfrm>
          <a:off x="5096397" y="2129949"/>
          <a:ext cx="301335" cy="91440"/>
        </a:xfrm>
        <a:custGeom>
          <a:avLst/>
          <a:gdLst/>
          <a:ahLst/>
          <a:cxnLst/>
          <a:rect l="0" t="0" r="0" b="0"/>
          <a:pathLst>
            <a:path>
              <a:moveTo>
                <a:pt x="0" y="45720"/>
              </a:moveTo>
              <a:lnTo>
                <a:pt x="301335"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571E30-447D-4AD6-BDAF-4CDD420E1F3E}">
      <dsp:nvSpPr>
        <dsp:cNvPr id="0" name=""/>
        <dsp:cNvSpPr/>
      </dsp:nvSpPr>
      <dsp:spPr>
        <a:xfrm>
          <a:off x="5096397" y="1527798"/>
          <a:ext cx="301335" cy="647870"/>
        </a:xfrm>
        <a:custGeom>
          <a:avLst/>
          <a:gdLst/>
          <a:ahLst/>
          <a:cxnLst/>
          <a:rect l="0" t="0" r="0" b="0"/>
          <a:pathLst>
            <a:path>
              <a:moveTo>
                <a:pt x="0" y="647870"/>
              </a:moveTo>
              <a:lnTo>
                <a:pt x="150667" y="647870"/>
              </a:lnTo>
              <a:lnTo>
                <a:pt x="150667" y="0"/>
              </a:lnTo>
              <a:lnTo>
                <a:pt x="30133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3DD1F6-D89D-464F-A897-2F83A7C9B3D4}">
      <dsp:nvSpPr>
        <dsp:cNvPr id="0" name=""/>
        <dsp:cNvSpPr/>
      </dsp:nvSpPr>
      <dsp:spPr>
        <a:xfrm>
          <a:off x="5096397" y="879928"/>
          <a:ext cx="301335" cy="1295740"/>
        </a:xfrm>
        <a:custGeom>
          <a:avLst/>
          <a:gdLst/>
          <a:ahLst/>
          <a:cxnLst/>
          <a:rect l="0" t="0" r="0" b="0"/>
          <a:pathLst>
            <a:path>
              <a:moveTo>
                <a:pt x="0" y="1295740"/>
              </a:moveTo>
              <a:lnTo>
                <a:pt x="150667" y="1295740"/>
              </a:lnTo>
              <a:lnTo>
                <a:pt x="150667" y="0"/>
              </a:lnTo>
              <a:lnTo>
                <a:pt x="30133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FD1FBD-D6DC-41D9-9FC6-2675A52071A5}">
      <dsp:nvSpPr>
        <dsp:cNvPr id="0" name=""/>
        <dsp:cNvSpPr/>
      </dsp:nvSpPr>
      <dsp:spPr>
        <a:xfrm>
          <a:off x="5096397" y="232057"/>
          <a:ext cx="301335" cy="1943611"/>
        </a:xfrm>
        <a:custGeom>
          <a:avLst/>
          <a:gdLst/>
          <a:ahLst/>
          <a:cxnLst/>
          <a:rect l="0" t="0" r="0" b="0"/>
          <a:pathLst>
            <a:path>
              <a:moveTo>
                <a:pt x="0" y="1943611"/>
              </a:moveTo>
              <a:lnTo>
                <a:pt x="150667" y="1943611"/>
              </a:lnTo>
              <a:lnTo>
                <a:pt x="150667" y="0"/>
              </a:lnTo>
              <a:lnTo>
                <a:pt x="30133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287640-E01C-4392-B26E-52B7C5865E07}">
      <dsp:nvSpPr>
        <dsp:cNvPr id="0" name=""/>
        <dsp:cNvSpPr/>
      </dsp:nvSpPr>
      <dsp:spPr>
        <a:xfrm>
          <a:off x="918883" y="1945900"/>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Se resuelven, mediante conciliación o arbitraje, según el acuerdo de las partes</a:t>
          </a:r>
        </a:p>
      </dsp:txBody>
      <dsp:txXfrm>
        <a:off x="918883" y="1945900"/>
        <a:ext cx="4177513" cy="459536"/>
      </dsp:txXfrm>
    </dsp:sp>
    <dsp:sp modelId="{8E7BE9D8-2CEE-414E-832F-D65B248A434C}">
      <dsp:nvSpPr>
        <dsp:cNvPr id="0" name=""/>
        <dsp:cNvSpPr/>
      </dsp:nvSpPr>
      <dsp:spPr>
        <a:xfrm>
          <a:off x="5397732" y="2289"/>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ejecución del contrato</a:t>
          </a:r>
        </a:p>
      </dsp:txBody>
      <dsp:txXfrm>
        <a:off x="5397732" y="2289"/>
        <a:ext cx="4177513" cy="459536"/>
      </dsp:txXfrm>
    </dsp:sp>
    <dsp:sp modelId="{E3B3D945-9D26-410F-B323-6E2A672509D9}">
      <dsp:nvSpPr>
        <dsp:cNvPr id="0" name=""/>
        <dsp:cNvSpPr/>
      </dsp:nvSpPr>
      <dsp:spPr>
        <a:xfrm>
          <a:off x="5397732" y="650160"/>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interpretación del contrato</a:t>
          </a:r>
        </a:p>
      </dsp:txBody>
      <dsp:txXfrm>
        <a:off x="5397732" y="650160"/>
        <a:ext cx="4177513" cy="459536"/>
      </dsp:txXfrm>
    </dsp:sp>
    <dsp:sp modelId="{283CE959-05CC-41DC-8F25-4C64E5C5F607}">
      <dsp:nvSpPr>
        <dsp:cNvPr id="0" name=""/>
        <dsp:cNvSpPr/>
      </dsp:nvSpPr>
      <dsp:spPr>
        <a:xfrm>
          <a:off x="5397732" y="1298030"/>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resolución del contrato</a:t>
          </a:r>
        </a:p>
      </dsp:txBody>
      <dsp:txXfrm>
        <a:off x="5397732" y="1298030"/>
        <a:ext cx="4177513" cy="459536"/>
      </dsp:txXfrm>
    </dsp:sp>
    <dsp:sp modelId="{DC32EB61-68CF-4608-96CF-02B3B9C63B84}">
      <dsp:nvSpPr>
        <dsp:cNvPr id="0" name=""/>
        <dsp:cNvSpPr/>
      </dsp:nvSpPr>
      <dsp:spPr>
        <a:xfrm>
          <a:off x="5397732" y="1945900"/>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inexistencia del contrato</a:t>
          </a:r>
        </a:p>
      </dsp:txBody>
      <dsp:txXfrm>
        <a:off x="5397732" y="1945900"/>
        <a:ext cx="4177513" cy="459536"/>
      </dsp:txXfrm>
    </dsp:sp>
    <dsp:sp modelId="{B818B44D-91B4-47EB-A34F-670BD724A2CD}">
      <dsp:nvSpPr>
        <dsp:cNvPr id="0" name=""/>
        <dsp:cNvSpPr/>
      </dsp:nvSpPr>
      <dsp:spPr>
        <a:xfrm>
          <a:off x="5397732" y="2593771"/>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ineficacia del contrato</a:t>
          </a:r>
        </a:p>
      </dsp:txBody>
      <dsp:txXfrm>
        <a:off x="5397732" y="2593771"/>
        <a:ext cx="4177513" cy="459536"/>
      </dsp:txXfrm>
    </dsp:sp>
    <dsp:sp modelId="{1AF4866C-E189-4ECA-9F15-9837B121C7B0}">
      <dsp:nvSpPr>
        <dsp:cNvPr id="0" name=""/>
        <dsp:cNvSpPr/>
      </dsp:nvSpPr>
      <dsp:spPr>
        <a:xfrm>
          <a:off x="5397732" y="3241641"/>
          <a:ext cx="4177513"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invalidez del contrato</a:t>
          </a:r>
        </a:p>
      </dsp:txBody>
      <dsp:txXfrm>
        <a:off x="5397732" y="3241641"/>
        <a:ext cx="4177513" cy="459536"/>
      </dsp:txXfrm>
    </dsp:sp>
    <dsp:sp modelId="{777054B7-5275-42F9-814D-0020EBCE7551}">
      <dsp:nvSpPr>
        <dsp:cNvPr id="0" name=""/>
        <dsp:cNvSpPr/>
      </dsp:nvSpPr>
      <dsp:spPr>
        <a:xfrm>
          <a:off x="5397732" y="3889512"/>
          <a:ext cx="4198984" cy="459536"/>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PE" sz="1500" kern="1200" dirty="0"/>
            <a:t>Controversias sobre la nulidad del contrato, </a:t>
          </a:r>
          <a:r>
            <a:rPr lang="es-PE" sz="1500" b="1" u="sng" kern="1200" dirty="0"/>
            <a:t>solo pueden ser sometidas a arbitraje</a:t>
          </a:r>
        </a:p>
      </dsp:txBody>
      <dsp:txXfrm>
        <a:off x="5397732" y="3889512"/>
        <a:ext cx="4198984" cy="4595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3364F-F500-4851-9C94-546A57313B5D}">
      <dsp:nvSpPr>
        <dsp:cNvPr id="0" name=""/>
        <dsp:cNvSpPr/>
      </dsp:nvSpPr>
      <dsp:spPr>
        <a:xfrm>
          <a:off x="3207015" y="2175669"/>
          <a:ext cx="450558" cy="1134752"/>
        </a:xfrm>
        <a:custGeom>
          <a:avLst/>
          <a:gdLst/>
          <a:ahLst/>
          <a:cxnLst/>
          <a:rect l="0" t="0" r="0" b="0"/>
          <a:pathLst>
            <a:path>
              <a:moveTo>
                <a:pt x="0" y="0"/>
              </a:moveTo>
              <a:lnTo>
                <a:pt x="225279" y="0"/>
              </a:lnTo>
              <a:lnTo>
                <a:pt x="225279" y="1134752"/>
              </a:lnTo>
              <a:lnTo>
                <a:pt x="450558" y="113475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A3F75C-56C2-4F10-9BF4-B3C2FC394377}">
      <dsp:nvSpPr>
        <dsp:cNvPr id="0" name=""/>
        <dsp:cNvSpPr/>
      </dsp:nvSpPr>
      <dsp:spPr>
        <a:xfrm>
          <a:off x="6858026" y="2175669"/>
          <a:ext cx="450558" cy="1702129"/>
        </a:xfrm>
        <a:custGeom>
          <a:avLst/>
          <a:gdLst/>
          <a:ahLst/>
          <a:cxnLst/>
          <a:rect l="0" t="0" r="0" b="0"/>
          <a:pathLst>
            <a:path>
              <a:moveTo>
                <a:pt x="0" y="0"/>
              </a:moveTo>
              <a:lnTo>
                <a:pt x="225279" y="0"/>
              </a:lnTo>
              <a:lnTo>
                <a:pt x="225279" y="1702129"/>
              </a:lnTo>
              <a:lnTo>
                <a:pt x="450558" y="17021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CD0D648-1B74-4754-BB3D-FFF693997A59}">
      <dsp:nvSpPr>
        <dsp:cNvPr id="0" name=""/>
        <dsp:cNvSpPr/>
      </dsp:nvSpPr>
      <dsp:spPr>
        <a:xfrm>
          <a:off x="6858026" y="2175669"/>
          <a:ext cx="450558" cy="567376"/>
        </a:xfrm>
        <a:custGeom>
          <a:avLst/>
          <a:gdLst/>
          <a:ahLst/>
          <a:cxnLst/>
          <a:rect l="0" t="0" r="0" b="0"/>
          <a:pathLst>
            <a:path>
              <a:moveTo>
                <a:pt x="0" y="0"/>
              </a:moveTo>
              <a:lnTo>
                <a:pt x="225279" y="0"/>
              </a:lnTo>
              <a:lnTo>
                <a:pt x="225279" y="567376"/>
              </a:lnTo>
              <a:lnTo>
                <a:pt x="450558" y="56737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223669-65E3-40EB-B59D-F9050BFD5FA5}">
      <dsp:nvSpPr>
        <dsp:cNvPr id="0" name=""/>
        <dsp:cNvSpPr/>
      </dsp:nvSpPr>
      <dsp:spPr>
        <a:xfrm>
          <a:off x="6858026" y="1608292"/>
          <a:ext cx="450558" cy="567376"/>
        </a:xfrm>
        <a:custGeom>
          <a:avLst/>
          <a:gdLst/>
          <a:ahLst/>
          <a:cxnLst/>
          <a:rect l="0" t="0" r="0" b="0"/>
          <a:pathLst>
            <a:path>
              <a:moveTo>
                <a:pt x="0" y="567376"/>
              </a:moveTo>
              <a:lnTo>
                <a:pt x="225279" y="567376"/>
              </a:lnTo>
              <a:lnTo>
                <a:pt x="225279" y="0"/>
              </a:lnTo>
              <a:lnTo>
                <a:pt x="450558"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89009C-FD87-4667-85AB-68B5078A76AF}">
      <dsp:nvSpPr>
        <dsp:cNvPr id="0" name=""/>
        <dsp:cNvSpPr/>
      </dsp:nvSpPr>
      <dsp:spPr>
        <a:xfrm>
          <a:off x="6858026" y="473539"/>
          <a:ext cx="450558" cy="1702129"/>
        </a:xfrm>
        <a:custGeom>
          <a:avLst/>
          <a:gdLst/>
          <a:ahLst/>
          <a:cxnLst/>
          <a:rect l="0" t="0" r="0" b="0"/>
          <a:pathLst>
            <a:path>
              <a:moveTo>
                <a:pt x="0" y="1702129"/>
              </a:moveTo>
              <a:lnTo>
                <a:pt x="225279" y="1702129"/>
              </a:lnTo>
              <a:lnTo>
                <a:pt x="225279" y="0"/>
              </a:lnTo>
              <a:lnTo>
                <a:pt x="450558"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C68338-37EE-4F84-982B-989BC4205F9C}">
      <dsp:nvSpPr>
        <dsp:cNvPr id="0" name=""/>
        <dsp:cNvSpPr/>
      </dsp:nvSpPr>
      <dsp:spPr>
        <a:xfrm>
          <a:off x="3207015" y="2129949"/>
          <a:ext cx="450558" cy="91440"/>
        </a:xfrm>
        <a:custGeom>
          <a:avLst/>
          <a:gdLst/>
          <a:ahLst/>
          <a:cxnLst/>
          <a:rect l="0" t="0" r="0" b="0"/>
          <a:pathLst>
            <a:path>
              <a:moveTo>
                <a:pt x="0" y="45720"/>
              </a:moveTo>
              <a:lnTo>
                <a:pt x="450558"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470D78-E928-4226-B523-F02BE1FF57F7}">
      <dsp:nvSpPr>
        <dsp:cNvPr id="0" name=""/>
        <dsp:cNvSpPr/>
      </dsp:nvSpPr>
      <dsp:spPr>
        <a:xfrm>
          <a:off x="3207015" y="1040916"/>
          <a:ext cx="450558" cy="1134752"/>
        </a:xfrm>
        <a:custGeom>
          <a:avLst/>
          <a:gdLst/>
          <a:ahLst/>
          <a:cxnLst/>
          <a:rect l="0" t="0" r="0" b="0"/>
          <a:pathLst>
            <a:path>
              <a:moveTo>
                <a:pt x="0" y="1134752"/>
              </a:moveTo>
              <a:lnTo>
                <a:pt x="225279" y="1134752"/>
              </a:lnTo>
              <a:lnTo>
                <a:pt x="225279" y="0"/>
              </a:lnTo>
              <a:lnTo>
                <a:pt x="450558"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733713-A623-4C8B-9D9B-3F4AEE3A7353}">
      <dsp:nvSpPr>
        <dsp:cNvPr id="0" name=""/>
        <dsp:cNvSpPr/>
      </dsp:nvSpPr>
      <dsp:spPr>
        <a:xfrm>
          <a:off x="6562" y="1749092"/>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Contrato Estatal</a:t>
          </a:r>
          <a:endParaRPr lang="es-PE" sz="1200" kern="1200" dirty="0"/>
        </a:p>
      </dsp:txBody>
      <dsp:txXfrm>
        <a:off x="6562" y="1749092"/>
        <a:ext cx="3200452" cy="853153"/>
      </dsp:txXfrm>
    </dsp:sp>
    <dsp:sp modelId="{67955579-5A7C-4F30-A03C-3B5C0F36B35F}">
      <dsp:nvSpPr>
        <dsp:cNvPr id="0" name=""/>
        <dsp:cNvSpPr/>
      </dsp:nvSpPr>
      <dsp:spPr>
        <a:xfrm>
          <a:off x="3657573" y="614339"/>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Debe celebrarse por escrito y se ajusta a la proforma incluida en los documentos del procedimiento de selección con las modificaciones aprobadas por la Entidad durante el mismo.</a:t>
          </a:r>
          <a:endParaRPr lang="es-PE" sz="1200" kern="1200" dirty="0"/>
        </a:p>
      </dsp:txBody>
      <dsp:txXfrm>
        <a:off x="3657573" y="614339"/>
        <a:ext cx="3200452" cy="853153"/>
      </dsp:txXfrm>
    </dsp:sp>
    <dsp:sp modelId="{22274605-74A7-4763-A684-1A0AC06F7E0D}">
      <dsp:nvSpPr>
        <dsp:cNvPr id="0" name=""/>
        <dsp:cNvSpPr/>
      </dsp:nvSpPr>
      <dsp:spPr>
        <a:xfrm>
          <a:off x="3657573" y="1749092"/>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Los contratos incluyen necesariamente y bajo responsabilidad las cláusulas referidas a:</a:t>
          </a:r>
          <a:endParaRPr lang="es-PE" sz="1200" kern="1200" dirty="0"/>
        </a:p>
      </dsp:txBody>
      <dsp:txXfrm>
        <a:off x="3657573" y="1749092"/>
        <a:ext cx="3200452" cy="853153"/>
      </dsp:txXfrm>
    </dsp:sp>
    <dsp:sp modelId="{91B8B6FF-A0A1-4275-9098-D054EB6F7AEE}">
      <dsp:nvSpPr>
        <dsp:cNvPr id="0" name=""/>
        <dsp:cNvSpPr/>
      </dsp:nvSpPr>
      <dsp:spPr>
        <a:xfrm>
          <a:off x="7308584" y="46963"/>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a) Garantías</a:t>
          </a:r>
          <a:endParaRPr lang="es-PE" sz="1200" kern="1200" dirty="0"/>
        </a:p>
      </dsp:txBody>
      <dsp:txXfrm>
        <a:off x="7308584" y="46963"/>
        <a:ext cx="3200452" cy="853153"/>
      </dsp:txXfrm>
    </dsp:sp>
    <dsp:sp modelId="{D2C7DCC0-991D-4D42-8F77-455411826F65}">
      <dsp:nvSpPr>
        <dsp:cNvPr id="0" name=""/>
        <dsp:cNvSpPr/>
      </dsp:nvSpPr>
      <dsp:spPr>
        <a:xfrm>
          <a:off x="7308584" y="1181715"/>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b) Anticorrupción</a:t>
          </a:r>
          <a:endParaRPr lang="es-PE" sz="1200" kern="1200" dirty="0"/>
        </a:p>
      </dsp:txBody>
      <dsp:txXfrm>
        <a:off x="7308584" y="1181715"/>
        <a:ext cx="3200452" cy="853153"/>
      </dsp:txXfrm>
    </dsp:sp>
    <dsp:sp modelId="{7553BC5D-9C5F-4761-B7E1-098FBD97F642}">
      <dsp:nvSpPr>
        <dsp:cNvPr id="0" name=""/>
        <dsp:cNvSpPr/>
      </dsp:nvSpPr>
      <dsp:spPr>
        <a:xfrm>
          <a:off x="7308584" y="2316468"/>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c) Solución de controversias</a:t>
          </a:r>
          <a:endParaRPr lang="es-PE" sz="1200" kern="1200" dirty="0"/>
        </a:p>
      </dsp:txBody>
      <dsp:txXfrm>
        <a:off x="7308584" y="2316468"/>
        <a:ext cx="3200452" cy="853153"/>
      </dsp:txXfrm>
    </dsp:sp>
    <dsp:sp modelId="{4A95473D-54E5-4C85-A4DE-084811D4A865}">
      <dsp:nvSpPr>
        <dsp:cNvPr id="0" name=""/>
        <dsp:cNvSpPr/>
      </dsp:nvSpPr>
      <dsp:spPr>
        <a:xfrm>
          <a:off x="7308584" y="3451221"/>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d) Resolución de contrato por incumplimiento.</a:t>
          </a:r>
          <a:endParaRPr lang="es-PE" sz="1200" kern="1200" dirty="0"/>
        </a:p>
      </dsp:txBody>
      <dsp:txXfrm>
        <a:off x="7308584" y="3451221"/>
        <a:ext cx="3200452" cy="853153"/>
      </dsp:txXfrm>
    </dsp:sp>
    <dsp:sp modelId="{8C982826-2253-4F4D-A99B-8460C32FF9C8}">
      <dsp:nvSpPr>
        <dsp:cNvPr id="0" name=""/>
        <dsp:cNvSpPr/>
      </dsp:nvSpPr>
      <dsp:spPr>
        <a:xfrm>
          <a:off x="3657573" y="2883844"/>
          <a:ext cx="3200452" cy="853153"/>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El contratista es responsable de realizar correctamente la totalidad de las prestaciones derivadas de la ejecución del contrato. </a:t>
          </a:r>
          <a:endParaRPr lang="es-PE" sz="1200" kern="1200" dirty="0"/>
        </a:p>
      </dsp:txBody>
      <dsp:txXfrm>
        <a:off x="3657573" y="2883844"/>
        <a:ext cx="3200452" cy="853153"/>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E8B5F6-3C90-45BD-9C88-847F861FFB03}">
      <dsp:nvSpPr>
        <dsp:cNvPr id="0" name=""/>
        <dsp:cNvSpPr/>
      </dsp:nvSpPr>
      <dsp:spPr>
        <a:xfrm>
          <a:off x="9242" y="1346949"/>
          <a:ext cx="2762398" cy="165743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Inicio del procedimiento de solución de controversias</a:t>
          </a:r>
        </a:p>
      </dsp:txBody>
      <dsp:txXfrm>
        <a:off x="57787" y="1395494"/>
        <a:ext cx="2665308" cy="1560349"/>
      </dsp:txXfrm>
    </dsp:sp>
    <dsp:sp modelId="{D8B39CA8-7543-456B-AC6C-AB7202B931E6}">
      <dsp:nvSpPr>
        <dsp:cNvPr id="0" name=""/>
        <dsp:cNvSpPr/>
      </dsp:nvSpPr>
      <dsp:spPr>
        <a:xfrm>
          <a:off x="3047880" y="1833131"/>
          <a:ext cx="585628" cy="685074"/>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PE" sz="1600" kern="1200"/>
        </a:p>
      </dsp:txBody>
      <dsp:txXfrm>
        <a:off x="3047880" y="1970146"/>
        <a:ext cx="409940" cy="411044"/>
      </dsp:txXfrm>
    </dsp:sp>
    <dsp:sp modelId="{4EA016C1-D2AE-4FB0-926E-4A78E68458A9}">
      <dsp:nvSpPr>
        <dsp:cNvPr id="0" name=""/>
        <dsp:cNvSpPr/>
      </dsp:nvSpPr>
      <dsp:spPr>
        <a:xfrm>
          <a:off x="3876600" y="1346949"/>
          <a:ext cx="2762398" cy="165743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No suspensión ni paralización de las obligaciones contractuales de las partes</a:t>
          </a:r>
        </a:p>
      </dsp:txBody>
      <dsp:txXfrm>
        <a:off x="3925145" y="1395494"/>
        <a:ext cx="2665308" cy="1560349"/>
      </dsp:txXfrm>
    </dsp:sp>
    <dsp:sp modelId="{25C4B986-9E85-4129-AF7F-995B429B2AAA}">
      <dsp:nvSpPr>
        <dsp:cNvPr id="0" name=""/>
        <dsp:cNvSpPr/>
      </dsp:nvSpPr>
      <dsp:spPr>
        <a:xfrm>
          <a:off x="6915239" y="1833131"/>
          <a:ext cx="585628" cy="685074"/>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s-PE" sz="1600" kern="1200"/>
        </a:p>
      </dsp:txBody>
      <dsp:txXfrm>
        <a:off x="6915239" y="1970146"/>
        <a:ext cx="409940" cy="411044"/>
      </dsp:txXfrm>
    </dsp:sp>
    <dsp:sp modelId="{C1492D29-ED90-4587-BBA2-E519D8880275}">
      <dsp:nvSpPr>
        <dsp:cNvPr id="0" name=""/>
        <dsp:cNvSpPr/>
      </dsp:nvSpPr>
      <dsp:spPr>
        <a:xfrm>
          <a:off x="7743958" y="1346949"/>
          <a:ext cx="2762398" cy="1657439"/>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PE" sz="2000" kern="1200" dirty="0"/>
            <a:t>Salvo que la entidad disponga lo contrario</a:t>
          </a:r>
        </a:p>
      </dsp:txBody>
      <dsp:txXfrm>
        <a:off x="7792503" y="1395494"/>
        <a:ext cx="2665308" cy="156034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D2F1D-6C59-4510-AB59-18419C4C15E7}">
      <dsp:nvSpPr>
        <dsp:cNvPr id="0" name=""/>
        <dsp:cNvSpPr/>
      </dsp:nvSpPr>
      <dsp:spPr>
        <a:xfrm>
          <a:off x="5485313" y="2175669"/>
          <a:ext cx="354285" cy="1904283"/>
        </a:xfrm>
        <a:custGeom>
          <a:avLst/>
          <a:gdLst/>
          <a:ahLst/>
          <a:cxnLst/>
          <a:rect l="0" t="0" r="0" b="0"/>
          <a:pathLst>
            <a:path>
              <a:moveTo>
                <a:pt x="0" y="0"/>
              </a:moveTo>
              <a:lnTo>
                <a:pt x="177142" y="0"/>
              </a:lnTo>
              <a:lnTo>
                <a:pt x="177142" y="1904283"/>
              </a:lnTo>
              <a:lnTo>
                <a:pt x="354285" y="190428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C9810D2-4265-4F77-A0A1-803DEC619A83}">
      <dsp:nvSpPr>
        <dsp:cNvPr id="0" name=""/>
        <dsp:cNvSpPr/>
      </dsp:nvSpPr>
      <dsp:spPr>
        <a:xfrm>
          <a:off x="5485313" y="2175669"/>
          <a:ext cx="354285" cy="1142570"/>
        </a:xfrm>
        <a:custGeom>
          <a:avLst/>
          <a:gdLst/>
          <a:ahLst/>
          <a:cxnLst/>
          <a:rect l="0" t="0" r="0" b="0"/>
          <a:pathLst>
            <a:path>
              <a:moveTo>
                <a:pt x="0" y="0"/>
              </a:moveTo>
              <a:lnTo>
                <a:pt x="177142" y="0"/>
              </a:lnTo>
              <a:lnTo>
                <a:pt x="177142" y="1142570"/>
              </a:lnTo>
              <a:lnTo>
                <a:pt x="354285" y="11425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2CEF52F-7AAA-4610-9D87-E24665144B88}">
      <dsp:nvSpPr>
        <dsp:cNvPr id="0" name=""/>
        <dsp:cNvSpPr/>
      </dsp:nvSpPr>
      <dsp:spPr>
        <a:xfrm>
          <a:off x="5485313" y="2175669"/>
          <a:ext cx="354285" cy="380856"/>
        </a:xfrm>
        <a:custGeom>
          <a:avLst/>
          <a:gdLst/>
          <a:ahLst/>
          <a:cxnLst/>
          <a:rect l="0" t="0" r="0" b="0"/>
          <a:pathLst>
            <a:path>
              <a:moveTo>
                <a:pt x="0" y="0"/>
              </a:moveTo>
              <a:lnTo>
                <a:pt x="177142" y="0"/>
              </a:lnTo>
              <a:lnTo>
                <a:pt x="177142" y="380856"/>
              </a:lnTo>
              <a:lnTo>
                <a:pt x="354285" y="3808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46A7E1C-3C26-410A-9EEB-2311143AC93F}">
      <dsp:nvSpPr>
        <dsp:cNvPr id="0" name=""/>
        <dsp:cNvSpPr/>
      </dsp:nvSpPr>
      <dsp:spPr>
        <a:xfrm>
          <a:off x="5485313" y="1794812"/>
          <a:ext cx="354285" cy="380856"/>
        </a:xfrm>
        <a:custGeom>
          <a:avLst/>
          <a:gdLst/>
          <a:ahLst/>
          <a:cxnLst/>
          <a:rect l="0" t="0" r="0" b="0"/>
          <a:pathLst>
            <a:path>
              <a:moveTo>
                <a:pt x="0" y="380856"/>
              </a:moveTo>
              <a:lnTo>
                <a:pt x="177142" y="380856"/>
              </a:lnTo>
              <a:lnTo>
                <a:pt x="177142" y="0"/>
              </a:lnTo>
              <a:lnTo>
                <a:pt x="35428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8A1A7-3BDA-49BA-B749-2241991D512F}">
      <dsp:nvSpPr>
        <dsp:cNvPr id="0" name=""/>
        <dsp:cNvSpPr/>
      </dsp:nvSpPr>
      <dsp:spPr>
        <a:xfrm>
          <a:off x="5485313" y="1033098"/>
          <a:ext cx="354285" cy="1142570"/>
        </a:xfrm>
        <a:custGeom>
          <a:avLst/>
          <a:gdLst/>
          <a:ahLst/>
          <a:cxnLst/>
          <a:rect l="0" t="0" r="0" b="0"/>
          <a:pathLst>
            <a:path>
              <a:moveTo>
                <a:pt x="0" y="1142570"/>
              </a:moveTo>
              <a:lnTo>
                <a:pt x="177142" y="1142570"/>
              </a:lnTo>
              <a:lnTo>
                <a:pt x="177142" y="0"/>
              </a:lnTo>
              <a:lnTo>
                <a:pt x="35428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812DF7-69DC-4D6D-9F3C-BF723890A7C6}">
      <dsp:nvSpPr>
        <dsp:cNvPr id="0" name=""/>
        <dsp:cNvSpPr/>
      </dsp:nvSpPr>
      <dsp:spPr>
        <a:xfrm>
          <a:off x="5485313" y="271385"/>
          <a:ext cx="354285" cy="1904283"/>
        </a:xfrm>
        <a:custGeom>
          <a:avLst/>
          <a:gdLst/>
          <a:ahLst/>
          <a:cxnLst/>
          <a:rect l="0" t="0" r="0" b="0"/>
          <a:pathLst>
            <a:path>
              <a:moveTo>
                <a:pt x="0" y="1904283"/>
              </a:moveTo>
              <a:lnTo>
                <a:pt x="177142" y="1904283"/>
              </a:lnTo>
              <a:lnTo>
                <a:pt x="177142" y="0"/>
              </a:lnTo>
              <a:lnTo>
                <a:pt x="354285"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E08EAC1-04FB-4D79-9AE7-1F0DBA0254E9}">
      <dsp:nvSpPr>
        <dsp:cNvPr id="0" name=""/>
        <dsp:cNvSpPr/>
      </dsp:nvSpPr>
      <dsp:spPr>
        <a:xfrm>
          <a:off x="394445" y="1658748"/>
          <a:ext cx="5090867" cy="103384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Se debe iniciar el respectivo medio de solución de controversias dentro del plazo de 30 días hábiles, para los casos específicos en los que la materia de controversia se refiera a</a:t>
          </a:r>
        </a:p>
      </dsp:txBody>
      <dsp:txXfrm>
        <a:off x="394445" y="1658748"/>
        <a:ext cx="5090867" cy="1033841"/>
      </dsp:txXfrm>
    </dsp:sp>
    <dsp:sp modelId="{ACD30469-00BA-4D77-A665-C7303920E29A}">
      <dsp:nvSpPr>
        <dsp:cNvPr id="0" name=""/>
        <dsp:cNvSpPr/>
      </dsp:nvSpPr>
      <dsp:spPr>
        <a:xfrm>
          <a:off x="5839598" y="1242"/>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Nulidad del contrato</a:t>
          </a:r>
        </a:p>
      </dsp:txBody>
      <dsp:txXfrm>
        <a:off x="5839598" y="1242"/>
        <a:ext cx="4281556" cy="540285"/>
      </dsp:txXfrm>
    </dsp:sp>
    <dsp:sp modelId="{6CF3C060-4C1A-4B23-BC7C-96A383FEC943}">
      <dsp:nvSpPr>
        <dsp:cNvPr id="0" name=""/>
        <dsp:cNvSpPr/>
      </dsp:nvSpPr>
      <dsp:spPr>
        <a:xfrm>
          <a:off x="5839598" y="762956"/>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Resolución de contrato</a:t>
          </a:r>
        </a:p>
      </dsp:txBody>
      <dsp:txXfrm>
        <a:off x="5839598" y="762956"/>
        <a:ext cx="4281556" cy="540285"/>
      </dsp:txXfrm>
    </dsp:sp>
    <dsp:sp modelId="{1A5236A3-143F-449D-95F9-D1B521D500F3}">
      <dsp:nvSpPr>
        <dsp:cNvPr id="0" name=""/>
        <dsp:cNvSpPr/>
      </dsp:nvSpPr>
      <dsp:spPr>
        <a:xfrm>
          <a:off x="5839598" y="1524669"/>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Ampliación del plazo contractual</a:t>
          </a:r>
        </a:p>
      </dsp:txBody>
      <dsp:txXfrm>
        <a:off x="5839598" y="1524669"/>
        <a:ext cx="4281556" cy="540285"/>
      </dsp:txXfrm>
    </dsp:sp>
    <dsp:sp modelId="{857A89B8-68D5-4504-9762-E35D6348A46F}">
      <dsp:nvSpPr>
        <dsp:cNvPr id="0" name=""/>
        <dsp:cNvSpPr/>
      </dsp:nvSpPr>
      <dsp:spPr>
        <a:xfrm>
          <a:off x="5839598" y="2286383"/>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Recepción y conformidad de la prestación</a:t>
          </a:r>
        </a:p>
      </dsp:txBody>
      <dsp:txXfrm>
        <a:off x="5839598" y="2286383"/>
        <a:ext cx="4281556" cy="540285"/>
      </dsp:txXfrm>
    </dsp:sp>
    <dsp:sp modelId="{6908F34A-5333-435B-94B4-A1C2840E9A5A}">
      <dsp:nvSpPr>
        <dsp:cNvPr id="0" name=""/>
        <dsp:cNvSpPr/>
      </dsp:nvSpPr>
      <dsp:spPr>
        <a:xfrm>
          <a:off x="5839598" y="3048096"/>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Valorizaciones o metrados</a:t>
          </a:r>
        </a:p>
      </dsp:txBody>
      <dsp:txXfrm>
        <a:off x="5839598" y="3048096"/>
        <a:ext cx="4281556" cy="540285"/>
      </dsp:txXfrm>
    </dsp:sp>
    <dsp:sp modelId="{73B3F75B-9DEA-4FBD-BB33-7C15C00E40EA}">
      <dsp:nvSpPr>
        <dsp:cNvPr id="0" name=""/>
        <dsp:cNvSpPr/>
      </dsp:nvSpPr>
      <dsp:spPr>
        <a:xfrm>
          <a:off x="5839598" y="3809810"/>
          <a:ext cx="4281556" cy="54028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Liquidación del contrato</a:t>
          </a:r>
        </a:p>
      </dsp:txBody>
      <dsp:txXfrm>
        <a:off x="5839598" y="3809810"/>
        <a:ext cx="4281556" cy="540285"/>
      </dsp:txXfrm>
    </dsp:sp>
    <dsp:sp modelId="{6D7F27E0-8E50-431C-9DD8-F6E49AD169C6}">
      <dsp:nvSpPr>
        <dsp:cNvPr id="0" name=""/>
        <dsp:cNvSpPr/>
      </dsp:nvSpPr>
      <dsp:spPr>
        <a:xfrm>
          <a:off x="394445" y="2914017"/>
          <a:ext cx="4907277" cy="108770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PE" sz="1800" kern="1200" dirty="0"/>
            <a:t>En supuestos diferentes, los medios de solución de controversias deben ser iniciados por la parte interesada en cualquier momento anterior a la fecha del pago final</a:t>
          </a:r>
        </a:p>
      </dsp:txBody>
      <dsp:txXfrm>
        <a:off x="394445" y="2914017"/>
        <a:ext cx="4907277" cy="108770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FFA82-662D-4BD6-B7CB-65DEE611D9C5}">
      <dsp:nvSpPr>
        <dsp:cNvPr id="0" name=""/>
        <dsp:cNvSpPr/>
      </dsp:nvSpPr>
      <dsp:spPr>
        <a:xfrm>
          <a:off x="6802984" y="1843454"/>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42F359A-A850-4E51-A0FB-DE0CE86E8375}">
      <dsp:nvSpPr>
        <dsp:cNvPr id="0" name=""/>
        <dsp:cNvSpPr/>
      </dsp:nvSpPr>
      <dsp:spPr>
        <a:xfrm>
          <a:off x="6802984" y="117902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26B5D5-04C2-42BD-909F-C4BA784DE86F}">
      <dsp:nvSpPr>
        <dsp:cNvPr id="0" name=""/>
        <dsp:cNvSpPr/>
      </dsp:nvSpPr>
      <dsp:spPr>
        <a:xfrm>
          <a:off x="3094541" y="1797734"/>
          <a:ext cx="618073" cy="91440"/>
        </a:xfrm>
        <a:custGeom>
          <a:avLst/>
          <a:gdLst/>
          <a:ahLst/>
          <a:cxnLst/>
          <a:rect l="0" t="0" r="0" b="0"/>
          <a:pathLst>
            <a:path>
              <a:moveTo>
                <a:pt x="0" y="45720"/>
              </a:moveTo>
              <a:lnTo>
                <a:pt x="618073"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82B782-A598-4C8B-A764-042E8C40B16E}">
      <dsp:nvSpPr>
        <dsp:cNvPr id="0" name=""/>
        <dsp:cNvSpPr/>
      </dsp:nvSpPr>
      <dsp:spPr>
        <a:xfrm>
          <a:off x="4171" y="137217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Luego del pago final, el medio de solución de controversias se debe iniciar dentro del plazo de 30 días hábiles</a:t>
          </a:r>
        </a:p>
      </dsp:txBody>
      <dsp:txXfrm>
        <a:off x="4171" y="1372172"/>
        <a:ext cx="3090369" cy="942562"/>
      </dsp:txXfrm>
    </dsp:sp>
    <dsp:sp modelId="{8731015F-1110-4B30-9C4A-C21B24000B89}">
      <dsp:nvSpPr>
        <dsp:cNvPr id="0" name=""/>
        <dsp:cNvSpPr/>
      </dsp:nvSpPr>
      <dsp:spPr>
        <a:xfrm>
          <a:off x="3712615" y="137217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Las controversias solo pueden estar referidas a</a:t>
          </a:r>
        </a:p>
      </dsp:txBody>
      <dsp:txXfrm>
        <a:off x="3712615" y="1372172"/>
        <a:ext cx="3090369" cy="942562"/>
      </dsp:txXfrm>
    </dsp:sp>
    <dsp:sp modelId="{072A899A-B0D9-45C3-9A43-C336304DB205}">
      <dsp:nvSpPr>
        <dsp:cNvPr id="0" name=""/>
        <dsp:cNvSpPr/>
      </dsp:nvSpPr>
      <dsp:spPr>
        <a:xfrm>
          <a:off x="7421058" y="707743"/>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Vicios ocultos en bienes, servicios u obras</a:t>
          </a:r>
        </a:p>
      </dsp:txBody>
      <dsp:txXfrm>
        <a:off x="7421058" y="707743"/>
        <a:ext cx="3090369" cy="942562"/>
      </dsp:txXfrm>
    </dsp:sp>
    <dsp:sp modelId="{59C6F22A-FC78-47D7-A558-64386F3E621A}">
      <dsp:nvSpPr>
        <dsp:cNvPr id="0" name=""/>
        <dsp:cNvSpPr/>
      </dsp:nvSpPr>
      <dsp:spPr>
        <a:xfrm>
          <a:off x="7421058" y="203660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Obligaciones previstas en el contrato que deban cumplirse con posterioridad al pago final</a:t>
          </a:r>
        </a:p>
      </dsp:txBody>
      <dsp:txXfrm>
        <a:off x="7421058" y="2036602"/>
        <a:ext cx="3090369" cy="942562"/>
      </dsp:txXfrm>
    </dsp:sp>
    <dsp:sp modelId="{A5BD5027-91C0-428C-BFE3-7B17B79A3A23}">
      <dsp:nvSpPr>
        <dsp:cNvPr id="0" name=""/>
        <dsp:cNvSpPr/>
      </dsp:nvSpPr>
      <dsp:spPr>
        <a:xfrm>
          <a:off x="4171" y="2701031"/>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Todos los plazos son de caducidad</a:t>
          </a:r>
        </a:p>
      </dsp:txBody>
      <dsp:txXfrm>
        <a:off x="4171" y="2701031"/>
        <a:ext cx="3090369" cy="94256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A1EB8-876F-43D9-8FEE-FC569E305058}">
      <dsp:nvSpPr>
        <dsp:cNvPr id="0" name=""/>
        <dsp:cNvSpPr/>
      </dsp:nvSpPr>
      <dsp:spPr>
        <a:xfrm>
          <a:off x="3348381" y="2005185"/>
          <a:ext cx="1909418" cy="170483"/>
        </a:xfrm>
        <a:custGeom>
          <a:avLst/>
          <a:gdLst/>
          <a:ahLst/>
          <a:cxnLst/>
          <a:rect l="0" t="0" r="0" b="0"/>
          <a:pathLst>
            <a:path>
              <a:moveTo>
                <a:pt x="0" y="170483"/>
              </a:moveTo>
              <a:lnTo>
                <a:pt x="1909418" y="170483"/>
              </a:lnTo>
              <a:lnTo>
                <a:pt x="1909418"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35E3D-DAC4-4D7A-AD5B-CFB94B3027A1}">
      <dsp:nvSpPr>
        <dsp:cNvPr id="0" name=""/>
        <dsp:cNvSpPr/>
      </dsp:nvSpPr>
      <dsp:spPr>
        <a:xfrm>
          <a:off x="3348381" y="2175669"/>
          <a:ext cx="3818836" cy="1759392"/>
        </a:xfrm>
        <a:custGeom>
          <a:avLst/>
          <a:gdLst/>
          <a:ahLst/>
          <a:cxnLst/>
          <a:rect l="0" t="0" r="0" b="0"/>
          <a:pathLst>
            <a:path>
              <a:moveTo>
                <a:pt x="0" y="0"/>
              </a:moveTo>
              <a:lnTo>
                <a:pt x="3546062" y="0"/>
              </a:lnTo>
              <a:lnTo>
                <a:pt x="3546062" y="1759392"/>
              </a:lnTo>
              <a:lnTo>
                <a:pt x="3818836" y="175939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C4C65C-8980-401F-9D99-20979302E22A}">
      <dsp:nvSpPr>
        <dsp:cNvPr id="0" name=""/>
        <dsp:cNvSpPr/>
      </dsp:nvSpPr>
      <dsp:spPr>
        <a:xfrm>
          <a:off x="3348381" y="2175669"/>
          <a:ext cx="3818836" cy="586464"/>
        </a:xfrm>
        <a:custGeom>
          <a:avLst/>
          <a:gdLst/>
          <a:ahLst/>
          <a:cxnLst/>
          <a:rect l="0" t="0" r="0" b="0"/>
          <a:pathLst>
            <a:path>
              <a:moveTo>
                <a:pt x="0" y="0"/>
              </a:moveTo>
              <a:lnTo>
                <a:pt x="3546062" y="0"/>
              </a:lnTo>
              <a:lnTo>
                <a:pt x="3546062" y="586464"/>
              </a:lnTo>
              <a:lnTo>
                <a:pt x="3818836" y="586464"/>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D1F4816-0CC0-477D-906B-0B9515212BE5}">
      <dsp:nvSpPr>
        <dsp:cNvPr id="0" name=""/>
        <dsp:cNvSpPr/>
      </dsp:nvSpPr>
      <dsp:spPr>
        <a:xfrm>
          <a:off x="3348381" y="1589204"/>
          <a:ext cx="3818836" cy="586464"/>
        </a:xfrm>
        <a:custGeom>
          <a:avLst/>
          <a:gdLst/>
          <a:ahLst/>
          <a:cxnLst/>
          <a:rect l="0" t="0" r="0" b="0"/>
          <a:pathLst>
            <a:path>
              <a:moveTo>
                <a:pt x="0" y="586464"/>
              </a:moveTo>
              <a:lnTo>
                <a:pt x="3546062" y="586464"/>
              </a:lnTo>
              <a:lnTo>
                <a:pt x="3546062" y="0"/>
              </a:lnTo>
              <a:lnTo>
                <a:pt x="381883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DAD72C-4111-4C87-83B6-93400B8BDA1C}">
      <dsp:nvSpPr>
        <dsp:cNvPr id="0" name=""/>
        <dsp:cNvSpPr/>
      </dsp:nvSpPr>
      <dsp:spPr>
        <a:xfrm>
          <a:off x="3348381" y="416276"/>
          <a:ext cx="3818836" cy="1759392"/>
        </a:xfrm>
        <a:custGeom>
          <a:avLst/>
          <a:gdLst/>
          <a:ahLst/>
          <a:cxnLst/>
          <a:rect l="0" t="0" r="0" b="0"/>
          <a:pathLst>
            <a:path>
              <a:moveTo>
                <a:pt x="0" y="1759392"/>
              </a:moveTo>
              <a:lnTo>
                <a:pt x="3546062" y="1759392"/>
              </a:lnTo>
              <a:lnTo>
                <a:pt x="3546062" y="0"/>
              </a:lnTo>
              <a:lnTo>
                <a:pt x="3818836"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023F9E-80BC-464E-83CD-17CB53A1496C}">
      <dsp:nvSpPr>
        <dsp:cNvPr id="0" name=""/>
        <dsp:cNvSpPr/>
      </dsp:nvSpPr>
      <dsp:spPr>
        <a:xfrm>
          <a:off x="620641" y="865372"/>
          <a:ext cx="2727740" cy="262059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Manteniendo obligatoriamente este orden de preferencia en la aplicación del derecho, las controversias se resuelven mediante la aplicación de</a:t>
          </a:r>
        </a:p>
      </dsp:txBody>
      <dsp:txXfrm>
        <a:off x="620641" y="865372"/>
        <a:ext cx="2727740" cy="2620593"/>
      </dsp:txXfrm>
    </dsp:sp>
    <dsp:sp modelId="{C2F7A6F3-979F-423C-9F15-7BD2C8736BB2}">
      <dsp:nvSpPr>
        <dsp:cNvPr id="0" name=""/>
        <dsp:cNvSpPr/>
      </dsp:nvSpPr>
      <dsp:spPr>
        <a:xfrm>
          <a:off x="7167218" y="295"/>
          <a:ext cx="2727740" cy="8319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Constitución Política del Perú</a:t>
          </a:r>
        </a:p>
      </dsp:txBody>
      <dsp:txXfrm>
        <a:off x="7167218" y="295"/>
        <a:ext cx="2727740" cy="831960"/>
      </dsp:txXfrm>
    </dsp:sp>
    <dsp:sp modelId="{99AEDE3F-997D-4AE7-8B2B-D55EE7E32A24}">
      <dsp:nvSpPr>
        <dsp:cNvPr id="0" name=""/>
        <dsp:cNvSpPr/>
      </dsp:nvSpPr>
      <dsp:spPr>
        <a:xfrm>
          <a:off x="7167218" y="1173224"/>
          <a:ext cx="2727740" cy="8319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Ley de Contratación Estatal y su reglamento</a:t>
          </a:r>
        </a:p>
      </dsp:txBody>
      <dsp:txXfrm>
        <a:off x="7167218" y="1173224"/>
        <a:ext cx="2727740" cy="831960"/>
      </dsp:txXfrm>
    </dsp:sp>
    <dsp:sp modelId="{11A610F2-36CA-4A36-AE63-83A375EA1F5E}">
      <dsp:nvSpPr>
        <dsp:cNvPr id="0" name=""/>
        <dsp:cNvSpPr/>
      </dsp:nvSpPr>
      <dsp:spPr>
        <a:xfrm>
          <a:off x="7167218" y="2346152"/>
          <a:ext cx="2727740" cy="8319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Normas de derecho público</a:t>
          </a:r>
        </a:p>
      </dsp:txBody>
      <dsp:txXfrm>
        <a:off x="7167218" y="2346152"/>
        <a:ext cx="2727740" cy="831960"/>
      </dsp:txXfrm>
    </dsp:sp>
    <dsp:sp modelId="{99BD8D44-2244-4FB5-A595-F8E215AA16E0}">
      <dsp:nvSpPr>
        <dsp:cNvPr id="0" name=""/>
        <dsp:cNvSpPr/>
      </dsp:nvSpPr>
      <dsp:spPr>
        <a:xfrm>
          <a:off x="7167218" y="3519081"/>
          <a:ext cx="2727740" cy="8319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Normas de derecho privado</a:t>
          </a:r>
        </a:p>
      </dsp:txBody>
      <dsp:txXfrm>
        <a:off x="7167218" y="3519081"/>
        <a:ext cx="2727740" cy="831960"/>
      </dsp:txXfrm>
    </dsp:sp>
    <dsp:sp modelId="{E8A08470-61D7-4933-939E-F5AE2B382B40}">
      <dsp:nvSpPr>
        <dsp:cNvPr id="0" name=""/>
        <dsp:cNvSpPr/>
      </dsp:nvSpPr>
      <dsp:spPr>
        <a:xfrm>
          <a:off x="3893929" y="1173224"/>
          <a:ext cx="2727740" cy="83196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PE" sz="2200" kern="1200" dirty="0"/>
            <a:t>Esta disposición es de orden público</a:t>
          </a:r>
        </a:p>
      </dsp:txBody>
      <dsp:txXfrm>
        <a:off x="3893929" y="1173224"/>
        <a:ext cx="2727740" cy="83196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E48FB7-C56D-4E46-BC65-38D40C257FFF}">
      <dsp:nvSpPr>
        <dsp:cNvPr id="0" name=""/>
        <dsp:cNvSpPr/>
      </dsp:nvSpPr>
      <dsp:spPr>
        <a:xfrm>
          <a:off x="6802984" y="2507883"/>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048E872-0051-4238-86F4-523723C67F7C}">
      <dsp:nvSpPr>
        <dsp:cNvPr id="0" name=""/>
        <dsp:cNvSpPr/>
      </dsp:nvSpPr>
      <dsp:spPr>
        <a:xfrm>
          <a:off x="6802984" y="184345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548EC9-C4A7-4B39-AA84-C7BB9B5EE8C6}">
      <dsp:nvSpPr>
        <dsp:cNvPr id="0" name=""/>
        <dsp:cNvSpPr/>
      </dsp:nvSpPr>
      <dsp:spPr>
        <a:xfrm>
          <a:off x="3094541" y="1843454"/>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E107C47-6C8D-4F8B-83E1-922D511D0604}">
      <dsp:nvSpPr>
        <dsp:cNvPr id="0" name=""/>
        <dsp:cNvSpPr/>
      </dsp:nvSpPr>
      <dsp:spPr>
        <a:xfrm>
          <a:off x="3094541" y="1179024"/>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CA4FA32-E53C-4C8E-8B97-D6338870D058}">
      <dsp:nvSpPr>
        <dsp:cNvPr id="0" name=""/>
        <dsp:cNvSpPr/>
      </dsp:nvSpPr>
      <dsp:spPr>
        <a:xfrm>
          <a:off x="4171" y="137217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Medios de solución de controversias</a:t>
          </a:r>
        </a:p>
      </dsp:txBody>
      <dsp:txXfrm>
        <a:off x="4171" y="1372172"/>
        <a:ext cx="3090369" cy="942562"/>
      </dsp:txXfrm>
    </dsp:sp>
    <dsp:sp modelId="{14A7B69A-B27E-4657-B3CB-88585FA22FF5}">
      <dsp:nvSpPr>
        <dsp:cNvPr id="0" name=""/>
        <dsp:cNvSpPr/>
      </dsp:nvSpPr>
      <dsp:spPr>
        <a:xfrm>
          <a:off x="3712615" y="707743"/>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Se rigen especialmente por lo establecido en la Ley de Contratación Estatal y su Reglamento</a:t>
          </a:r>
        </a:p>
      </dsp:txBody>
      <dsp:txXfrm>
        <a:off x="3712615" y="707743"/>
        <a:ext cx="3090369" cy="942562"/>
      </dsp:txXfrm>
    </dsp:sp>
    <dsp:sp modelId="{0B0E5D9F-DC96-4664-B7D1-CFA4953BE92C}">
      <dsp:nvSpPr>
        <dsp:cNvPr id="0" name=""/>
        <dsp:cNvSpPr/>
      </dsp:nvSpPr>
      <dsp:spPr>
        <a:xfrm>
          <a:off x="3712615" y="203660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Supletoriamente se sujetan a lo dispuesto en las leyes de la materia</a:t>
          </a:r>
        </a:p>
      </dsp:txBody>
      <dsp:txXfrm>
        <a:off x="3712615" y="2036602"/>
        <a:ext cx="3090369" cy="942562"/>
      </dsp:txXfrm>
    </dsp:sp>
    <dsp:sp modelId="{5DDA0F82-8B9C-41F0-B66E-28511458BF45}">
      <dsp:nvSpPr>
        <dsp:cNvPr id="0" name=""/>
        <dsp:cNvSpPr/>
      </dsp:nvSpPr>
      <dsp:spPr>
        <a:xfrm>
          <a:off x="7421058" y="1372172"/>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Ley 26872 – Ley de Conciliación</a:t>
          </a:r>
        </a:p>
      </dsp:txBody>
      <dsp:txXfrm>
        <a:off x="7421058" y="1372172"/>
        <a:ext cx="3090369" cy="942562"/>
      </dsp:txXfrm>
    </dsp:sp>
    <dsp:sp modelId="{9F26B778-DE74-4558-85DE-C95F0A5509F8}">
      <dsp:nvSpPr>
        <dsp:cNvPr id="0" name=""/>
        <dsp:cNvSpPr/>
      </dsp:nvSpPr>
      <dsp:spPr>
        <a:xfrm>
          <a:off x="7421058" y="2701031"/>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PE" sz="1600" kern="1200" dirty="0"/>
            <a:t>Decreto Legislativo 1071 – Decreto Legislativo que norma el arbitraje</a:t>
          </a:r>
        </a:p>
      </dsp:txBody>
      <dsp:txXfrm>
        <a:off x="7421058" y="2701031"/>
        <a:ext cx="3090369" cy="94256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0C9F2-278E-403B-8C88-6D2BC5C896B9}">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A43A7A-B497-4CEC-BA99-083C0AE3716A}">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ctr" defTabSz="666750">
            <a:lnSpc>
              <a:spcPct val="90000"/>
            </a:lnSpc>
            <a:spcBef>
              <a:spcPct val="0"/>
            </a:spcBef>
            <a:spcAft>
              <a:spcPct val="35000"/>
            </a:spcAft>
            <a:buNone/>
          </a:pPr>
          <a:r>
            <a:rPr lang="es-MX" sz="1500" kern="1200" dirty="0"/>
            <a:t>La conciliación se realiza en un centro de conciliación acreditado por el Ministerio de Justicia y Derechos Humanos. </a:t>
          </a:r>
          <a:endParaRPr lang="es-PE" sz="1500" kern="1200" dirty="0"/>
        </a:p>
      </dsp:txBody>
      <dsp:txXfrm>
        <a:off x="0" y="0"/>
        <a:ext cx="10515600" cy="1087834"/>
      </dsp:txXfrm>
    </dsp:sp>
    <dsp:sp modelId="{9FE7B223-7E95-42EA-9F48-5006B4437C1C}">
      <dsp:nvSpPr>
        <dsp:cNvPr id="0" name=""/>
        <dsp:cNvSpPr/>
      </dsp:nvSpPr>
      <dsp:spPr>
        <a:xfrm>
          <a:off x="0" y="1087834"/>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3E552F-22E7-4D95-9714-3979613555CB}">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t>Durante la conciliación o ante la propuesta de acuerdo conciliatorio, el titular de la Entidad, con el apoyo de sus dependencias técnicas y legales, realiza el análisis costo-beneficio de proseguir con la controversia, considerando el costo en tiempo y recursos del proceso arbitral, la expectativa de éxito de seguir el arbitraje, y la conveniencia de resolver la controversia en la instancia más temprana posible. </a:t>
          </a:r>
          <a:endParaRPr lang="es-PE" sz="1700" kern="1200" dirty="0"/>
        </a:p>
      </dsp:txBody>
      <dsp:txXfrm>
        <a:off x="0" y="1087834"/>
        <a:ext cx="10515600" cy="1087834"/>
      </dsp:txXfrm>
    </dsp:sp>
    <dsp:sp modelId="{AA5855D5-2179-4BD7-B0CB-5B9670471670}">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A9536B-5E0C-4D17-8289-BFAE408B4D2A}">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t>En ambos casos, se puede solicitar opinión de la procuraduría pública correspondiente o la que haga sus veces. </a:t>
          </a:r>
          <a:endParaRPr lang="es-PE" sz="1700" kern="1200" dirty="0"/>
        </a:p>
      </dsp:txBody>
      <dsp:txXfrm>
        <a:off x="0" y="2175669"/>
        <a:ext cx="10515600" cy="1087834"/>
      </dsp:txXfrm>
    </dsp:sp>
    <dsp:sp modelId="{EFE680B6-9C76-4B04-A826-3DF8B14102C6}">
      <dsp:nvSpPr>
        <dsp:cNvPr id="0" name=""/>
        <dsp:cNvSpPr/>
      </dsp:nvSpPr>
      <dsp:spPr>
        <a:xfrm>
          <a:off x="0" y="3263503"/>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944EE-4F5D-4CA0-B071-28058641831C}">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s-MX" sz="1700" kern="1200" dirty="0"/>
            <a:t>Constituye responsabilidad funcional impulsar o proseguir la vía arbitral cuando el análisis costo-beneficio determina que la posición de la entidad razonablemente no será acogida en dicha sede. </a:t>
          </a:r>
          <a:endParaRPr lang="es-PE" sz="1700" kern="1200" dirty="0"/>
        </a:p>
      </dsp:txBody>
      <dsp:txXfrm>
        <a:off x="0" y="3263503"/>
        <a:ext cx="10515600" cy="1087834"/>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6E4D1-9081-44AE-8BDD-68444217BBF5}">
      <dsp:nvSpPr>
        <dsp:cNvPr id="0" name=""/>
        <dsp:cNvSpPr/>
      </dsp:nvSpPr>
      <dsp:spPr>
        <a:xfrm>
          <a:off x="6802984" y="2369675"/>
          <a:ext cx="618073" cy="802637"/>
        </a:xfrm>
        <a:custGeom>
          <a:avLst/>
          <a:gdLst/>
          <a:ahLst/>
          <a:cxnLst/>
          <a:rect l="0" t="0" r="0" b="0"/>
          <a:pathLst>
            <a:path>
              <a:moveTo>
                <a:pt x="0" y="0"/>
              </a:moveTo>
              <a:lnTo>
                <a:pt x="309036" y="0"/>
              </a:lnTo>
              <a:lnTo>
                <a:pt x="309036" y="802637"/>
              </a:lnTo>
              <a:lnTo>
                <a:pt x="618073" y="80263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0DDD72-2E96-479A-92A1-4AC070653A04}">
      <dsp:nvSpPr>
        <dsp:cNvPr id="0" name=""/>
        <dsp:cNvSpPr/>
      </dsp:nvSpPr>
      <dsp:spPr>
        <a:xfrm>
          <a:off x="6802984" y="1567038"/>
          <a:ext cx="618073" cy="802637"/>
        </a:xfrm>
        <a:custGeom>
          <a:avLst/>
          <a:gdLst/>
          <a:ahLst/>
          <a:cxnLst/>
          <a:rect l="0" t="0" r="0" b="0"/>
          <a:pathLst>
            <a:path>
              <a:moveTo>
                <a:pt x="0" y="802637"/>
              </a:moveTo>
              <a:lnTo>
                <a:pt x="309036" y="802637"/>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AAD2FB-E06A-409E-930E-558C6C1A0E94}">
      <dsp:nvSpPr>
        <dsp:cNvPr id="0" name=""/>
        <dsp:cNvSpPr/>
      </dsp:nvSpPr>
      <dsp:spPr>
        <a:xfrm>
          <a:off x="3094541" y="1705246"/>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3EDAD4-B416-4D0A-A5A2-5B28765F3981}">
      <dsp:nvSpPr>
        <dsp:cNvPr id="0" name=""/>
        <dsp:cNvSpPr/>
      </dsp:nvSpPr>
      <dsp:spPr>
        <a:xfrm>
          <a:off x="3094541" y="1040816"/>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D7A3DB8-85B1-4450-9E9D-0251F663FBCC}">
      <dsp:nvSpPr>
        <dsp:cNvPr id="0" name=""/>
        <dsp:cNvSpPr/>
      </dsp:nvSpPr>
      <dsp:spPr>
        <a:xfrm>
          <a:off x="4171" y="1233964"/>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PE" sz="1400" kern="1200" dirty="0"/>
            <a:t>El arbitraje es de derecho y resuelto por </a:t>
          </a:r>
        </a:p>
      </dsp:txBody>
      <dsp:txXfrm>
        <a:off x="4171" y="1233964"/>
        <a:ext cx="3090369" cy="942562"/>
      </dsp:txXfrm>
    </dsp:sp>
    <dsp:sp modelId="{173B3ED8-6698-4B7D-949E-12B5079CED2C}">
      <dsp:nvSpPr>
        <dsp:cNvPr id="0" name=""/>
        <dsp:cNvSpPr/>
      </dsp:nvSpPr>
      <dsp:spPr>
        <a:xfrm>
          <a:off x="3712615" y="569535"/>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PE" sz="1400" kern="1200" dirty="0"/>
            <a:t>Árbitro único</a:t>
          </a:r>
        </a:p>
      </dsp:txBody>
      <dsp:txXfrm>
        <a:off x="3712615" y="569535"/>
        <a:ext cx="3090369" cy="942562"/>
      </dsp:txXfrm>
    </dsp:sp>
    <dsp:sp modelId="{9152B0AB-967A-40A6-828A-28BF01EACD93}">
      <dsp:nvSpPr>
        <dsp:cNvPr id="0" name=""/>
        <dsp:cNvSpPr/>
      </dsp:nvSpPr>
      <dsp:spPr>
        <a:xfrm>
          <a:off x="3712615" y="1898394"/>
          <a:ext cx="3090369" cy="942562"/>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PE" sz="1400" kern="1200" dirty="0"/>
            <a:t>Tribunal arbitral integrado por 3 miembros</a:t>
          </a:r>
        </a:p>
      </dsp:txBody>
      <dsp:txXfrm>
        <a:off x="3712615" y="1898394"/>
        <a:ext cx="3090369" cy="942562"/>
      </dsp:txXfrm>
    </dsp:sp>
    <dsp:sp modelId="{743AC8D6-2829-4CCB-BC22-300B8A956D1B}">
      <dsp:nvSpPr>
        <dsp:cNvPr id="0" name=""/>
        <dsp:cNvSpPr/>
      </dsp:nvSpPr>
      <dsp:spPr>
        <a:xfrm>
          <a:off x="7421058" y="957549"/>
          <a:ext cx="3090369" cy="121897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PE" sz="1400" kern="1200" dirty="0"/>
            <a:t>El árbitro único y el presidente del tribunal arbitral deben ser necesariamente abogados, que cuenten con especialización acreditada en derecho administrativo, arbitraje y contrataciones con el Estado</a:t>
          </a:r>
        </a:p>
      </dsp:txBody>
      <dsp:txXfrm>
        <a:off x="7421058" y="957549"/>
        <a:ext cx="3090369" cy="1218978"/>
      </dsp:txXfrm>
    </dsp:sp>
    <dsp:sp modelId="{BF76772F-E1A9-4B4A-A265-10B5D6478345}">
      <dsp:nvSpPr>
        <dsp:cNvPr id="0" name=""/>
        <dsp:cNvSpPr/>
      </dsp:nvSpPr>
      <dsp:spPr>
        <a:xfrm>
          <a:off x="7421058" y="2562823"/>
          <a:ext cx="3090369" cy="121897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PE" sz="1400" kern="1200" dirty="0"/>
            <a:t>Los demás integrantes del tribunal arbitral pueden ser expertos o profesionales en otras materias, debiendo necesariamente tener conocimiento en contrataciones con el Estado</a:t>
          </a:r>
        </a:p>
      </dsp:txBody>
      <dsp:txXfrm>
        <a:off x="7421058" y="2562823"/>
        <a:ext cx="3090369" cy="1218978"/>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891115-6685-487D-B416-D4190534D00B}">
      <dsp:nvSpPr>
        <dsp:cNvPr id="0" name=""/>
        <dsp:cNvSpPr/>
      </dsp:nvSpPr>
      <dsp:spPr>
        <a:xfrm>
          <a:off x="0" y="0"/>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5B7ACD-53E5-4155-975A-98255A93AC24}">
      <dsp:nvSpPr>
        <dsp:cNvPr id="0" name=""/>
        <dsp:cNvSpPr/>
      </dsp:nvSpPr>
      <dsp:spPr>
        <a:xfrm>
          <a:off x="0" y="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dirty="0"/>
            <a:t>Cuando corresponda el arbitraje institucional, en el convenio arbitral las partes encomiendan la organización y administración del arbitraje a una institución arbitral. </a:t>
          </a:r>
          <a:endParaRPr lang="es-PE" sz="1500" kern="1200" dirty="0"/>
        </a:p>
      </dsp:txBody>
      <dsp:txXfrm>
        <a:off x="0" y="0"/>
        <a:ext cx="10515600" cy="543917"/>
      </dsp:txXfrm>
    </dsp:sp>
    <dsp:sp modelId="{BAD56BB1-5A7F-40BD-BE4C-A29D5707D020}">
      <dsp:nvSpPr>
        <dsp:cNvPr id="0" name=""/>
        <dsp:cNvSpPr/>
      </dsp:nvSpPr>
      <dsp:spPr>
        <a:xfrm>
          <a:off x="0" y="543917"/>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B6CF0B-04F2-4075-946F-FB8B7D400F12}">
      <dsp:nvSpPr>
        <dsp:cNvPr id="0" name=""/>
        <dsp:cNvSpPr/>
      </dsp:nvSpPr>
      <dsp:spPr>
        <a:xfrm>
          <a:off x="0" y="543917"/>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En los siguientes supuestos, el arbitraje es iniciado ante cualquier institución arbitral: </a:t>
          </a:r>
          <a:endParaRPr lang="es-PE" sz="1500" kern="1200"/>
        </a:p>
      </dsp:txBody>
      <dsp:txXfrm>
        <a:off x="0" y="543917"/>
        <a:ext cx="10515600" cy="543917"/>
      </dsp:txXfrm>
    </dsp:sp>
    <dsp:sp modelId="{9C30C65B-A1D9-472B-B11D-C62BF78ED41E}">
      <dsp:nvSpPr>
        <dsp:cNvPr id="0" name=""/>
        <dsp:cNvSpPr/>
      </dsp:nvSpPr>
      <dsp:spPr>
        <a:xfrm>
          <a:off x="0" y="1087834"/>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AB77B6-7679-4581-A5B9-D65DF04E9524}">
      <dsp:nvSpPr>
        <dsp:cNvPr id="0" name=""/>
        <dsp:cNvSpPr/>
      </dsp:nvSpPr>
      <dsp:spPr>
        <a:xfrm>
          <a:off x="0" y="1087834"/>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a) Cuando no se ha incorporado un convenio arbitral expreso en el contrato. </a:t>
          </a:r>
          <a:endParaRPr lang="es-PE" sz="1500" kern="1200"/>
        </a:p>
      </dsp:txBody>
      <dsp:txXfrm>
        <a:off x="0" y="1087834"/>
        <a:ext cx="10515600" cy="543917"/>
      </dsp:txXfrm>
    </dsp:sp>
    <dsp:sp modelId="{A96CC9AC-ED54-41A6-82AD-616503098CCB}">
      <dsp:nvSpPr>
        <dsp:cNvPr id="0" name=""/>
        <dsp:cNvSpPr/>
      </dsp:nvSpPr>
      <dsp:spPr>
        <a:xfrm>
          <a:off x="0" y="1631751"/>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8F0A9B-4BF8-4FC8-A7B2-0BE3964975BD}">
      <dsp:nvSpPr>
        <dsp:cNvPr id="0" name=""/>
        <dsp:cNvSpPr/>
      </dsp:nvSpPr>
      <dsp:spPr>
        <a:xfrm>
          <a:off x="0" y="1631751"/>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b) Cuando a pesar de haberse precisado en el convenio arbitral que el arbitraje es institucional no se ha designado a una institución arbitral determinada. </a:t>
          </a:r>
          <a:endParaRPr lang="es-PE" sz="1500" kern="1200"/>
        </a:p>
      </dsp:txBody>
      <dsp:txXfrm>
        <a:off x="0" y="1631751"/>
        <a:ext cx="10515600" cy="543917"/>
      </dsp:txXfrm>
    </dsp:sp>
    <dsp:sp modelId="{C86E2699-0143-4DEC-A64A-D5D191CE179E}">
      <dsp:nvSpPr>
        <dsp:cNvPr id="0" name=""/>
        <dsp:cNvSpPr/>
      </dsp:nvSpPr>
      <dsp:spPr>
        <a:xfrm>
          <a:off x="0" y="2175669"/>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C6DD14-BD39-4DA7-86D1-D9E8341B8395}">
      <dsp:nvSpPr>
        <dsp:cNvPr id="0" name=""/>
        <dsp:cNvSpPr/>
      </dsp:nvSpPr>
      <dsp:spPr>
        <a:xfrm>
          <a:off x="0" y="2175669"/>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c) Cuando en el convenio arbitral se señala expresamente que el arbitraje es ad hoc. </a:t>
          </a:r>
          <a:endParaRPr lang="es-PE" sz="1500" kern="1200"/>
        </a:p>
      </dsp:txBody>
      <dsp:txXfrm>
        <a:off x="0" y="2175669"/>
        <a:ext cx="10515600" cy="543917"/>
      </dsp:txXfrm>
    </dsp:sp>
    <dsp:sp modelId="{A440A4E6-E9EB-4EEE-AFBD-8FE6CF71A568}">
      <dsp:nvSpPr>
        <dsp:cNvPr id="0" name=""/>
        <dsp:cNvSpPr/>
      </dsp:nvSpPr>
      <dsp:spPr>
        <a:xfrm>
          <a:off x="0" y="2719586"/>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61B615-72BF-40E5-AA24-552190C77A0F}">
      <dsp:nvSpPr>
        <dsp:cNvPr id="0" name=""/>
        <dsp:cNvSpPr/>
      </dsp:nvSpPr>
      <dsp:spPr>
        <a:xfrm>
          <a:off x="0" y="2719586"/>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d) Cuando en el convenio arbitral no se haya precisado el tipo de arbitraje. </a:t>
          </a:r>
          <a:endParaRPr lang="es-PE" sz="1500" kern="1200"/>
        </a:p>
      </dsp:txBody>
      <dsp:txXfrm>
        <a:off x="0" y="2719586"/>
        <a:ext cx="10515600" cy="543917"/>
      </dsp:txXfrm>
    </dsp:sp>
    <dsp:sp modelId="{1A2FB766-4D1F-4124-A5DB-03137FD61246}">
      <dsp:nvSpPr>
        <dsp:cNvPr id="0" name=""/>
        <dsp:cNvSpPr/>
      </dsp:nvSpPr>
      <dsp:spPr>
        <a:xfrm>
          <a:off x="0" y="3263503"/>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16F6D3-83AF-4423-BD3F-0F7A4ACC0968}">
      <dsp:nvSpPr>
        <dsp:cNvPr id="0" name=""/>
        <dsp:cNvSpPr/>
      </dsp:nvSpPr>
      <dsp:spPr>
        <a:xfrm>
          <a:off x="0" y="3263503"/>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e) Cuando en el convenio arbitral se encargue el arbitraje al SNA-OSCE en contravención a lo establecido en el Reglamento y en el Reglamento del SNA-OSCE. </a:t>
          </a:r>
          <a:endParaRPr lang="es-PE" sz="1500" kern="1200"/>
        </a:p>
      </dsp:txBody>
      <dsp:txXfrm>
        <a:off x="0" y="3263503"/>
        <a:ext cx="10515600" cy="543917"/>
      </dsp:txXfrm>
    </dsp:sp>
    <dsp:sp modelId="{37A6E413-8A75-4032-A03B-EE142C690FC2}">
      <dsp:nvSpPr>
        <dsp:cNvPr id="0" name=""/>
        <dsp:cNvSpPr/>
      </dsp:nvSpPr>
      <dsp:spPr>
        <a:xfrm>
          <a:off x="0" y="3807420"/>
          <a:ext cx="1051560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48BA36-0F9C-4275-9625-CC5E5D0ED75A}">
      <dsp:nvSpPr>
        <dsp:cNvPr id="0" name=""/>
        <dsp:cNvSpPr/>
      </dsp:nvSpPr>
      <dsp:spPr>
        <a:xfrm>
          <a:off x="0" y="3807420"/>
          <a:ext cx="1051560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s-MX" sz="1500" kern="1200"/>
            <a:t>f) Cuando se trate de controversias que se desprenden de órdenes de compra o de servicios derivadas del Acuerdo Marco, siempre que no se haya incorporado un convenio arbitral en las mismas</a:t>
          </a:r>
          <a:endParaRPr lang="es-PE" sz="1500" kern="1200"/>
        </a:p>
      </dsp:txBody>
      <dsp:txXfrm>
        <a:off x="0" y="3807420"/>
        <a:ext cx="10515600" cy="54391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B391FE-0C29-4AD6-BEFF-3F1A7E2E417A}">
      <dsp:nvSpPr>
        <dsp:cNvPr id="0" name=""/>
        <dsp:cNvSpPr/>
      </dsp:nvSpPr>
      <dsp:spPr>
        <a:xfrm>
          <a:off x="4621" y="1541120"/>
          <a:ext cx="2020453" cy="126909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PE" sz="1800" kern="1200" dirty="0"/>
            <a:t>Las partes pueden recurrir a la Junta de Resolución de Disputas</a:t>
          </a:r>
        </a:p>
      </dsp:txBody>
      <dsp:txXfrm>
        <a:off x="41792" y="1578291"/>
        <a:ext cx="1946111" cy="1194755"/>
      </dsp:txXfrm>
    </dsp:sp>
    <dsp:sp modelId="{909E2390-EB4E-4125-8F62-FA0E75CDA809}">
      <dsp:nvSpPr>
        <dsp:cNvPr id="0" name=""/>
        <dsp:cNvSpPr/>
      </dsp:nvSpPr>
      <dsp:spPr>
        <a:xfrm>
          <a:off x="2227119" y="1925132"/>
          <a:ext cx="428336" cy="50107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2227119" y="2025346"/>
        <a:ext cx="299835" cy="300644"/>
      </dsp:txXfrm>
    </dsp:sp>
    <dsp:sp modelId="{C95935CF-1BC4-4105-A52E-382F0985CAE4}">
      <dsp:nvSpPr>
        <dsp:cNvPr id="0" name=""/>
        <dsp:cNvSpPr/>
      </dsp:nvSpPr>
      <dsp:spPr>
        <a:xfrm>
          <a:off x="2833255" y="1541120"/>
          <a:ext cx="2020453" cy="126909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PE" sz="1800" kern="1200" dirty="0"/>
            <a:t>En las contrataciones de obras</a:t>
          </a:r>
        </a:p>
      </dsp:txBody>
      <dsp:txXfrm>
        <a:off x="2870426" y="1578291"/>
        <a:ext cx="1946111" cy="1194755"/>
      </dsp:txXfrm>
    </dsp:sp>
    <dsp:sp modelId="{D7581489-72E0-4CAD-B709-74B4C64A71EB}">
      <dsp:nvSpPr>
        <dsp:cNvPr id="0" name=""/>
        <dsp:cNvSpPr/>
      </dsp:nvSpPr>
      <dsp:spPr>
        <a:xfrm>
          <a:off x="5055754" y="1925132"/>
          <a:ext cx="428336" cy="50107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5055754" y="2025346"/>
        <a:ext cx="299835" cy="300644"/>
      </dsp:txXfrm>
    </dsp:sp>
    <dsp:sp modelId="{FF723CCD-5FBC-4DAA-AEC5-4147D3080E97}">
      <dsp:nvSpPr>
        <dsp:cNvPr id="0" name=""/>
        <dsp:cNvSpPr/>
      </dsp:nvSpPr>
      <dsp:spPr>
        <a:xfrm>
          <a:off x="5661890" y="1541120"/>
          <a:ext cx="2020453" cy="126909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PE" sz="1800" kern="1200" dirty="0"/>
            <a:t>De acuerdo al valor referencial</a:t>
          </a:r>
        </a:p>
      </dsp:txBody>
      <dsp:txXfrm>
        <a:off x="5699061" y="1578291"/>
        <a:ext cx="1946111" cy="1194755"/>
      </dsp:txXfrm>
    </dsp:sp>
    <dsp:sp modelId="{FC94FE5F-332D-4FC2-8B90-5992A31BD5FE}">
      <dsp:nvSpPr>
        <dsp:cNvPr id="0" name=""/>
        <dsp:cNvSpPr/>
      </dsp:nvSpPr>
      <dsp:spPr>
        <a:xfrm>
          <a:off x="7884389" y="1925132"/>
          <a:ext cx="428336" cy="501072"/>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7884389" y="2025346"/>
        <a:ext cx="299835" cy="300644"/>
      </dsp:txXfrm>
    </dsp:sp>
    <dsp:sp modelId="{60ECE590-69E2-410C-BEDF-9489F03F65E0}">
      <dsp:nvSpPr>
        <dsp:cNvPr id="0" name=""/>
        <dsp:cNvSpPr/>
      </dsp:nvSpPr>
      <dsp:spPr>
        <a:xfrm>
          <a:off x="8490525" y="1541120"/>
          <a:ext cx="2020453" cy="1269097"/>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PE" sz="1800" kern="1200" dirty="0"/>
            <a:t>La decisiones de la JRD son vinculantes</a:t>
          </a:r>
        </a:p>
      </dsp:txBody>
      <dsp:txXfrm>
        <a:off x="8527696" y="1578291"/>
        <a:ext cx="1946111" cy="119475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CC15A-DF00-474B-8CBF-8EFC9E0130BF}">
      <dsp:nvSpPr>
        <dsp:cNvPr id="0" name=""/>
        <dsp:cNvSpPr/>
      </dsp:nvSpPr>
      <dsp:spPr>
        <a:xfrm>
          <a:off x="840" y="677111"/>
          <a:ext cx="2859737" cy="2997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En los casos en que resulte de aplicación la Junta de Resolución de Disputas, pueden ser sometidas a esta todas las controversias que surjan durante la ejecución de la obra hasta la recepción total de la misma. </a:t>
          </a:r>
          <a:endParaRPr lang="es-PE" sz="1800" kern="1200" dirty="0"/>
        </a:p>
      </dsp:txBody>
      <dsp:txXfrm>
        <a:off x="84599" y="760870"/>
        <a:ext cx="2692219" cy="2829596"/>
      </dsp:txXfrm>
    </dsp:sp>
    <dsp:sp modelId="{3269F210-DDE6-42F1-81E8-EBCF423DD743}">
      <dsp:nvSpPr>
        <dsp:cNvPr id="0" name=""/>
        <dsp:cNvSpPr/>
      </dsp:nvSpPr>
      <dsp:spPr>
        <a:xfrm>
          <a:off x="3102416" y="1875789"/>
          <a:ext cx="512697" cy="59975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3102416" y="1995741"/>
        <a:ext cx="358888" cy="359854"/>
      </dsp:txXfrm>
    </dsp:sp>
    <dsp:sp modelId="{B26335A4-0F04-41FC-9545-668DF7C4DFD0}">
      <dsp:nvSpPr>
        <dsp:cNvPr id="0" name=""/>
        <dsp:cNvSpPr/>
      </dsp:nvSpPr>
      <dsp:spPr>
        <a:xfrm>
          <a:off x="3827931" y="677111"/>
          <a:ext cx="2859737" cy="2997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Las decisiones emitidas por la Junta de Resolución de Disputas solo pueden ser sometidas a arbitraje dentro del plazo de 30 días hábiles de recibida la obra. </a:t>
          </a:r>
          <a:endParaRPr lang="es-PE" sz="1800" kern="1200" dirty="0"/>
        </a:p>
      </dsp:txBody>
      <dsp:txXfrm>
        <a:off x="3911690" y="760870"/>
        <a:ext cx="2692219" cy="2829596"/>
      </dsp:txXfrm>
    </dsp:sp>
    <dsp:sp modelId="{FBF86331-7F52-4614-ADF8-FC2DE93F0949}">
      <dsp:nvSpPr>
        <dsp:cNvPr id="0" name=""/>
        <dsp:cNvSpPr/>
      </dsp:nvSpPr>
      <dsp:spPr>
        <a:xfrm>
          <a:off x="6929506" y="1875789"/>
          <a:ext cx="512697" cy="59975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6929506" y="1995741"/>
        <a:ext cx="358888" cy="359854"/>
      </dsp:txXfrm>
    </dsp:sp>
    <dsp:sp modelId="{EBBAE515-DCC9-4CFA-91ED-3EA176B76332}">
      <dsp:nvSpPr>
        <dsp:cNvPr id="0" name=""/>
        <dsp:cNvSpPr/>
      </dsp:nvSpPr>
      <dsp:spPr>
        <a:xfrm>
          <a:off x="7655021" y="677111"/>
          <a:ext cx="2859737" cy="2997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Las controversias que surjan con posterioridad a dicha recepción pueden ser sometidas directamente a arbitraje dentro del plazo de 30 días hábiles</a:t>
          </a:r>
          <a:endParaRPr lang="es-PE" sz="1800" kern="1200" dirty="0"/>
        </a:p>
      </dsp:txBody>
      <dsp:txXfrm>
        <a:off x="7738780" y="760870"/>
        <a:ext cx="2692219" cy="28295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3D3A9-6EF6-4A0E-B511-A467DD7B6F06}">
      <dsp:nvSpPr>
        <dsp:cNvPr id="0" name=""/>
        <dsp:cNvSpPr/>
      </dsp:nvSpPr>
      <dsp:spPr>
        <a:xfrm>
          <a:off x="4780284" y="2175669"/>
          <a:ext cx="955030" cy="1026657"/>
        </a:xfrm>
        <a:custGeom>
          <a:avLst/>
          <a:gdLst/>
          <a:ahLst/>
          <a:cxnLst/>
          <a:rect l="0" t="0" r="0" b="0"/>
          <a:pathLst>
            <a:path>
              <a:moveTo>
                <a:pt x="0" y="0"/>
              </a:moveTo>
              <a:lnTo>
                <a:pt x="477515" y="0"/>
              </a:lnTo>
              <a:lnTo>
                <a:pt x="477515" y="1026657"/>
              </a:lnTo>
              <a:lnTo>
                <a:pt x="955030" y="10266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6AF8D3-2DD5-451D-A551-C85D62AE0333}">
      <dsp:nvSpPr>
        <dsp:cNvPr id="0" name=""/>
        <dsp:cNvSpPr/>
      </dsp:nvSpPr>
      <dsp:spPr>
        <a:xfrm>
          <a:off x="4780284" y="1149011"/>
          <a:ext cx="955030" cy="1026657"/>
        </a:xfrm>
        <a:custGeom>
          <a:avLst/>
          <a:gdLst/>
          <a:ahLst/>
          <a:cxnLst/>
          <a:rect l="0" t="0" r="0" b="0"/>
          <a:pathLst>
            <a:path>
              <a:moveTo>
                <a:pt x="0" y="1026657"/>
              </a:moveTo>
              <a:lnTo>
                <a:pt x="477515" y="1026657"/>
              </a:lnTo>
              <a:lnTo>
                <a:pt x="477515" y="0"/>
              </a:lnTo>
              <a:lnTo>
                <a:pt x="955030"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8CF6BA-8E32-4BF1-BB44-ED0A51BDE49B}">
      <dsp:nvSpPr>
        <dsp:cNvPr id="0" name=""/>
        <dsp:cNvSpPr/>
      </dsp:nvSpPr>
      <dsp:spPr>
        <a:xfrm>
          <a:off x="5134" y="1447458"/>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0" i="0" kern="1200" dirty="0"/>
            <a:t>El contrato se perfecciona con la suscripción del documento que lo contiene</a:t>
          </a:r>
          <a:endParaRPr lang="es-PE" sz="1700" kern="1200" dirty="0"/>
        </a:p>
      </dsp:txBody>
      <dsp:txXfrm>
        <a:off x="5134" y="1447458"/>
        <a:ext cx="4775150" cy="1456420"/>
      </dsp:txXfrm>
    </dsp:sp>
    <dsp:sp modelId="{11029F49-0A95-4BBC-BB22-82DEC5DFD957}">
      <dsp:nvSpPr>
        <dsp:cNvPr id="0" name=""/>
        <dsp:cNvSpPr/>
      </dsp:nvSpPr>
      <dsp:spPr>
        <a:xfrm>
          <a:off x="5735315" y="420801"/>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0" i="0" kern="1200" dirty="0"/>
            <a:t>Salvo en los contratos derivados de procedimientos de </a:t>
          </a:r>
          <a:r>
            <a:rPr lang="es-ES" sz="1700" b="1" i="0" u="sng" kern="1200" dirty="0"/>
            <a:t>Subasta Inversa Electrónica y Adjudicación Simplificada para bienes y servicios en general</a:t>
          </a:r>
          <a:r>
            <a:rPr lang="es-ES" sz="1700" b="0" i="0" kern="1200" dirty="0"/>
            <a:t>, en los que el contrato se puede perfeccionar con la recepción de la orden de compra o de servicios.</a:t>
          </a:r>
          <a:endParaRPr lang="es-PE" sz="1700" kern="1200" dirty="0"/>
        </a:p>
      </dsp:txBody>
      <dsp:txXfrm>
        <a:off x="5735315" y="420801"/>
        <a:ext cx="4775150" cy="1456420"/>
      </dsp:txXfrm>
    </dsp:sp>
    <dsp:sp modelId="{B0FAE13E-6000-452B-9BFB-85E39116B634}">
      <dsp:nvSpPr>
        <dsp:cNvPr id="0" name=""/>
        <dsp:cNvSpPr/>
      </dsp:nvSpPr>
      <dsp:spPr>
        <a:xfrm>
          <a:off x="5735315" y="2474115"/>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0" i="0" kern="1200" dirty="0"/>
            <a:t>Tratándose de </a:t>
          </a:r>
          <a:r>
            <a:rPr lang="es-ES" sz="1700" b="1" i="0" u="sng" kern="1200" dirty="0"/>
            <a:t>Comparación de Precios</a:t>
          </a:r>
          <a:r>
            <a:rPr lang="es-ES" sz="1700" b="0" i="0" kern="1200" dirty="0"/>
            <a:t>, el contrato siempre se perfecciona mediante la recepción de la orden de compra o de servicios.</a:t>
          </a:r>
          <a:endParaRPr lang="es-PE" sz="1700" kern="1200" dirty="0"/>
        </a:p>
      </dsp:txBody>
      <dsp:txXfrm>
        <a:off x="5735315" y="2474115"/>
        <a:ext cx="4775150" cy="14564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75E2B-B918-4C59-924E-35E38F910474}">
      <dsp:nvSpPr>
        <dsp:cNvPr id="0" name=""/>
        <dsp:cNvSpPr/>
      </dsp:nvSpPr>
      <dsp:spPr>
        <a:xfrm>
          <a:off x="6944280" y="2175669"/>
          <a:ext cx="193509" cy="1313341"/>
        </a:xfrm>
        <a:custGeom>
          <a:avLst/>
          <a:gdLst/>
          <a:ahLst/>
          <a:cxnLst/>
          <a:rect l="0" t="0" r="0" b="0"/>
          <a:pathLst>
            <a:path>
              <a:moveTo>
                <a:pt x="0" y="0"/>
              </a:moveTo>
              <a:lnTo>
                <a:pt x="96754" y="0"/>
              </a:lnTo>
              <a:lnTo>
                <a:pt x="96754" y="1313341"/>
              </a:lnTo>
              <a:lnTo>
                <a:pt x="193509" y="131334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C69E85-B407-41FA-85EC-CBB73127EC3B}">
      <dsp:nvSpPr>
        <dsp:cNvPr id="0" name=""/>
        <dsp:cNvSpPr/>
      </dsp:nvSpPr>
      <dsp:spPr>
        <a:xfrm>
          <a:off x="6944280" y="2129948"/>
          <a:ext cx="193509" cy="91440"/>
        </a:xfrm>
        <a:custGeom>
          <a:avLst/>
          <a:gdLst/>
          <a:ahLst/>
          <a:cxnLst/>
          <a:rect l="0" t="0" r="0" b="0"/>
          <a:pathLst>
            <a:path>
              <a:moveTo>
                <a:pt x="0" y="45720"/>
              </a:moveTo>
              <a:lnTo>
                <a:pt x="193509"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2B0022-4FC9-4465-B00F-6897C2683959}">
      <dsp:nvSpPr>
        <dsp:cNvPr id="0" name=""/>
        <dsp:cNvSpPr/>
      </dsp:nvSpPr>
      <dsp:spPr>
        <a:xfrm>
          <a:off x="6944280" y="862327"/>
          <a:ext cx="193509" cy="1313341"/>
        </a:xfrm>
        <a:custGeom>
          <a:avLst/>
          <a:gdLst/>
          <a:ahLst/>
          <a:cxnLst/>
          <a:rect l="0" t="0" r="0" b="0"/>
          <a:pathLst>
            <a:path>
              <a:moveTo>
                <a:pt x="0" y="1313341"/>
              </a:moveTo>
              <a:lnTo>
                <a:pt x="96754" y="1313341"/>
              </a:lnTo>
              <a:lnTo>
                <a:pt x="96754" y="0"/>
              </a:lnTo>
              <a:lnTo>
                <a:pt x="193509"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C2A6D3-BFC0-4715-8CAD-6EFF3658B7AE}">
      <dsp:nvSpPr>
        <dsp:cNvPr id="0" name=""/>
        <dsp:cNvSpPr/>
      </dsp:nvSpPr>
      <dsp:spPr>
        <a:xfrm>
          <a:off x="3377810" y="1518998"/>
          <a:ext cx="193509" cy="656670"/>
        </a:xfrm>
        <a:custGeom>
          <a:avLst/>
          <a:gdLst/>
          <a:ahLst/>
          <a:cxnLst/>
          <a:rect l="0" t="0" r="0" b="0"/>
          <a:pathLst>
            <a:path>
              <a:moveTo>
                <a:pt x="0" y="0"/>
              </a:moveTo>
              <a:lnTo>
                <a:pt x="96754" y="0"/>
              </a:lnTo>
              <a:lnTo>
                <a:pt x="96754" y="656670"/>
              </a:lnTo>
              <a:lnTo>
                <a:pt x="193509" y="65667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E06ED-E689-4C02-B122-76462568CBA7}">
      <dsp:nvSpPr>
        <dsp:cNvPr id="0" name=""/>
        <dsp:cNvSpPr/>
      </dsp:nvSpPr>
      <dsp:spPr>
        <a:xfrm>
          <a:off x="3377810" y="862327"/>
          <a:ext cx="193509" cy="656670"/>
        </a:xfrm>
        <a:custGeom>
          <a:avLst/>
          <a:gdLst/>
          <a:ahLst/>
          <a:cxnLst/>
          <a:rect l="0" t="0" r="0" b="0"/>
          <a:pathLst>
            <a:path>
              <a:moveTo>
                <a:pt x="0" y="656670"/>
              </a:moveTo>
              <a:lnTo>
                <a:pt x="96754" y="656670"/>
              </a:lnTo>
              <a:lnTo>
                <a:pt x="96754" y="0"/>
              </a:lnTo>
              <a:lnTo>
                <a:pt x="193509"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855C12-0E13-4382-A740-1FD8CB771666}">
      <dsp:nvSpPr>
        <dsp:cNvPr id="0" name=""/>
        <dsp:cNvSpPr/>
      </dsp:nvSpPr>
      <dsp:spPr>
        <a:xfrm>
          <a:off x="4849" y="922798"/>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El contrato está conformado por el documento que lo contiene, los documentos del procedimiento de selección que establezcan reglas definitivas, la oferta ganadora, así como los documentos derivados del procedimiento de selección que establezcan obligaciones para las partes. Cláusulas referidas a:</a:t>
          </a:r>
          <a:endParaRPr lang="es-PE" sz="1200" kern="1200" dirty="0"/>
        </a:p>
      </dsp:txBody>
      <dsp:txXfrm>
        <a:off x="4849" y="922798"/>
        <a:ext cx="3372960" cy="1192398"/>
      </dsp:txXfrm>
    </dsp:sp>
    <dsp:sp modelId="{AEFBC61D-A4CD-478C-96AA-5F514B7E14F3}">
      <dsp:nvSpPr>
        <dsp:cNvPr id="0" name=""/>
        <dsp:cNvSpPr/>
      </dsp:nvSpPr>
      <dsp:spPr>
        <a:xfrm>
          <a:off x="3571319" y="266127"/>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Garantías, solución de controversias, resolución por incumplimiento</a:t>
          </a:r>
          <a:endParaRPr lang="es-PE" sz="1200" kern="1200" dirty="0"/>
        </a:p>
      </dsp:txBody>
      <dsp:txXfrm>
        <a:off x="3571319" y="266127"/>
        <a:ext cx="3372960" cy="1192398"/>
      </dsp:txXfrm>
    </dsp:sp>
    <dsp:sp modelId="{B7D75A16-C006-4CBF-A068-B6F6170B67CE}">
      <dsp:nvSpPr>
        <dsp:cNvPr id="0" name=""/>
        <dsp:cNvSpPr/>
      </dsp:nvSpPr>
      <dsp:spPr>
        <a:xfrm>
          <a:off x="3571319" y="1579469"/>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Anticorrupción. Todos los contratos incorporan cláusulas anticorrupción, bajo sanción de nulidad. Contenido mínimo:</a:t>
          </a:r>
          <a:endParaRPr lang="es-PE" sz="1200" kern="1200" dirty="0"/>
        </a:p>
      </dsp:txBody>
      <dsp:txXfrm>
        <a:off x="3571319" y="1579469"/>
        <a:ext cx="3372960" cy="1192398"/>
      </dsp:txXfrm>
    </dsp:sp>
    <dsp:sp modelId="{D53DA37C-5971-41E8-B187-5ECC6F430591}">
      <dsp:nvSpPr>
        <dsp:cNvPr id="0" name=""/>
        <dsp:cNvSpPr/>
      </dsp:nvSpPr>
      <dsp:spPr>
        <a:xfrm>
          <a:off x="7137789" y="266127"/>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a) La declaración y garantía del contratista de no haber ofrecido, negociado o efectuado, cualquier beneficio ilegal en relación al contrato.</a:t>
          </a:r>
          <a:endParaRPr lang="es-PE" sz="1200" kern="1200" dirty="0"/>
        </a:p>
      </dsp:txBody>
      <dsp:txXfrm>
        <a:off x="7137789" y="266127"/>
        <a:ext cx="3372960" cy="1192398"/>
      </dsp:txXfrm>
    </dsp:sp>
    <dsp:sp modelId="{F7711646-3FB5-4B2C-9D0C-7EBB8C10E687}">
      <dsp:nvSpPr>
        <dsp:cNvPr id="0" name=""/>
        <dsp:cNvSpPr/>
      </dsp:nvSpPr>
      <dsp:spPr>
        <a:xfrm>
          <a:off x="7137789" y="1579469"/>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b) La obligación del contratista de conducirse en todo momento, con honestidad, probidad, veracidad e integridad y de no cometer actos ilegales o de corrupción.</a:t>
          </a:r>
          <a:endParaRPr lang="es-PE" sz="1200" kern="1200" dirty="0"/>
        </a:p>
      </dsp:txBody>
      <dsp:txXfrm>
        <a:off x="7137789" y="1579469"/>
        <a:ext cx="3372960" cy="1192398"/>
      </dsp:txXfrm>
    </dsp:sp>
    <dsp:sp modelId="{8152668C-A029-4C3E-974A-9185D6FD878E}">
      <dsp:nvSpPr>
        <dsp:cNvPr id="0" name=""/>
        <dsp:cNvSpPr/>
      </dsp:nvSpPr>
      <dsp:spPr>
        <a:xfrm>
          <a:off x="7137789" y="2892811"/>
          <a:ext cx="3372960" cy="1192398"/>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0" i="0" kern="1200" dirty="0"/>
            <a:t>c) El compromiso del contratista de: i) comunicar a las autoridades cualquier conducta ilícita de la que tuviera conocimiento; y ii) adoptar medidas técnicas, organizativas y/o de personal apropiadas para evitar los referidos actos o prácticas.</a:t>
          </a:r>
          <a:endParaRPr lang="es-PE" sz="1200" kern="1200" dirty="0"/>
        </a:p>
      </dsp:txBody>
      <dsp:txXfrm>
        <a:off x="7137789" y="2892811"/>
        <a:ext cx="3372960" cy="1192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946C3F-A767-4001-B59D-CB5C0125DF6A}">
      <dsp:nvSpPr>
        <dsp:cNvPr id="0" name=""/>
        <dsp:cNvSpPr/>
      </dsp:nvSpPr>
      <dsp:spPr>
        <a:xfrm>
          <a:off x="531394" y="2446"/>
          <a:ext cx="9452810" cy="75785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t>Dentro del plazo de 8 días hábiles siguientes al registro en el SEACE del consentimiento de la buena pro o de que esta haya quedado administrativamente firme, el postor ganador de la buena pro presenta los requisitos para perfeccionar el contrato. </a:t>
          </a:r>
          <a:endParaRPr lang="es-PE" sz="1300" kern="1200" dirty="0"/>
        </a:p>
      </dsp:txBody>
      <dsp:txXfrm>
        <a:off x="553591" y="24643"/>
        <a:ext cx="9408416" cy="713458"/>
      </dsp:txXfrm>
    </dsp:sp>
    <dsp:sp modelId="{B2EF0A85-54CA-42A1-AF9D-822865C39870}">
      <dsp:nvSpPr>
        <dsp:cNvPr id="0" name=""/>
        <dsp:cNvSpPr/>
      </dsp:nvSpPr>
      <dsp:spPr>
        <a:xfrm rot="5400000">
          <a:off x="5205564" y="767263"/>
          <a:ext cx="104471" cy="125366"/>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s-PE" sz="500" kern="1200"/>
        </a:p>
      </dsp:txBody>
      <dsp:txXfrm rot="-5400000">
        <a:off x="5220190" y="777711"/>
        <a:ext cx="75220" cy="73130"/>
      </dsp:txXfrm>
    </dsp:sp>
    <dsp:sp modelId="{B3871740-A605-43A1-A708-441830C6BF63}">
      <dsp:nvSpPr>
        <dsp:cNvPr id="0" name=""/>
        <dsp:cNvSpPr/>
      </dsp:nvSpPr>
      <dsp:spPr>
        <a:xfrm>
          <a:off x="531394" y="899594"/>
          <a:ext cx="9452810" cy="75785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t>En un plazo que no puede exceder de los 2 días hábiles siguientes de presentados los documentos, la Entidad suscribe el contrato o notifica la orden de compra o de servicio.</a:t>
          </a:r>
          <a:endParaRPr lang="es-PE" sz="1300" kern="1200" dirty="0"/>
        </a:p>
      </dsp:txBody>
      <dsp:txXfrm>
        <a:off x="553591" y="921791"/>
        <a:ext cx="9408416" cy="713458"/>
      </dsp:txXfrm>
    </dsp:sp>
    <dsp:sp modelId="{93B54818-73B4-4474-8450-C8D3A71DBE50}">
      <dsp:nvSpPr>
        <dsp:cNvPr id="0" name=""/>
        <dsp:cNvSpPr/>
      </dsp:nvSpPr>
      <dsp:spPr>
        <a:xfrm rot="5400000">
          <a:off x="5205564" y="1664411"/>
          <a:ext cx="104471" cy="125366"/>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s-PE" sz="500" kern="1200"/>
        </a:p>
      </dsp:txBody>
      <dsp:txXfrm rot="-5400000">
        <a:off x="5220190" y="1674859"/>
        <a:ext cx="75220" cy="73130"/>
      </dsp:txXfrm>
    </dsp:sp>
    <dsp:sp modelId="{6EB3DFD9-9C66-4CB7-A173-F1FF5021629B}">
      <dsp:nvSpPr>
        <dsp:cNvPr id="0" name=""/>
        <dsp:cNvSpPr/>
      </dsp:nvSpPr>
      <dsp:spPr>
        <a:xfrm>
          <a:off x="531394" y="1796742"/>
          <a:ext cx="9452810" cy="75785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t>Cuando la Entidad no cumpla con perfeccionar el contrato dentro de los plazos establecidos, el postor ganador de la buena pro puede requerir a la Entidad que cumpla con perfeccionar el contrato, dándole un plazo de cinco (5) días hábiles. Vencido el plazo otorgado, sin que la Entidad haya perfeccionado el contrato, el postor ganador tiene la facultad de dejar sin efecto el otorgamiento de la buena pro.</a:t>
          </a:r>
          <a:endParaRPr lang="es-PE" sz="1300" kern="1200" dirty="0"/>
        </a:p>
      </dsp:txBody>
      <dsp:txXfrm>
        <a:off x="553591" y="1818939"/>
        <a:ext cx="9408416" cy="713458"/>
      </dsp:txXfrm>
    </dsp:sp>
    <dsp:sp modelId="{BCB1E778-E2F0-4C69-B5E1-02E86387B94E}">
      <dsp:nvSpPr>
        <dsp:cNvPr id="0" name=""/>
        <dsp:cNvSpPr/>
      </dsp:nvSpPr>
      <dsp:spPr>
        <a:xfrm rot="5400000">
          <a:off x="5205564" y="2561560"/>
          <a:ext cx="104471" cy="125366"/>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s-PE" sz="500" kern="1200"/>
        </a:p>
      </dsp:txBody>
      <dsp:txXfrm rot="-5400000">
        <a:off x="5220190" y="2572008"/>
        <a:ext cx="75220" cy="73130"/>
      </dsp:txXfrm>
    </dsp:sp>
    <dsp:sp modelId="{338A98AC-A4CB-45C3-9B64-F002DE1ECEB1}">
      <dsp:nvSpPr>
        <dsp:cNvPr id="0" name=""/>
        <dsp:cNvSpPr/>
      </dsp:nvSpPr>
      <dsp:spPr>
        <a:xfrm>
          <a:off x="531394" y="2693890"/>
          <a:ext cx="9452810" cy="75785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t>Cuando no se perfeccione el contrato por causa imputable al postor, éste pierde automáticamente la buena pro. </a:t>
          </a:r>
          <a:endParaRPr lang="es-PE" sz="1300" kern="1200" dirty="0"/>
        </a:p>
      </dsp:txBody>
      <dsp:txXfrm>
        <a:off x="553591" y="2716087"/>
        <a:ext cx="9408416" cy="713458"/>
      </dsp:txXfrm>
    </dsp:sp>
    <dsp:sp modelId="{1541DB0C-3CEC-44C6-A5D0-66D4C8655A3E}">
      <dsp:nvSpPr>
        <dsp:cNvPr id="0" name=""/>
        <dsp:cNvSpPr/>
      </dsp:nvSpPr>
      <dsp:spPr>
        <a:xfrm rot="5400000">
          <a:off x="5205564" y="3458708"/>
          <a:ext cx="104471" cy="125366"/>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s-PE" sz="500" kern="1200"/>
        </a:p>
      </dsp:txBody>
      <dsp:txXfrm rot="-5400000">
        <a:off x="5220190" y="3469156"/>
        <a:ext cx="75220" cy="73130"/>
      </dsp:txXfrm>
    </dsp:sp>
    <dsp:sp modelId="{5CFB12C1-9AAD-4275-BE73-A135D1615189}">
      <dsp:nvSpPr>
        <dsp:cNvPr id="0" name=""/>
        <dsp:cNvSpPr/>
      </dsp:nvSpPr>
      <dsp:spPr>
        <a:xfrm>
          <a:off x="531394" y="3591039"/>
          <a:ext cx="9452810" cy="757852"/>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ES" sz="1300" b="0" i="0" kern="1200" dirty="0"/>
            <a:t>Cuando no se perfeccione el contrato, el órgano encargado de las contrataciones declara desierto el procedimiento de selección.</a:t>
          </a:r>
          <a:endParaRPr lang="es-PE" sz="1300" kern="1200" dirty="0"/>
        </a:p>
      </dsp:txBody>
      <dsp:txXfrm>
        <a:off x="553591" y="3613236"/>
        <a:ext cx="9408416" cy="7134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693D0-14DA-480D-BDC1-AFE6591087D8}">
      <dsp:nvSpPr>
        <dsp:cNvPr id="0" name=""/>
        <dsp:cNvSpPr/>
      </dsp:nvSpPr>
      <dsp:spPr>
        <a:xfrm>
          <a:off x="9242" y="640433"/>
          <a:ext cx="2762398" cy="307047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dirty="0"/>
            <a:t>Las garantías que acepten las Entidades deben ser incondicionales, solidarias, irrevocables y de realización automática en el país, al solo requerimiento de la respectiva Entidad, bajo responsabilidad de las empresas que las emiten. </a:t>
          </a:r>
          <a:endParaRPr lang="es-PE" sz="1800" kern="1200" dirty="0"/>
        </a:p>
      </dsp:txBody>
      <dsp:txXfrm>
        <a:off x="90150" y="721341"/>
        <a:ext cx="2600582" cy="2908655"/>
      </dsp:txXfrm>
    </dsp:sp>
    <dsp:sp modelId="{7DB212AB-842C-4B3E-AC31-B907C07B861B}">
      <dsp:nvSpPr>
        <dsp:cNvPr id="0" name=""/>
        <dsp:cNvSpPr/>
      </dsp:nvSpPr>
      <dsp:spPr>
        <a:xfrm>
          <a:off x="3047880" y="1833131"/>
          <a:ext cx="585628" cy="685074"/>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3047880" y="1970146"/>
        <a:ext cx="409940" cy="411044"/>
      </dsp:txXfrm>
    </dsp:sp>
    <dsp:sp modelId="{6159FCDA-7FBE-400D-93D4-9F9B9A239B2B}">
      <dsp:nvSpPr>
        <dsp:cNvPr id="0" name=""/>
        <dsp:cNvSpPr/>
      </dsp:nvSpPr>
      <dsp:spPr>
        <a:xfrm>
          <a:off x="3876600" y="640433"/>
          <a:ext cx="2762398" cy="307047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a:t>Dichas empresas deben encontrarse bajo la supervisión directa de la SBS y AFP.</a:t>
          </a:r>
          <a:endParaRPr lang="es-PE" sz="1800" kern="1200"/>
        </a:p>
      </dsp:txBody>
      <dsp:txXfrm>
        <a:off x="3957508" y="721341"/>
        <a:ext cx="2600582" cy="2908655"/>
      </dsp:txXfrm>
    </dsp:sp>
    <dsp:sp modelId="{A8328B44-06DB-46F3-8E61-CE73D898A1F5}">
      <dsp:nvSpPr>
        <dsp:cNvPr id="0" name=""/>
        <dsp:cNvSpPr/>
      </dsp:nvSpPr>
      <dsp:spPr>
        <a:xfrm>
          <a:off x="6915239" y="1833131"/>
          <a:ext cx="585628" cy="685074"/>
        </a:xfrm>
        <a:prstGeom prst="rightArrow">
          <a:avLst>
            <a:gd name="adj1" fmla="val 60000"/>
            <a:gd name="adj2" fmla="val 50000"/>
          </a:avLst>
        </a:prstGeom>
        <a:gradFill rotWithShape="0">
          <a:gsLst>
            <a:gs pos="0">
              <a:schemeClr val="dk1">
                <a:tint val="60000"/>
                <a:hueOff val="0"/>
                <a:satOff val="0"/>
                <a:lumOff val="0"/>
                <a:alphaOff val="0"/>
                <a:lumMod val="110000"/>
                <a:satMod val="105000"/>
                <a:tint val="67000"/>
              </a:schemeClr>
            </a:gs>
            <a:gs pos="50000">
              <a:schemeClr val="dk1">
                <a:tint val="60000"/>
                <a:hueOff val="0"/>
                <a:satOff val="0"/>
                <a:lumOff val="0"/>
                <a:alphaOff val="0"/>
                <a:lumMod val="105000"/>
                <a:satMod val="103000"/>
                <a:tint val="73000"/>
              </a:schemeClr>
            </a:gs>
            <a:gs pos="100000">
              <a:schemeClr val="dk1">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PE" sz="1400" kern="1200"/>
        </a:p>
      </dsp:txBody>
      <dsp:txXfrm>
        <a:off x="6915239" y="1970146"/>
        <a:ext cx="409940" cy="411044"/>
      </dsp:txXfrm>
    </dsp:sp>
    <dsp:sp modelId="{5960FFDB-57B0-4B93-A8E8-10F40A44EFE1}">
      <dsp:nvSpPr>
        <dsp:cNvPr id="0" name=""/>
        <dsp:cNvSpPr/>
      </dsp:nvSpPr>
      <dsp:spPr>
        <a:xfrm>
          <a:off x="7743958" y="640433"/>
          <a:ext cx="2762398" cy="3070471"/>
        </a:xfrm>
        <a:prstGeom prst="roundRect">
          <a:avLst>
            <a:gd name="adj" fmla="val 1000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0" i="0" kern="1200"/>
            <a:t>En virtud de la realización automática, a primera solicitud, las empresas emisoras no pueden oponer excusión alguna a la ejecución de las garantías debiendo limitarse a honrarlas de inmediato dentro del plazo máximo de tres (3) días hábiles. </a:t>
          </a:r>
          <a:endParaRPr lang="es-PE" sz="1800" kern="1200"/>
        </a:p>
      </dsp:txBody>
      <dsp:txXfrm>
        <a:off x="7824866" y="721341"/>
        <a:ext cx="2600582" cy="29086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73C7-E9BC-417F-BDFC-A1D487FDA592}">
      <dsp:nvSpPr>
        <dsp:cNvPr id="0" name=""/>
        <dsp:cNvSpPr/>
      </dsp:nvSpPr>
      <dsp:spPr>
        <a:xfrm>
          <a:off x="4780284" y="2175669"/>
          <a:ext cx="955030" cy="1026657"/>
        </a:xfrm>
        <a:custGeom>
          <a:avLst/>
          <a:gdLst/>
          <a:ahLst/>
          <a:cxnLst/>
          <a:rect l="0" t="0" r="0" b="0"/>
          <a:pathLst>
            <a:path>
              <a:moveTo>
                <a:pt x="0" y="0"/>
              </a:moveTo>
              <a:lnTo>
                <a:pt x="477515" y="0"/>
              </a:lnTo>
              <a:lnTo>
                <a:pt x="477515" y="1026657"/>
              </a:lnTo>
              <a:lnTo>
                <a:pt x="955030" y="1026657"/>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53A2D7-65D7-4AA5-AA4C-80084C1F0039}">
      <dsp:nvSpPr>
        <dsp:cNvPr id="0" name=""/>
        <dsp:cNvSpPr/>
      </dsp:nvSpPr>
      <dsp:spPr>
        <a:xfrm>
          <a:off x="4780284" y="1149011"/>
          <a:ext cx="955030" cy="1026657"/>
        </a:xfrm>
        <a:custGeom>
          <a:avLst/>
          <a:gdLst/>
          <a:ahLst/>
          <a:cxnLst/>
          <a:rect l="0" t="0" r="0" b="0"/>
          <a:pathLst>
            <a:path>
              <a:moveTo>
                <a:pt x="0" y="1026657"/>
              </a:moveTo>
              <a:lnTo>
                <a:pt x="477515" y="1026657"/>
              </a:lnTo>
              <a:lnTo>
                <a:pt x="477515" y="0"/>
              </a:lnTo>
              <a:lnTo>
                <a:pt x="955030"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CD336C-FEDC-44D1-8D74-291B20FC94B1}">
      <dsp:nvSpPr>
        <dsp:cNvPr id="0" name=""/>
        <dsp:cNvSpPr/>
      </dsp:nvSpPr>
      <dsp:spPr>
        <a:xfrm>
          <a:off x="5134" y="1447458"/>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0" i="0" kern="1200" dirty="0"/>
            <a:t>Las garantías que deben otorgar los postores adjudicatarios y/o contratistas, según corresponda, son:</a:t>
          </a:r>
          <a:endParaRPr lang="es-PE" sz="1700" kern="1200" dirty="0"/>
        </a:p>
      </dsp:txBody>
      <dsp:txXfrm>
        <a:off x="5134" y="1447458"/>
        <a:ext cx="4775150" cy="1456420"/>
      </dsp:txXfrm>
    </dsp:sp>
    <dsp:sp modelId="{10D54083-0B6C-4FCA-B4BB-12EB4C98338F}">
      <dsp:nvSpPr>
        <dsp:cNvPr id="0" name=""/>
        <dsp:cNvSpPr/>
      </dsp:nvSpPr>
      <dsp:spPr>
        <a:xfrm>
          <a:off x="5735315" y="420801"/>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1" i="0" kern="1200" dirty="0"/>
            <a:t>1. Garantía de fiel cumplimiento.</a:t>
          </a:r>
          <a:r>
            <a:rPr lang="es-ES" sz="1700" b="0" i="0" kern="1200" dirty="0"/>
            <a:t> Como requisito indispensable para perfeccionar el contrato, el postor ganador entrega a la Entidad la garantía de fiel cumplimiento del mismo por una suma equivalente al diez por ciento (10%) del monto del contrato original. </a:t>
          </a:r>
          <a:endParaRPr lang="es-PE" sz="1700" kern="1200" dirty="0"/>
        </a:p>
      </dsp:txBody>
      <dsp:txXfrm>
        <a:off x="5735315" y="420801"/>
        <a:ext cx="4775150" cy="1456420"/>
      </dsp:txXfrm>
    </dsp:sp>
    <dsp:sp modelId="{432E4131-A188-474F-8709-A4CE393ACA0C}">
      <dsp:nvSpPr>
        <dsp:cNvPr id="0" name=""/>
        <dsp:cNvSpPr/>
      </dsp:nvSpPr>
      <dsp:spPr>
        <a:xfrm>
          <a:off x="5735315" y="2474115"/>
          <a:ext cx="4775150" cy="1456420"/>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s-ES" sz="1700" b="1" i="0" kern="1200" dirty="0"/>
            <a:t>2. Garantía por adelantos</a:t>
          </a:r>
          <a:r>
            <a:rPr lang="es-ES" sz="1700" b="0" i="0" kern="1200" dirty="0"/>
            <a:t>. La Entidad solo puede entregar los adelantos directos y por materiales contra la presentación de una garantía emitida por idéntico monto. La presentación de esta garantía no puede ser exceptuada en ningún caso.</a:t>
          </a:r>
          <a:endParaRPr lang="es-PE" sz="1700" kern="1200" dirty="0"/>
        </a:p>
      </dsp:txBody>
      <dsp:txXfrm>
        <a:off x="5735315" y="2474115"/>
        <a:ext cx="4775150" cy="14564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3DAB3-2F15-4FD4-BFAA-CE13AC40A36A}">
      <dsp:nvSpPr>
        <dsp:cNvPr id="0" name=""/>
        <dsp:cNvSpPr/>
      </dsp:nvSpPr>
      <dsp:spPr>
        <a:xfrm>
          <a:off x="-4919424" y="-753830"/>
          <a:ext cx="5858998" cy="5858998"/>
        </a:xfrm>
        <a:prstGeom prst="blockArc">
          <a:avLst>
            <a:gd name="adj1" fmla="val 18900000"/>
            <a:gd name="adj2" fmla="val 2700000"/>
            <a:gd name="adj3" fmla="val 369"/>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1F6B03-3986-4EE2-9611-A65E52BBAFEB}">
      <dsp:nvSpPr>
        <dsp:cNvPr id="0" name=""/>
        <dsp:cNvSpPr/>
      </dsp:nvSpPr>
      <dsp:spPr>
        <a:xfrm>
          <a:off x="604289" y="435133"/>
          <a:ext cx="9851585" cy="870267"/>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45720" rIns="45720" bIns="45720" numCol="1" spcCol="1270" anchor="ctr" anchorCtr="0">
          <a:noAutofit/>
        </a:bodyPr>
        <a:lstStyle/>
        <a:p>
          <a:pPr marL="0" lvl="0" indent="0" algn="l" defTabSz="800100">
            <a:lnSpc>
              <a:spcPct val="90000"/>
            </a:lnSpc>
            <a:spcBef>
              <a:spcPct val="0"/>
            </a:spcBef>
            <a:spcAft>
              <a:spcPct val="35000"/>
            </a:spcAft>
            <a:buNone/>
          </a:pPr>
          <a:r>
            <a:rPr lang="es-ES" sz="1800" b="0" i="0" kern="1200"/>
            <a:t>El contrato puede modificarse en los supuestos contemplados en la ley, por orden de la Entidad o a solicitud del contratista, para alcanzar la finalidad del contrato de manera oportuna y eficiente. </a:t>
          </a:r>
          <a:endParaRPr lang="es-PE" sz="1800" kern="1200"/>
        </a:p>
      </dsp:txBody>
      <dsp:txXfrm>
        <a:off x="604289" y="435133"/>
        <a:ext cx="9851585" cy="870267"/>
      </dsp:txXfrm>
    </dsp:sp>
    <dsp:sp modelId="{2125976B-D284-4261-8B44-36D63DAD0C9E}">
      <dsp:nvSpPr>
        <dsp:cNvPr id="0" name=""/>
        <dsp:cNvSpPr/>
      </dsp:nvSpPr>
      <dsp:spPr>
        <a:xfrm>
          <a:off x="60372" y="326350"/>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F1404CB5-530F-43F1-9296-F2DCFE566AFC}">
      <dsp:nvSpPr>
        <dsp:cNvPr id="0" name=""/>
        <dsp:cNvSpPr/>
      </dsp:nvSpPr>
      <dsp:spPr>
        <a:xfrm>
          <a:off x="920631" y="1740535"/>
          <a:ext cx="9535243" cy="870267"/>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45720" rIns="45720" bIns="45720" numCol="1" spcCol="1270" anchor="ctr" anchorCtr="0">
          <a:noAutofit/>
        </a:bodyPr>
        <a:lstStyle/>
        <a:p>
          <a:pPr marL="0" lvl="0" indent="0" algn="l" defTabSz="800100">
            <a:lnSpc>
              <a:spcPct val="90000"/>
            </a:lnSpc>
            <a:spcBef>
              <a:spcPct val="0"/>
            </a:spcBef>
            <a:spcAft>
              <a:spcPct val="35000"/>
            </a:spcAft>
            <a:buNone/>
          </a:pPr>
          <a:r>
            <a:rPr lang="es-ES" sz="1800" b="0" i="0" kern="1200"/>
            <a:t>La modificación debe ser aprobada por la Entidad. </a:t>
          </a:r>
          <a:endParaRPr lang="es-PE" sz="1800" kern="1200"/>
        </a:p>
      </dsp:txBody>
      <dsp:txXfrm>
        <a:off x="920631" y="1740535"/>
        <a:ext cx="9535243" cy="870267"/>
      </dsp:txXfrm>
    </dsp:sp>
    <dsp:sp modelId="{D4150BB1-A6AA-4440-8EC7-3D7DA7907A5A}">
      <dsp:nvSpPr>
        <dsp:cNvPr id="0" name=""/>
        <dsp:cNvSpPr/>
      </dsp:nvSpPr>
      <dsp:spPr>
        <a:xfrm>
          <a:off x="376714" y="1631751"/>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16449777-399A-4627-B632-12416129DACE}">
      <dsp:nvSpPr>
        <dsp:cNvPr id="0" name=""/>
        <dsp:cNvSpPr/>
      </dsp:nvSpPr>
      <dsp:spPr>
        <a:xfrm>
          <a:off x="604289" y="3045936"/>
          <a:ext cx="9851585" cy="870267"/>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0775" tIns="45720" rIns="45720" bIns="45720" numCol="1" spcCol="1270" anchor="ctr" anchorCtr="0">
          <a:noAutofit/>
        </a:bodyPr>
        <a:lstStyle/>
        <a:p>
          <a:pPr marL="0" lvl="0" indent="0" algn="l" defTabSz="800100">
            <a:lnSpc>
              <a:spcPct val="90000"/>
            </a:lnSpc>
            <a:spcBef>
              <a:spcPct val="0"/>
            </a:spcBef>
            <a:spcAft>
              <a:spcPct val="35000"/>
            </a:spcAft>
            <a:buNone/>
          </a:pPr>
          <a:r>
            <a:rPr lang="es-ES" sz="1800" b="0" i="0" kern="1200"/>
            <a:t>El contratista puede solicitar la ampliación del plazo pactado por atrasos y paralizaciones ajenas a su voluntad debidamente comprobados y que modifiquen el plazo contractual.</a:t>
          </a:r>
          <a:endParaRPr lang="es-PE" sz="1800" kern="1200"/>
        </a:p>
      </dsp:txBody>
      <dsp:txXfrm>
        <a:off x="604289" y="3045936"/>
        <a:ext cx="9851585" cy="870267"/>
      </dsp:txXfrm>
    </dsp:sp>
    <dsp:sp modelId="{C6E7E0FB-6A2D-4337-8B0A-B15C24A591CA}">
      <dsp:nvSpPr>
        <dsp:cNvPr id="0" name=""/>
        <dsp:cNvSpPr/>
      </dsp:nvSpPr>
      <dsp:spPr>
        <a:xfrm>
          <a:off x="60372" y="2937153"/>
          <a:ext cx="1087834" cy="108783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dk1">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57CFAD-4C0F-4F9F-931F-EB659197C4E0}">
      <dsp:nvSpPr>
        <dsp:cNvPr id="0" name=""/>
        <dsp:cNvSpPr/>
      </dsp:nvSpPr>
      <dsp:spPr>
        <a:xfrm>
          <a:off x="6802984" y="3172313"/>
          <a:ext cx="618073" cy="664429"/>
        </a:xfrm>
        <a:custGeom>
          <a:avLst/>
          <a:gdLst/>
          <a:ahLst/>
          <a:cxnLst/>
          <a:rect l="0" t="0" r="0" b="0"/>
          <a:pathLst>
            <a:path>
              <a:moveTo>
                <a:pt x="0" y="0"/>
              </a:moveTo>
              <a:lnTo>
                <a:pt x="309036" y="0"/>
              </a:lnTo>
              <a:lnTo>
                <a:pt x="309036" y="664429"/>
              </a:lnTo>
              <a:lnTo>
                <a:pt x="618073" y="66442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9C8780-E391-4920-A020-3F1F2C0ED93B}">
      <dsp:nvSpPr>
        <dsp:cNvPr id="0" name=""/>
        <dsp:cNvSpPr/>
      </dsp:nvSpPr>
      <dsp:spPr>
        <a:xfrm>
          <a:off x="6802984" y="2507883"/>
          <a:ext cx="618073" cy="664429"/>
        </a:xfrm>
        <a:custGeom>
          <a:avLst/>
          <a:gdLst/>
          <a:ahLst/>
          <a:cxnLst/>
          <a:rect l="0" t="0" r="0" b="0"/>
          <a:pathLst>
            <a:path>
              <a:moveTo>
                <a:pt x="0" y="664429"/>
              </a:moveTo>
              <a:lnTo>
                <a:pt x="309036" y="664429"/>
              </a:lnTo>
              <a:lnTo>
                <a:pt x="309036" y="0"/>
              </a:lnTo>
              <a:lnTo>
                <a:pt x="618073"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FC63946-61F9-43AC-A6AE-CEE89E06245F}">
      <dsp:nvSpPr>
        <dsp:cNvPr id="0" name=""/>
        <dsp:cNvSpPr/>
      </dsp:nvSpPr>
      <dsp:spPr>
        <a:xfrm>
          <a:off x="3094541" y="1843454"/>
          <a:ext cx="618073" cy="1328858"/>
        </a:xfrm>
        <a:custGeom>
          <a:avLst/>
          <a:gdLst/>
          <a:ahLst/>
          <a:cxnLst/>
          <a:rect l="0" t="0" r="0" b="0"/>
          <a:pathLst>
            <a:path>
              <a:moveTo>
                <a:pt x="0" y="0"/>
              </a:moveTo>
              <a:lnTo>
                <a:pt x="309036" y="0"/>
              </a:lnTo>
              <a:lnTo>
                <a:pt x="309036" y="1328858"/>
              </a:lnTo>
              <a:lnTo>
                <a:pt x="618073" y="132885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5525DF-9DA4-4C4E-9972-6019EBD124A2}">
      <dsp:nvSpPr>
        <dsp:cNvPr id="0" name=""/>
        <dsp:cNvSpPr/>
      </dsp:nvSpPr>
      <dsp:spPr>
        <a:xfrm>
          <a:off x="3094541" y="1797734"/>
          <a:ext cx="618073" cy="91440"/>
        </a:xfrm>
        <a:custGeom>
          <a:avLst/>
          <a:gdLst/>
          <a:ahLst/>
          <a:cxnLst/>
          <a:rect l="0" t="0" r="0" b="0"/>
          <a:pathLst>
            <a:path>
              <a:moveTo>
                <a:pt x="0" y="45720"/>
              </a:moveTo>
              <a:lnTo>
                <a:pt x="618073" y="4572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E447A1-DEE2-491F-98F7-D4095572F4B3}">
      <dsp:nvSpPr>
        <dsp:cNvPr id="0" name=""/>
        <dsp:cNvSpPr/>
      </dsp:nvSpPr>
      <dsp:spPr>
        <a:xfrm>
          <a:off x="3094541" y="514595"/>
          <a:ext cx="618073" cy="1328858"/>
        </a:xfrm>
        <a:custGeom>
          <a:avLst/>
          <a:gdLst/>
          <a:ahLst/>
          <a:cxnLst/>
          <a:rect l="0" t="0" r="0" b="0"/>
          <a:pathLst>
            <a:path>
              <a:moveTo>
                <a:pt x="0" y="1328858"/>
              </a:moveTo>
              <a:lnTo>
                <a:pt x="309036" y="1328858"/>
              </a:lnTo>
              <a:lnTo>
                <a:pt x="309036" y="0"/>
              </a:lnTo>
              <a:lnTo>
                <a:pt x="618073"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A9A41E-FE72-4B86-9419-3C5F888A0CB3}">
      <dsp:nvSpPr>
        <dsp:cNvPr id="0" name=""/>
        <dsp:cNvSpPr/>
      </dsp:nvSpPr>
      <dsp:spPr>
        <a:xfrm>
          <a:off x="4171" y="1372172"/>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0" i="0" kern="1200"/>
            <a:t>El contrato puede ser modificado en los siguientes supuestos:</a:t>
          </a:r>
          <a:endParaRPr lang="es-PE" sz="1300" kern="1200"/>
        </a:p>
      </dsp:txBody>
      <dsp:txXfrm>
        <a:off x="4171" y="1372172"/>
        <a:ext cx="3090369" cy="942562"/>
      </dsp:txXfrm>
    </dsp:sp>
    <dsp:sp modelId="{61A3B532-328C-4ED7-B9C8-65605579E114}">
      <dsp:nvSpPr>
        <dsp:cNvPr id="0" name=""/>
        <dsp:cNvSpPr/>
      </dsp:nvSpPr>
      <dsp:spPr>
        <a:xfrm>
          <a:off x="3712615" y="43314"/>
          <a:ext cx="6334546"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1" i="0" kern="1200" dirty="0"/>
            <a:t>1. Ejecución de prestaciones adicionales</a:t>
          </a:r>
          <a:r>
            <a:rPr lang="es-ES" sz="1300" b="0" i="0" kern="1200" dirty="0"/>
            <a:t>. Mediante Resolución previa, el Titular de la Entidad puede disponer la ejecución de prestaciones adicionales hasta por el límite del veinticinco por ciento (25%) del monto del contrato original, siempre que estas sean necesarias para alcanzar la finalidad del contrato, para lo cual corresponde contar con la asignación presupuestal necesaria. </a:t>
          </a:r>
          <a:endParaRPr lang="es-PE" sz="1300" kern="1200" dirty="0"/>
        </a:p>
      </dsp:txBody>
      <dsp:txXfrm>
        <a:off x="3712615" y="43314"/>
        <a:ext cx="6334546" cy="942562"/>
      </dsp:txXfrm>
    </dsp:sp>
    <dsp:sp modelId="{3A591352-4043-4F1C-88D1-1D3A5EFF2031}">
      <dsp:nvSpPr>
        <dsp:cNvPr id="0" name=""/>
        <dsp:cNvSpPr/>
      </dsp:nvSpPr>
      <dsp:spPr>
        <a:xfrm>
          <a:off x="3712615" y="1372172"/>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1" i="0" kern="1200" dirty="0"/>
            <a:t>2. Reducción de prestaciones</a:t>
          </a:r>
          <a:r>
            <a:rPr lang="es-ES" sz="1300" b="0" i="0" kern="1200" dirty="0"/>
            <a:t>. Igualmente, puede disponerse la reducción de las prestaciones hasta el límite del veinticinco por ciento (25%) del monto del contrato original.</a:t>
          </a:r>
          <a:endParaRPr lang="es-PE" sz="1300" kern="1200" dirty="0"/>
        </a:p>
      </dsp:txBody>
      <dsp:txXfrm>
        <a:off x="3712615" y="1372172"/>
        <a:ext cx="3090369" cy="942562"/>
      </dsp:txXfrm>
    </dsp:sp>
    <dsp:sp modelId="{67609473-FA04-40AF-B42C-4C53528046EE}">
      <dsp:nvSpPr>
        <dsp:cNvPr id="0" name=""/>
        <dsp:cNvSpPr/>
      </dsp:nvSpPr>
      <dsp:spPr>
        <a:xfrm>
          <a:off x="3712615" y="2701031"/>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1" i="0" kern="1200" dirty="0"/>
            <a:t>3. Autorización de ampliaciones de plazo</a:t>
          </a:r>
          <a:r>
            <a:rPr lang="es-ES" sz="1300" b="0" i="0" kern="1200" dirty="0"/>
            <a:t>. Procede la ampliación del plazo en los siguientes casos:</a:t>
          </a:r>
          <a:endParaRPr lang="es-PE" sz="1300" kern="1200" dirty="0"/>
        </a:p>
      </dsp:txBody>
      <dsp:txXfrm>
        <a:off x="3712615" y="2701031"/>
        <a:ext cx="3090369" cy="942562"/>
      </dsp:txXfrm>
    </dsp:sp>
    <dsp:sp modelId="{7B829601-8B1A-418C-9B8E-998C015DA291}">
      <dsp:nvSpPr>
        <dsp:cNvPr id="0" name=""/>
        <dsp:cNvSpPr/>
      </dsp:nvSpPr>
      <dsp:spPr>
        <a:xfrm>
          <a:off x="7421058" y="2036602"/>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0" i="0" kern="1200" dirty="0"/>
            <a:t>a) Cuando se aprueba el adicional, siempre y cuando afecte el plazo. </a:t>
          </a:r>
          <a:endParaRPr lang="es-PE" sz="1300" kern="1200" dirty="0"/>
        </a:p>
      </dsp:txBody>
      <dsp:txXfrm>
        <a:off x="7421058" y="2036602"/>
        <a:ext cx="3090369" cy="942562"/>
      </dsp:txXfrm>
    </dsp:sp>
    <dsp:sp modelId="{0694C815-5ADE-4586-B233-3B8242B0860D}">
      <dsp:nvSpPr>
        <dsp:cNvPr id="0" name=""/>
        <dsp:cNvSpPr/>
      </dsp:nvSpPr>
      <dsp:spPr>
        <a:xfrm>
          <a:off x="7421058" y="3365461"/>
          <a:ext cx="3090369" cy="942562"/>
        </a:xfrm>
        <a:prstGeom prst="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ES" sz="1300" b="0" i="0" kern="1200" dirty="0"/>
            <a:t>b) Por atrasos y/o paralizaciones no imputables al contratista.</a:t>
          </a:r>
          <a:endParaRPr lang="es-PE" sz="1300" kern="1200" dirty="0"/>
        </a:p>
      </dsp:txBody>
      <dsp:txXfrm>
        <a:off x="7421058" y="3365461"/>
        <a:ext cx="3090369" cy="942562"/>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154059-5FA5-4454-8075-196A651FAC3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4CBE4F7E-C9F2-4626-A0F7-84C8B9AE15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79D71DEF-6670-4A45-909B-0BE822FD480E}"/>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239A6E1D-896F-49D6-B07F-C6D2F69CEC0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7DCCEE9A-C7A2-4A45-A164-4C7CACF2DF24}"/>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949741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66962D-6F66-466C-97CB-6632D5DA197F}"/>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E458C04B-E53B-493E-803D-29CA6C89C86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0F024F8-7C79-4A24-BD24-48096DCC6479}"/>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61337E39-01AD-4414-AE18-7D32B016C389}"/>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065FAEF-1DB9-4926-AC8E-6E8945B129F1}"/>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4098536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1A2FD78-6CE9-4F03-90DE-1343FECAED4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B65F88FD-33EB-4344-84C7-EAFDC261841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E4C498C8-2A6C-4937-85B9-E541A011A9C4}"/>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84F0B8AE-4288-42E3-8392-E34057E0623F}"/>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ED25018-B79A-47DF-8515-F0922A5373DC}"/>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478492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1C0FB1-C7B3-4CE0-B966-9C5C53552E2D}"/>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085CFFE0-1EFB-47BF-8313-328B2D4FA15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DA7DF04E-7CD9-47AB-99F6-5817CC871AB7}"/>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15FAE11E-B910-401E-A7E2-4B14AC552E14}"/>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FC2C178-6E4D-48C5-9BBC-0E65ECDEC431}"/>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4228484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A03F93-97D2-492F-BDEF-5B7DB49BE37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73BAB71D-A530-4B13-97E2-E14AB53469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49CE081-CFB6-48DA-89D6-73067FD3B2B8}"/>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7F9B3D5F-091E-4D72-9B37-45EFDBC3C3EB}"/>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2241CACA-2FDD-49F6-873D-725734E0EFB1}"/>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3930208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685A21-75B0-49D3-8FF9-DE37C2880EA0}"/>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7C41D913-8CE0-49B8-91FD-7C6D0FC632F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5C399512-58AC-4682-995D-2703ABF100A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4C2BB2BD-AE41-4444-A4CC-33B55661C86E}"/>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6" name="Marcador de pie de página 5">
            <a:extLst>
              <a:ext uri="{FF2B5EF4-FFF2-40B4-BE49-F238E27FC236}">
                <a16:creationId xmlns:a16="http://schemas.microsoft.com/office/drawing/2014/main" id="{030DBF20-9F76-4DE9-ADF4-8FBC0DCE0B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69F383D9-DBAC-4FAB-B53A-7089CE241CE0}"/>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4223100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B390C8-7B92-4787-AE77-0FE74A053E14}"/>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2A604D2D-1327-47B8-BD93-7663722AB2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F25970F-2230-4567-9719-62B73D764FD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C2348F5F-A96E-4CE7-9675-F10DCD48B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E66C293-BBAE-4651-AB62-68D4256F07D1}"/>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38534F6E-8A7A-422C-89DE-918F25F35F9D}"/>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8" name="Marcador de pie de página 7">
            <a:extLst>
              <a:ext uri="{FF2B5EF4-FFF2-40B4-BE49-F238E27FC236}">
                <a16:creationId xmlns:a16="http://schemas.microsoft.com/office/drawing/2014/main" id="{586FBBAD-6CC5-4DEC-8E04-000D93EE4D30}"/>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DC67A4E9-4607-45F9-8058-05F83F4E9601}"/>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636438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D30436-7B2C-42E0-BECF-871E533C5C44}"/>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D2091015-52C1-40D8-B97B-0156D2652F1C}"/>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4" name="Marcador de pie de página 3">
            <a:extLst>
              <a:ext uri="{FF2B5EF4-FFF2-40B4-BE49-F238E27FC236}">
                <a16:creationId xmlns:a16="http://schemas.microsoft.com/office/drawing/2014/main" id="{47A30F0B-CD75-4CF6-9CF9-71D5533F88AF}"/>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1DFDBA00-FB5D-4DBA-86F1-14327C5E109E}"/>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2463957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790DD69-CFC7-47D1-9C4E-037F56614E44}"/>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3" name="Marcador de pie de página 2">
            <a:extLst>
              <a:ext uri="{FF2B5EF4-FFF2-40B4-BE49-F238E27FC236}">
                <a16:creationId xmlns:a16="http://schemas.microsoft.com/office/drawing/2014/main" id="{4E824CD2-11BB-4C59-8684-D7002BBCFEBB}"/>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C53E3144-2771-4777-B5EE-C57373F8B9A0}"/>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42326374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2D1434-384B-4CFE-A677-87544D795D8A}"/>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EDD6BFA2-4868-4C17-AC4E-222FCFE649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1C124224-ECBD-4C4A-A6B9-2B371911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07B10-F5E1-4FF1-8F8F-1CA7A9BEAA98}"/>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6" name="Marcador de pie de página 5">
            <a:extLst>
              <a:ext uri="{FF2B5EF4-FFF2-40B4-BE49-F238E27FC236}">
                <a16:creationId xmlns:a16="http://schemas.microsoft.com/office/drawing/2014/main" id="{7D773A94-5EDC-4CD0-8C95-2A1227B87BC8}"/>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4A5AFCFE-AD11-4801-B8CE-97BEB6F690A1}"/>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3339557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C83749-A3B2-4396-BFE2-1457E2EF31A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C2C4AEFF-6636-4F39-8FEB-9EA8FC934D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D640136-1B8F-4ABF-963E-19E3589462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686B290-92CD-43A3-89CA-C7112C01E622}"/>
              </a:ext>
            </a:extLst>
          </p:cNvPr>
          <p:cNvSpPr>
            <a:spLocks noGrp="1"/>
          </p:cNvSpPr>
          <p:nvPr>
            <p:ph type="dt" sz="half" idx="10"/>
          </p:nvPr>
        </p:nvSpPr>
        <p:spPr/>
        <p:txBody>
          <a:bodyPr/>
          <a:lstStyle/>
          <a:p>
            <a:fld id="{ED0AFC50-36E1-4D8A-93AD-526D788F83A0}" type="datetimeFigureOut">
              <a:rPr lang="es-PE" smtClean="0"/>
              <a:t>29/11/2023</a:t>
            </a:fld>
            <a:endParaRPr lang="es-PE"/>
          </a:p>
        </p:txBody>
      </p:sp>
      <p:sp>
        <p:nvSpPr>
          <p:cNvPr id="6" name="Marcador de pie de página 5">
            <a:extLst>
              <a:ext uri="{FF2B5EF4-FFF2-40B4-BE49-F238E27FC236}">
                <a16:creationId xmlns:a16="http://schemas.microsoft.com/office/drawing/2014/main" id="{729D1C6A-78D3-4773-BB74-62B738C86718}"/>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59EEDCB7-2FA7-46AE-A409-9B9ABBF07674}"/>
              </a:ext>
            </a:extLst>
          </p:cNvPr>
          <p:cNvSpPr>
            <a:spLocks noGrp="1"/>
          </p:cNvSpPr>
          <p:nvPr>
            <p:ph type="sldNum" sz="quarter" idx="12"/>
          </p:nvPr>
        </p:nvSpPr>
        <p:spPr/>
        <p:txBody>
          <a:bodyPr/>
          <a:lstStyle/>
          <a:p>
            <a:fld id="{3CFED024-1D4D-4BCA-8A59-7C34A713F56F}" type="slidenum">
              <a:rPr lang="es-PE" smtClean="0"/>
              <a:t>‹Nº›</a:t>
            </a:fld>
            <a:endParaRPr lang="es-PE"/>
          </a:p>
        </p:txBody>
      </p:sp>
    </p:spTree>
    <p:extLst>
      <p:ext uri="{BB962C8B-B14F-4D97-AF65-F5344CB8AC3E}">
        <p14:creationId xmlns:p14="http://schemas.microsoft.com/office/powerpoint/2010/main" val="3913486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B15D380-D2C2-4DE3-8AB6-7B0FFBC29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C4BFFDF-CEF9-43D5-9F12-0DAC80A009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B7F76B42-61D3-4ECB-8AD0-D589E3B259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0AFC50-36E1-4D8A-93AD-526D788F83A0}" type="datetimeFigureOut">
              <a:rPr lang="es-PE" smtClean="0"/>
              <a:t>29/11/2023</a:t>
            </a:fld>
            <a:endParaRPr lang="es-PE"/>
          </a:p>
        </p:txBody>
      </p:sp>
      <p:sp>
        <p:nvSpPr>
          <p:cNvPr id="5" name="Marcador de pie de página 4">
            <a:extLst>
              <a:ext uri="{FF2B5EF4-FFF2-40B4-BE49-F238E27FC236}">
                <a16:creationId xmlns:a16="http://schemas.microsoft.com/office/drawing/2014/main" id="{BE3B26A8-3AAF-4F35-AA95-6201D12107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937A1743-DD2A-49C7-8CB4-1B0734E48C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ED024-1D4D-4BCA-8A59-7C34A713F56F}" type="slidenum">
              <a:rPr lang="es-PE" smtClean="0"/>
              <a:t>‹Nº›</a:t>
            </a:fld>
            <a:endParaRPr lang="es-PE"/>
          </a:p>
        </p:txBody>
      </p:sp>
    </p:spTree>
    <p:extLst>
      <p:ext uri="{BB962C8B-B14F-4D97-AF65-F5344CB8AC3E}">
        <p14:creationId xmlns:p14="http://schemas.microsoft.com/office/powerpoint/2010/main" val="3332358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mailto:corporacionhiramsl@gmail.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7180FE4-F36F-8372-5C43-B25355CBBD5E}"/>
              </a:ext>
            </a:extLst>
          </p:cNvPr>
          <p:cNvSpPr>
            <a:spLocks noGrp="1"/>
          </p:cNvSpPr>
          <p:nvPr>
            <p:ph type="ctrTitle"/>
          </p:nvPr>
        </p:nvSpPr>
        <p:spPr/>
        <p:txBody>
          <a:bodyPr>
            <a:normAutofit/>
          </a:bodyPr>
          <a:lstStyle/>
          <a:p>
            <a:r>
              <a:rPr lang="es-ES" sz="5500" dirty="0"/>
              <a:t>Ejecución de los Contratos Estatales</a:t>
            </a:r>
            <a:endParaRPr lang="es-PE" sz="5500" dirty="0"/>
          </a:p>
        </p:txBody>
      </p:sp>
      <p:sp>
        <p:nvSpPr>
          <p:cNvPr id="5" name="Subtítulo 4">
            <a:extLst>
              <a:ext uri="{FF2B5EF4-FFF2-40B4-BE49-F238E27FC236}">
                <a16:creationId xmlns:a16="http://schemas.microsoft.com/office/drawing/2014/main" id="{B32F0337-40D3-33B3-8B64-F07A76F6983C}"/>
              </a:ext>
            </a:extLst>
          </p:cNvPr>
          <p:cNvSpPr>
            <a:spLocks noGrp="1"/>
          </p:cNvSpPr>
          <p:nvPr>
            <p:ph type="subTitle" idx="1"/>
          </p:nvPr>
        </p:nvSpPr>
        <p:spPr/>
        <p:txBody>
          <a:bodyPr/>
          <a:lstStyle/>
          <a:p>
            <a:r>
              <a:rPr lang="es-ES" dirty="0"/>
              <a:t>José María Pacori Cari</a:t>
            </a:r>
          </a:p>
          <a:p>
            <a:r>
              <a:rPr lang="es-ES" dirty="0"/>
              <a:t>Maestro en Derecho Administrativo por la Universidad Nacional de San Agustín en el Perú – Miembro de la Asociación Argentina de Derecho Administrativo</a:t>
            </a:r>
            <a:endParaRPr lang="es-PE" dirty="0"/>
          </a:p>
          <a:p>
            <a:endParaRPr lang="es-PE" dirty="0"/>
          </a:p>
        </p:txBody>
      </p:sp>
      <p:sp>
        <p:nvSpPr>
          <p:cNvPr id="6" name="Marcador de fecha 5">
            <a:extLst>
              <a:ext uri="{FF2B5EF4-FFF2-40B4-BE49-F238E27FC236}">
                <a16:creationId xmlns:a16="http://schemas.microsoft.com/office/drawing/2014/main" id="{4E873656-B96F-27F3-BB77-1EAA6A8B1ED1}"/>
              </a:ext>
            </a:extLst>
          </p:cNvPr>
          <p:cNvSpPr>
            <a:spLocks noGrp="1"/>
          </p:cNvSpPr>
          <p:nvPr>
            <p:ph type="dt" sz="half" idx="10"/>
          </p:nvPr>
        </p:nvSpPr>
        <p:spPr/>
        <p:txBody>
          <a:bodyPr/>
          <a:lstStyle/>
          <a:p>
            <a:fld id="{C49F45F0-BEA7-44EF-98F4-B525AF4FC4AD}" type="datetime1">
              <a:rPr lang="es-PE" smtClean="0"/>
              <a:t>29/11/2023</a:t>
            </a:fld>
            <a:endParaRPr lang="es-PE"/>
          </a:p>
        </p:txBody>
      </p:sp>
      <p:sp>
        <p:nvSpPr>
          <p:cNvPr id="7" name="Marcador de pie de página 6">
            <a:extLst>
              <a:ext uri="{FF2B5EF4-FFF2-40B4-BE49-F238E27FC236}">
                <a16:creationId xmlns:a16="http://schemas.microsoft.com/office/drawing/2014/main" id="{446E6B26-3424-A57A-F576-3E62BDDB95CA}"/>
              </a:ext>
            </a:extLst>
          </p:cNvPr>
          <p:cNvSpPr>
            <a:spLocks noGrp="1"/>
          </p:cNvSpPr>
          <p:nvPr>
            <p:ph type="ftr" sz="quarter" idx="11"/>
          </p:nvPr>
        </p:nvSpPr>
        <p:spPr/>
        <p:txBody>
          <a:bodyPr/>
          <a:lstStyle/>
          <a:p>
            <a:r>
              <a:rPr lang="es-ES"/>
              <a:t>Autor José María Pacori Cari</a:t>
            </a:r>
            <a:endParaRPr lang="es-PE"/>
          </a:p>
        </p:txBody>
      </p:sp>
      <p:sp>
        <p:nvSpPr>
          <p:cNvPr id="8" name="Marcador de número de diapositiva 7">
            <a:extLst>
              <a:ext uri="{FF2B5EF4-FFF2-40B4-BE49-F238E27FC236}">
                <a16:creationId xmlns:a16="http://schemas.microsoft.com/office/drawing/2014/main" id="{6B1CC81C-87C1-19D6-5B59-AAE6CF39B5BD}"/>
              </a:ext>
            </a:extLst>
          </p:cNvPr>
          <p:cNvSpPr>
            <a:spLocks noGrp="1"/>
          </p:cNvSpPr>
          <p:nvPr>
            <p:ph type="sldNum" sz="quarter" idx="12"/>
          </p:nvPr>
        </p:nvSpPr>
        <p:spPr/>
        <p:txBody>
          <a:bodyPr/>
          <a:lstStyle/>
          <a:p>
            <a:fld id="{BE5A2707-25F6-4003-B0F5-D627F7585B72}" type="slidenum">
              <a:rPr lang="es-PE" smtClean="0"/>
              <a:t>1</a:t>
            </a:fld>
            <a:endParaRPr lang="es-PE"/>
          </a:p>
        </p:txBody>
      </p:sp>
    </p:spTree>
    <p:extLst>
      <p:ext uri="{BB962C8B-B14F-4D97-AF65-F5344CB8AC3E}">
        <p14:creationId xmlns:p14="http://schemas.microsoft.com/office/powerpoint/2010/main" val="864392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A6694A36-929E-4055-9ACC-0732B9A0168B}"/>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05AAC57F-89B3-4DF8-BD9D-E3672AB03B8D}"/>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3D5F7B37-1FC0-43C3-838A-BE238CC30DE1}"/>
              </a:ext>
            </a:extLst>
          </p:cNvPr>
          <p:cNvSpPr>
            <a:spLocks noGrp="1"/>
          </p:cNvSpPr>
          <p:nvPr>
            <p:ph type="sldNum" sz="quarter" idx="12"/>
          </p:nvPr>
        </p:nvSpPr>
        <p:spPr/>
        <p:txBody>
          <a:bodyPr/>
          <a:lstStyle/>
          <a:p>
            <a:fld id="{BE5A2707-25F6-4003-B0F5-D627F7585B72}" type="slidenum">
              <a:rPr lang="es-PE" smtClean="0"/>
              <a:t>10</a:t>
            </a:fld>
            <a:endParaRPr lang="es-PE"/>
          </a:p>
        </p:txBody>
      </p:sp>
      <p:pic>
        <p:nvPicPr>
          <p:cNvPr id="8" name="Imagen 7">
            <a:extLst>
              <a:ext uri="{FF2B5EF4-FFF2-40B4-BE49-F238E27FC236}">
                <a16:creationId xmlns:a16="http://schemas.microsoft.com/office/drawing/2014/main" id="{93DCC165-604D-48CC-A8CC-55A5BB0A7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0541" y="567042"/>
            <a:ext cx="9025015" cy="4919357"/>
          </a:xfrm>
          <a:prstGeom prst="rect">
            <a:avLst/>
          </a:prstGeom>
        </p:spPr>
      </p:pic>
    </p:spTree>
    <p:extLst>
      <p:ext uri="{BB962C8B-B14F-4D97-AF65-F5344CB8AC3E}">
        <p14:creationId xmlns:p14="http://schemas.microsoft.com/office/powerpoint/2010/main" val="23755744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F7378C-A907-7357-CB40-6BF5EC43DC29}"/>
              </a:ext>
            </a:extLst>
          </p:cNvPr>
          <p:cNvSpPr>
            <a:spLocks noGrp="1"/>
          </p:cNvSpPr>
          <p:nvPr>
            <p:ph type="title"/>
          </p:nvPr>
        </p:nvSpPr>
        <p:spPr/>
        <p:txBody>
          <a:bodyPr/>
          <a:lstStyle/>
          <a:p>
            <a:pPr algn="ctr"/>
            <a:r>
              <a:rPr lang="es-ES" dirty="0"/>
              <a:t>Modificaciones al contrato</a:t>
            </a:r>
            <a:endParaRPr lang="es-PE" dirty="0"/>
          </a:p>
        </p:txBody>
      </p:sp>
      <p:graphicFrame>
        <p:nvGraphicFramePr>
          <p:cNvPr id="7" name="Marcador de contenido 6">
            <a:extLst>
              <a:ext uri="{FF2B5EF4-FFF2-40B4-BE49-F238E27FC236}">
                <a16:creationId xmlns:a16="http://schemas.microsoft.com/office/drawing/2014/main" id="{D88C94DE-0061-E9D3-0DC0-049D022D2E34}"/>
              </a:ext>
            </a:extLst>
          </p:cNvPr>
          <p:cNvGraphicFramePr>
            <a:graphicFrameLocks noGrp="1"/>
          </p:cNvGraphicFramePr>
          <p:nvPr>
            <p:ph idx="1"/>
            <p:extLst>
              <p:ext uri="{D42A27DB-BD31-4B8C-83A1-F6EECF244321}">
                <p14:modId xmlns:p14="http://schemas.microsoft.com/office/powerpoint/2010/main" val="17805427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9FA905E7-4439-DF4C-8DCB-A720B15941F0}"/>
              </a:ext>
            </a:extLst>
          </p:cNvPr>
          <p:cNvSpPr>
            <a:spLocks noGrp="1"/>
          </p:cNvSpPr>
          <p:nvPr>
            <p:ph type="dt" sz="half" idx="10"/>
          </p:nvPr>
        </p:nvSpPr>
        <p:spPr/>
        <p:txBody>
          <a:bodyPr/>
          <a:lstStyle/>
          <a:p>
            <a:fld id="{06BAC995-D4B8-4928-98A2-E7581F9AF3B4}" type="datetime1">
              <a:rPr lang="es-PE" smtClean="0"/>
              <a:t>29/11/2023</a:t>
            </a:fld>
            <a:endParaRPr lang="es-PE"/>
          </a:p>
        </p:txBody>
      </p:sp>
      <p:sp>
        <p:nvSpPr>
          <p:cNvPr id="5" name="Marcador de pie de página 4">
            <a:extLst>
              <a:ext uri="{FF2B5EF4-FFF2-40B4-BE49-F238E27FC236}">
                <a16:creationId xmlns:a16="http://schemas.microsoft.com/office/drawing/2014/main" id="{589AD627-C599-C6F5-F005-7DCF610C6A52}"/>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2A39B216-CF78-73F5-B45C-77746C607D77}"/>
              </a:ext>
            </a:extLst>
          </p:cNvPr>
          <p:cNvSpPr>
            <a:spLocks noGrp="1"/>
          </p:cNvSpPr>
          <p:nvPr>
            <p:ph type="sldNum" sz="quarter" idx="12"/>
          </p:nvPr>
        </p:nvSpPr>
        <p:spPr/>
        <p:txBody>
          <a:bodyPr/>
          <a:lstStyle/>
          <a:p>
            <a:fld id="{BE5A2707-25F6-4003-B0F5-D627F7585B72}" type="slidenum">
              <a:rPr lang="es-PE" smtClean="0"/>
              <a:t>11</a:t>
            </a:fld>
            <a:endParaRPr lang="es-PE"/>
          </a:p>
        </p:txBody>
      </p:sp>
    </p:spTree>
    <p:extLst>
      <p:ext uri="{BB962C8B-B14F-4D97-AF65-F5344CB8AC3E}">
        <p14:creationId xmlns:p14="http://schemas.microsoft.com/office/powerpoint/2010/main" val="1170917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8C7185E-C5A2-B516-1A56-CEBCD4FDFF8D}"/>
              </a:ext>
            </a:extLst>
          </p:cNvPr>
          <p:cNvSpPr>
            <a:spLocks noGrp="1"/>
          </p:cNvSpPr>
          <p:nvPr>
            <p:ph type="title"/>
          </p:nvPr>
        </p:nvSpPr>
        <p:spPr/>
        <p:txBody>
          <a:bodyPr/>
          <a:lstStyle/>
          <a:p>
            <a:pPr algn="ctr"/>
            <a:r>
              <a:rPr lang="es-ES" dirty="0"/>
              <a:t>Supuestos de modificación</a:t>
            </a:r>
            <a:endParaRPr lang="es-PE" dirty="0"/>
          </a:p>
        </p:txBody>
      </p:sp>
      <p:graphicFrame>
        <p:nvGraphicFramePr>
          <p:cNvPr id="7" name="Marcador de contenido 6">
            <a:extLst>
              <a:ext uri="{FF2B5EF4-FFF2-40B4-BE49-F238E27FC236}">
                <a16:creationId xmlns:a16="http://schemas.microsoft.com/office/drawing/2014/main" id="{53F89B41-8A19-A593-3340-08F825984B99}"/>
              </a:ext>
            </a:extLst>
          </p:cNvPr>
          <p:cNvGraphicFramePr>
            <a:graphicFrameLocks noGrp="1"/>
          </p:cNvGraphicFramePr>
          <p:nvPr>
            <p:ph idx="1"/>
            <p:extLst>
              <p:ext uri="{D42A27DB-BD31-4B8C-83A1-F6EECF244321}">
                <p14:modId xmlns:p14="http://schemas.microsoft.com/office/powerpoint/2010/main" val="373046997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9BE132AA-90BC-F90B-9E19-161DEA6A31B3}"/>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29E43B6E-A505-F161-AD77-590E03E3CA11}"/>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2A0EA4CF-E51E-6102-FB91-C1D7862EA8A9}"/>
              </a:ext>
            </a:extLst>
          </p:cNvPr>
          <p:cNvSpPr>
            <a:spLocks noGrp="1"/>
          </p:cNvSpPr>
          <p:nvPr>
            <p:ph type="sldNum" sz="quarter" idx="12"/>
          </p:nvPr>
        </p:nvSpPr>
        <p:spPr/>
        <p:txBody>
          <a:bodyPr/>
          <a:lstStyle/>
          <a:p>
            <a:fld id="{BE5A2707-25F6-4003-B0F5-D627F7585B72}" type="slidenum">
              <a:rPr lang="es-PE" smtClean="0"/>
              <a:t>12</a:t>
            </a:fld>
            <a:endParaRPr lang="es-PE"/>
          </a:p>
        </p:txBody>
      </p:sp>
    </p:spTree>
    <p:extLst>
      <p:ext uri="{BB962C8B-B14F-4D97-AF65-F5344CB8AC3E}">
        <p14:creationId xmlns:p14="http://schemas.microsoft.com/office/powerpoint/2010/main" val="2569785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AA6056-1616-E5FC-5262-4FDA1ECB54D4}"/>
              </a:ext>
            </a:extLst>
          </p:cNvPr>
          <p:cNvSpPr>
            <a:spLocks noGrp="1"/>
          </p:cNvSpPr>
          <p:nvPr>
            <p:ph type="title"/>
          </p:nvPr>
        </p:nvSpPr>
        <p:spPr/>
        <p:txBody>
          <a:bodyPr/>
          <a:lstStyle/>
          <a:p>
            <a:pPr algn="ctr"/>
            <a:r>
              <a:rPr lang="es-ES" dirty="0"/>
              <a:t>Subcontratación</a:t>
            </a:r>
            <a:endParaRPr lang="es-PE" dirty="0"/>
          </a:p>
        </p:txBody>
      </p:sp>
      <p:graphicFrame>
        <p:nvGraphicFramePr>
          <p:cNvPr id="7" name="Marcador de contenido 6">
            <a:extLst>
              <a:ext uri="{FF2B5EF4-FFF2-40B4-BE49-F238E27FC236}">
                <a16:creationId xmlns:a16="http://schemas.microsoft.com/office/drawing/2014/main" id="{E1A5A6CA-10AE-ECAF-DB45-3B8E31906FA8}"/>
              </a:ext>
            </a:extLst>
          </p:cNvPr>
          <p:cNvGraphicFramePr>
            <a:graphicFrameLocks noGrp="1"/>
          </p:cNvGraphicFramePr>
          <p:nvPr>
            <p:ph idx="1"/>
            <p:extLst>
              <p:ext uri="{D42A27DB-BD31-4B8C-83A1-F6EECF244321}">
                <p14:modId xmlns:p14="http://schemas.microsoft.com/office/powerpoint/2010/main" val="5875364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2807C7C2-AB3C-7A16-C8CD-C4AF6B40245A}"/>
              </a:ext>
            </a:extLst>
          </p:cNvPr>
          <p:cNvSpPr>
            <a:spLocks noGrp="1"/>
          </p:cNvSpPr>
          <p:nvPr>
            <p:ph type="dt" sz="half" idx="10"/>
          </p:nvPr>
        </p:nvSpPr>
        <p:spPr/>
        <p:txBody>
          <a:bodyPr/>
          <a:lstStyle/>
          <a:p>
            <a:fld id="{11411B51-4323-4315-AB2A-0FF963747E66}" type="datetime1">
              <a:rPr lang="es-PE" smtClean="0"/>
              <a:t>29/11/2023</a:t>
            </a:fld>
            <a:endParaRPr lang="es-PE"/>
          </a:p>
        </p:txBody>
      </p:sp>
      <p:sp>
        <p:nvSpPr>
          <p:cNvPr id="5" name="Marcador de pie de página 4">
            <a:extLst>
              <a:ext uri="{FF2B5EF4-FFF2-40B4-BE49-F238E27FC236}">
                <a16:creationId xmlns:a16="http://schemas.microsoft.com/office/drawing/2014/main" id="{C3DBD5B8-3CEE-E98F-5E50-87919E66E49C}"/>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F29D5861-F1E9-7AA1-21AD-2B76D22DAC05}"/>
              </a:ext>
            </a:extLst>
          </p:cNvPr>
          <p:cNvSpPr>
            <a:spLocks noGrp="1"/>
          </p:cNvSpPr>
          <p:nvPr>
            <p:ph type="sldNum" sz="quarter" idx="12"/>
          </p:nvPr>
        </p:nvSpPr>
        <p:spPr/>
        <p:txBody>
          <a:bodyPr/>
          <a:lstStyle/>
          <a:p>
            <a:fld id="{BE5A2707-25F6-4003-B0F5-D627F7585B72}" type="slidenum">
              <a:rPr lang="es-PE" smtClean="0"/>
              <a:t>13</a:t>
            </a:fld>
            <a:endParaRPr lang="es-PE"/>
          </a:p>
        </p:txBody>
      </p:sp>
    </p:spTree>
    <p:extLst>
      <p:ext uri="{BB962C8B-B14F-4D97-AF65-F5344CB8AC3E}">
        <p14:creationId xmlns:p14="http://schemas.microsoft.com/office/powerpoint/2010/main" val="4070949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AA6056-1616-E5FC-5262-4FDA1ECB54D4}"/>
              </a:ext>
            </a:extLst>
          </p:cNvPr>
          <p:cNvSpPr>
            <a:spLocks noGrp="1"/>
          </p:cNvSpPr>
          <p:nvPr>
            <p:ph type="title"/>
          </p:nvPr>
        </p:nvSpPr>
        <p:spPr/>
        <p:txBody>
          <a:bodyPr/>
          <a:lstStyle/>
          <a:p>
            <a:pPr algn="ctr"/>
            <a:r>
              <a:rPr lang="es-ES" dirty="0"/>
              <a:t>Subcontratación</a:t>
            </a:r>
            <a:endParaRPr lang="es-PE" dirty="0"/>
          </a:p>
        </p:txBody>
      </p:sp>
      <p:graphicFrame>
        <p:nvGraphicFramePr>
          <p:cNvPr id="7" name="Marcador de contenido 6">
            <a:extLst>
              <a:ext uri="{FF2B5EF4-FFF2-40B4-BE49-F238E27FC236}">
                <a16:creationId xmlns:a16="http://schemas.microsoft.com/office/drawing/2014/main" id="{087D32C4-F1AF-D054-F2F8-36CBD8BD1469}"/>
              </a:ext>
            </a:extLst>
          </p:cNvPr>
          <p:cNvGraphicFramePr>
            <a:graphicFrameLocks noGrp="1"/>
          </p:cNvGraphicFramePr>
          <p:nvPr>
            <p:ph idx="1"/>
            <p:extLst>
              <p:ext uri="{D42A27DB-BD31-4B8C-83A1-F6EECF244321}">
                <p14:modId xmlns:p14="http://schemas.microsoft.com/office/powerpoint/2010/main" val="18431363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2807C7C2-AB3C-7A16-C8CD-C4AF6B40245A}"/>
              </a:ext>
            </a:extLst>
          </p:cNvPr>
          <p:cNvSpPr>
            <a:spLocks noGrp="1"/>
          </p:cNvSpPr>
          <p:nvPr>
            <p:ph type="dt" sz="half" idx="10"/>
          </p:nvPr>
        </p:nvSpPr>
        <p:spPr/>
        <p:txBody>
          <a:bodyPr/>
          <a:lstStyle/>
          <a:p>
            <a:fld id="{11411B51-4323-4315-AB2A-0FF963747E66}" type="datetime1">
              <a:rPr lang="es-PE" smtClean="0"/>
              <a:t>29/11/2023</a:t>
            </a:fld>
            <a:endParaRPr lang="es-PE"/>
          </a:p>
        </p:txBody>
      </p:sp>
      <p:sp>
        <p:nvSpPr>
          <p:cNvPr id="5" name="Marcador de pie de página 4">
            <a:extLst>
              <a:ext uri="{FF2B5EF4-FFF2-40B4-BE49-F238E27FC236}">
                <a16:creationId xmlns:a16="http://schemas.microsoft.com/office/drawing/2014/main" id="{C3DBD5B8-3CEE-E98F-5E50-87919E66E49C}"/>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F29D5861-F1E9-7AA1-21AD-2B76D22DAC05}"/>
              </a:ext>
            </a:extLst>
          </p:cNvPr>
          <p:cNvSpPr>
            <a:spLocks noGrp="1"/>
          </p:cNvSpPr>
          <p:nvPr>
            <p:ph type="sldNum" sz="quarter" idx="12"/>
          </p:nvPr>
        </p:nvSpPr>
        <p:spPr/>
        <p:txBody>
          <a:bodyPr/>
          <a:lstStyle/>
          <a:p>
            <a:fld id="{BE5A2707-25F6-4003-B0F5-D627F7585B72}" type="slidenum">
              <a:rPr lang="es-PE" smtClean="0"/>
              <a:t>14</a:t>
            </a:fld>
            <a:endParaRPr lang="es-PE"/>
          </a:p>
        </p:txBody>
      </p:sp>
    </p:spTree>
    <p:extLst>
      <p:ext uri="{BB962C8B-B14F-4D97-AF65-F5344CB8AC3E}">
        <p14:creationId xmlns:p14="http://schemas.microsoft.com/office/powerpoint/2010/main" val="25105655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140490-2F7B-1AB0-8A8C-DBDA1FC93537}"/>
              </a:ext>
            </a:extLst>
          </p:cNvPr>
          <p:cNvSpPr>
            <a:spLocks noGrp="1"/>
          </p:cNvSpPr>
          <p:nvPr>
            <p:ph type="title"/>
          </p:nvPr>
        </p:nvSpPr>
        <p:spPr/>
        <p:txBody>
          <a:bodyPr/>
          <a:lstStyle/>
          <a:p>
            <a:pPr algn="ctr"/>
            <a:r>
              <a:rPr lang="es-ES" dirty="0"/>
              <a:t>Resolución de los contratos</a:t>
            </a:r>
            <a:endParaRPr lang="es-PE" dirty="0"/>
          </a:p>
        </p:txBody>
      </p:sp>
      <p:graphicFrame>
        <p:nvGraphicFramePr>
          <p:cNvPr id="7" name="Marcador de contenido 6">
            <a:extLst>
              <a:ext uri="{FF2B5EF4-FFF2-40B4-BE49-F238E27FC236}">
                <a16:creationId xmlns:a16="http://schemas.microsoft.com/office/drawing/2014/main" id="{FAF34A9B-0E12-0961-A834-EE1EB70AA41D}"/>
              </a:ext>
            </a:extLst>
          </p:cNvPr>
          <p:cNvGraphicFramePr>
            <a:graphicFrameLocks noGrp="1"/>
          </p:cNvGraphicFramePr>
          <p:nvPr>
            <p:ph idx="1"/>
            <p:extLst>
              <p:ext uri="{D42A27DB-BD31-4B8C-83A1-F6EECF244321}">
                <p14:modId xmlns:p14="http://schemas.microsoft.com/office/powerpoint/2010/main" val="100785230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9EB01DA4-A657-BD53-4068-583E50E599BA}"/>
              </a:ext>
            </a:extLst>
          </p:cNvPr>
          <p:cNvSpPr>
            <a:spLocks noGrp="1"/>
          </p:cNvSpPr>
          <p:nvPr>
            <p:ph type="dt" sz="half" idx="10"/>
          </p:nvPr>
        </p:nvSpPr>
        <p:spPr/>
        <p:txBody>
          <a:bodyPr/>
          <a:lstStyle/>
          <a:p>
            <a:fld id="{D4AC7870-A89D-42C6-8D9E-CF215A6864CF}" type="datetime1">
              <a:rPr lang="es-PE" smtClean="0"/>
              <a:t>29/11/2023</a:t>
            </a:fld>
            <a:endParaRPr lang="es-PE"/>
          </a:p>
        </p:txBody>
      </p:sp>
      <p:sp>
        <p:nvSpPr>
          <p:cNvPr id="5" name="Marcador de pie de página 4">
            <a:extLst>
              <a:ext uri="{FF2B5EF4-FFF2-40B4-BE49-F238E27FC236}">
                <a16:creationId xmlns:a16="http://schemas.microsoft.com/office/drawing/2014/main" id="{C6C71867-0A83-EDF9-2CF8-4BC9A669463B}"/>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6F469022-68BE-ACC8-46B4-2FF9AC482A24}"/>
              </a:ext>
            </a:extLst>
          </p:cNvPr>
          <p:cNvSpPr>
            <a:spLocks noGrp="1"/>
          </p:cNvSpPr>
          <p:nvPr>
            <p:ph type="sldNum" sz="quarter" idx="12"/>
          </p:nvPr>
        </p:nvSpPr>
        <p:spPr/>
        <p:txBody>
          <a:bodyPr/>
          <a:lstStyle/>
          <a:p>
            <a:fld id="{BE5A2707-25F6-4003-B0F5-D627F7585B72}" type="slidenum">
              <a:rPr lang="es-PE" smtClean="0"/>
              <a:t>15</a:t>
            </a:fld>
            <a:endParaRPr lang="es-PE"/>
          </a:p>
        </p:txBody>
      </p:sp>
    </p:spTree>
    <p:extLst>
      <p:ext uri="{BB962C8B-B14F-4D97-AF65-F5344CB8AC3E}">
        <p14:creationId xmlns:p14="http://schemas.microsoft.com/office/powerpoint/2010/main" val="38982475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9B09C2-6890-AD83-5802-185B4A744BFD}"/>
              </a:ext>
            </a:extLst>
          </p:cNvPr>
          <p:cNvSpPr>
            <a:spLocks noGrp="1"/>
          </p:cNvSpPr>
          <p:nvPr>
            <p:ph type="title"/>
          </p:nvPr>
        </p:nvSpPr>
        <p:spPr/>
        <p:txBody>
          <a:bodyPr/>
          <a:lstStyle/>
          <a:p>
            <a:pPr algn="ctr"/>
            <a:r>
              <a:rPr lang="es-ES" dirty="0"/>
              <a:t>Causales de resolución</a:t>
            </a:r>
            <a:endParaRPr lang="es-PE" dirty="0"/>
          </a:p>
        </p:txBody>
      </p:sp>
      <p:graphicFrame>
        <p:nvGraphicFramePr>
          <p:cNvPr id="7" name="Marcador de contenido 6">
            <a:extLst>
              <a:ext uri="{FF2B5EF4-FFF2-40B4-BE49-F238E27FC236}">
                <a16:creationId xmlns:a16="http://schemas.microsoft.com/office/drawing/2014/main" id="{E7E28989-9AF7-8C5C-7F3B-D5F936744825}"/>
              </a:ext>
            </a:extLst>
          </p:cNvPr>
          <p:cNvGraphicFramePr>
            <a:graphicFrameLocks noGrp="1"/>
          </p:cNvGraphicFramePr>
          <p:nvPr>
            <p:ph idx="1"/>
            <p:extLst>
              <p:ext uri="{D42A27DB-BD31-4B8C-83A1-F6EECF244321}">
                <p14:modId xmlns:p14="http://schemas.microsoft.com/office/powerpoint/2010/main" val="26408209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F773C4AA-2DE9-6059-7FE2-62329361B8DF}"/>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3864BBBF-A2AF-0304-C803-20216D28D193}"/>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E5C246EF-F34B-6901-DED4-D597DBE06974}"/>
              </a:ext>
            </a:extLst>
          </p:cNvPr>
          <p:cNvSpPr>
            <a:spLocks noGrp="1"/>
          </p:cNvSpPr>
          <p:nvPr>
            <p:ph type="sldNum" sz="quarter" idx="12"/>
          </p:nvPr>
        </p:nvSpPr>
        <p:spPr/>
        <p:txBody>
          <a:bodyPr/>
          <a:lstStyle/>
          <a:p>
            <a:fld id="{BE5A2707-25F6-4003-B0F5-D627F7585B72}" type="slidenum">
              <a:rPr lang="es-PE" smtClean="0"/>
              <a:t>16</a:t>
            </a:fld>
            <a:endParaRPr lang="es-PE"/>
          </a:p>
        </p:txBody>
      </p:sp>
    </p:spTree>
    <p:extLst>
      <p:ext uri="{BB962C8B-B14F-4D97-AF65-F5344CB8AC3E}">
        <p14:creationId xmlns:p14="http://schemas.microsoft.com/office/powerpoint/2010/main" val="2391828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BD517D8F-9C1D-4465-84BB-3A9C08E987F0}"/>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C97B94A2-DAD4-4C60-8E64-306B916229B7}"/>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09938D20-97E4-455F-9735-9832D7E71EE2}"/>
              </a:ext>
            </a:extLst>
          </p:cNvPr>
          <p:cNvSpPr>
            <a:spLocks noGrp="1"/>
          </p:cNvSpPr>
          <p:nvPr>
            <p:ph type="sldNum" sz="quarter" idx="12"/>
          </p:nvPr>
        </p:nvSpPr>
        <p:spPr/>
        <p:txBody>
          <a:bodyPr/>
          <a:lstStyle/>
          <a:p>
            <a:fld id="{BE5A2707-25F6-4003-B0F5-D627F7585B72}" type="slidenum">
              <a:rPr lang="es-PE" smtClean="0"/>
              <a:t>17</a:t>
            </a:fld>
            <a:endParaRPr lang="es-PE"/>
          </a:p>
        </p:txBody>
      </p:sp>
      <p:pic>
        <p:nvPicPr>
          <p:cNvPr id="8" name="Imagen 7">
            <a:extLst>
              <a:ext uri="{FF2B5EF4-FFF2-40B4-BE49-F238E27FC236}">
                <a16:creationId xmlns:a16="http://schemas.microsoft.com/office/drawing/2014/main" id="{85AB347B-025F-4C4A-8C8E-AFF3A1870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8765" y="995082"/>
            <a:ext cx="7651376" cy="4612342"/>
          </a:xfrm>
          <a:prstGeom prst="rect">
            <a:avLst/>
          </a:prstGeom>
        </p:spPr>
      </p:pic>
    </p:spTree>
    <p:extLst>
      <p:ext uri="{BB962C8B-B14F-4D97-AF65-F5344CB8AC3E}">
        <p14:creationId xmlns:p14="http://schemas.microsoft.com/office/powerpoint/2010/main" val="7404274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5C8281-D754-1ACC-A93C-80E4A1818FE1}"/>
              </a:ext>
            </a:extLst>
          </p:cNvPr>
          <p:cNvSpPr>
            <a:spLocks noGrp="1"/>
          </p:cNvSpPr>
          <p:nvPr>
            <p:ph type="title"/>
          </p:nvPr>
        </p:nvSpPr>
        <p:spPr/>
        <p:txBody>
          <a:bodyPr/>
          <a:lstStyle/>
          <a:p>
            <a:pPr algn="ctr"/>
            <a:r>
              <a:rPr lang="es-ES" dirty="0"/>
              <a:t>Cesión de derecho y posición contractual</a:t>
            </a:r>
            <a:endParaRPr lang="es-PE" dirty="0"/>
          </a:p>
        </p:txBody>
      </p:sp>
      <p:graphicFrame>
        <p:nvGraphicFramePr>
          <p:cNvPr id="7" name="Marcador de contenido 6">
            <a:extLst>
              <a:ext uri="{FF2B5EF4-FFF2-40B4-BE49-F238E27FC236}">
                <a16:creationId xmlns:a16="http://schemas.microsoft.com/office/drawing/2014/main" id="{52D8E1E2-3EB0-38B8-1DAD-5A326D162C39}"/>
              </a:ext>
            </a:extLst>
          </p:cNvPr>
          <p:cNvGraphicFramePr>
            <a:graphicFrameLocks noGrp="1"/>
          </p:cNvGraphicFramePr>
          <p:nvPr>
            <p:ph idx="1"/>
            <p:extLst>
              <p:ext uri="{D42A27DB-BD31-4B8C-83A1-F6EECF244321}">
                <p14:modId xmlns:p14="http://schemas.microsoft.com/office/powerpoint/2010/main" val="34503683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C717F699-DE15-D741-F425-4CB88ADAED85}"/>
              </a:ext>
            </a:extLst>
          </p:cNvPr>
          <p:cNvSpPr>
            <a:spLocks noGrp="1"/>
          </p:cNvSpPr>
          <p:nvPr>
            <p:ph type="dt" sz="half" idx="10"/>
          </p:nvPr>
        </p:nvSpPr>
        <p:spPr/>
        <p:txBody>
          <a:bodyPr/>
          <a:lstStyle/>
          <a:p>
            <a:fld id="{6D83F394-C66A-46FE-9CD7-D51705E4639A}" type="datetime1">
              <a:rPr lang="es-PE" smtClean="0"/>
              <a:t>29/11/2023</a:t>
            </a:fld>
            <a:endParaRPr lang="es-PE"/>
          </a:p>
        </p:txBody>
      </p:sp>
      <p:sp>
        <p:nvSpPr>
          <p:cNvPr id="5" name="Marcador de pie de página 4">
            <a:extLst>
              <a:ext uri="{FF2B5EF4-FFF2-40B4-BE49-F238E27FC236}">
                <a16:creationId xmlns:a16="http://schemas.microsoft.com/office/drawing/2014/main" id="{6D46EC81-9924-6112-66A7-B8E785FBBEE1}"/>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0028281E-7A07-2619-949C-B8D7B80A01C9}"/>
              </a:ext>
            </a:extLst>
          </p:cNvPr>
          <p:cNvSpPr>
            <a:spLocks noGrp="1"/>
          </p:cNvSpPr>
          <p:nvPr>
            <p:ph type="sldNum" sz="quarter" idx="12"/>
          </p:nvPr>
        </p:nvSpPr>
        <p:spPr/>
        <p:txBody>
          <a:bodyPr/>
          <a:lstStyle/>
          <a:p>
            <a:fld id="{BE5A2707-25F6-4003-B0F5-D627F7585B72}" type="slidenum">
              <a:rPr lang="es-PE" smtClean="0"/>
              <a:t>18</a:t>
            </a:fld>
            <a:endParaRPr lang="es-PE"/>
          </a:p>
        </p:txBody>
      </p:sp>
    </p:spTree>
    <p:extLst>
      <p:ext uri="{BB962C8B-B14F-4D97-AF65-F5344CB8AC3E}">
        <p14:creationId xmlns:p14="http://schemas.microsoft.com/office/powerpoint/2010/main" val="2220617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330299-A181-8CEE-F84F-F7E5C390C366}"/>
              </a:ext>
            </a:extLst>
          </p:cNvPr>
          <p:cNvSpPr>
            <a:spLocks noGrp="1"/>
          </p:cNvSpPr>
          <p:nvPr>
            <p:ph type="title"/>
          </p:nvPr>
        </p:nvSpPr>
        <p:spPr/>
        <p:txBody>
          <a:bodyPr/>
          <a:lstStyle/>
          <a:p>
            <a:pPr algn="ctr"/>
            <a:r>
              <a:rPr lang="es-ES" dirty="0"/>
              <a:t>Adelantos</a:t>
            </a:r>
            <a:endParaRPr lang="es-PE" dirty="0"/>
          </a:p>
        </p:txBody>
      </p:sp>
      <p:graphicFrame>
        <p:nvGraphicFramePr>
          <p:cNvPr id="7" name="Marcador de contenido 6">
            <a:extLst>
              <a:ext uri="{FF2B5EF4-FFF2-40B4-BE49-F238E27FC236}">
                <a16:creationId xmlns:a16="http://schemas.microsoft.com/office/drawing/2014/main" id="{5437AC22-22BF-B9CD-147C-463B26CE78DE}"/>
              </a:ext>
            </a:extLst>
          </p:cNvPr>
          <p:cNvGraphicFramePr>
            <a:graphicFrameLocks noGrp="1"/>
          </p:cNvGraphicFramePr>
          <p:nvPr>
            <p:ph idx="1"/>
            <p:extLst>
              <p:ext uri="{D42A27DB-BD31-4B8C-83A1-F6EECF244321}">
                <p14:modId xmlns:p14="http://schemas.microsoft.com/office/powerpoint/2010/main" val="2944396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8E170BB8-9D0C-F102-C881-474A03A02B9D}"/>
              </a:ext>
            </a:extLst>
          </p:cNvPr>
          <p:cNvSpPr>
            <a:spLocks noGrp="1"/>
          </p:cNvSpPr>
          <p:nvPr>
            <p:ph type="dt" sz="half" idx="10"/>
          </p:nvPr>
        </p:nvSpPr>
        <p:spPr/>
        <p:txBody>
          <a:bodyPr/>
          <a:lstStyle/>
          <a:p>
            <a:fld id="{82017E21-3D07-4C49-8600-B4A34EB5EDB2}" type="datetime1">
              <a:rPr lang="es-PE" smtClean="0"/>
              <a:t>29/11/2023</a:t>
            </a:fld>
            <a:endParaRPr lang="es-PE"/>
          </a:p>
        </p:txBody>
      </p:sp>
      <p:sp>
        <p:nvSpPr>
          <p:cNvPr id="5" name="Marcador de pie de página 4">
            <a:extLst>
              <a:ext uri="{FF2B5EF4-FFF2-40B4-BE49-F238E27FC236}">
                <a16:creationId xmlns:a16="http://schemas.microsoft.com/office/drawing/2014/main" id="{89B5C153-5272-0C06-3CD8-B608FA1DEC7B}"/>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3BA5F94E-1CE2-AD79-B137-1D610338D3B6}"/>
              </a:ext>
            </a:extLst>
          </p:cNvPr>
          <p:cNvSpPr>
            <a:spLocks noGrp="1"/>
          </p:cNvSpPr>
          <p:nvPr>
            <p:ph type="sldNum" sz="quarter" idx="12"/>
          </p:nvPr>
        </p:nvSpPr>
        <p:spPr/>
        <p:txBody>
          <a:bodyPr/>
          <a:lstStyle/>
          <a:p>
            <a:fld id="{BE5A2707-25F6-4003-B0F5-D627F7585B72}" type="slidenum">
              <a:rPr lang="es-PE" smtClean="0"/>
              <a:t>19</a:t>
            </a:fld>
            <a:endParaRPr lang="es-PE"/>
          </a:p>
        </p:txBody>
      </p:sp>
    </p:spTree>
    <p:extLst>
      <p:ext uri="{BB962C8B-B14F-4D97-AF65-F5344CB8AC3E}">
        <p14:creationId xmlns:p14="http://schemas.microsoft.com/office/powerpoint/2010/main" val="882343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97E778-1F79-49E8-AE92-4334E6C5294B}"/>
              </a:ext>
            </a:extLst>
          </p:cNvPr>
          <p:cNvSpPr>
            <a:spLocks noGrp="1"/>
          </p:cNvSpPr>
          <p:nvPr>
            <p:ph type="title"/>
          </p:nvPr>
        </p:nvSpPr>
        <p:spPr/>
        <p:txBody>
          <a:bodyPr/>
          <a:lstStyle/>
          <a:p>
            <a:pPr algn="ctr"/>
            <a:r>
              <a:rPr lang="es-ES" dirty="0"/>
              <a:t>Obligación de contratar</a:t>
            </a:r>
            <a:endParaRPr lang="es-PE" dirty="0"/>
          </a:p>
        </p:txBody>
      </p:sp>
      <p:graphicFrame>
        <p:nvGraphicFramePr>
          <p:cNvPr id="7" name="Marcador de contenido 6">
            <a:extLst>
              <a:ext uri="{FF2B5EF4-FFF2-40B4-BE49-F238E27FC236}">
                <a16:creationId xmlns:a16="http://schemas.microsoft.com/office/drawing/2014/main" id="{F38B9192-6304-FFFD-4770-07A934EFE866}"/>
              </a:ext>
            </a:extLst>
          </p:cNvPr>
          <p:cNvGraphicFramePr>
            <a:graphicFrameLocks noGrp="1"/>
          </p:cNvGraphicFramePr>
          <p:nvPr>
            <p:ph idx="1"/>
            <p:extLst>
              <p:ext uri="{D42A27DB-BD31-4B8C-83A1-F6EECF244321}">
                <p14:modId xmlns:p14="http://schemas.microsoft.com/office/powerpoint/2010/main" val="418270698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6DBF1126-26EC-4ABE-9D44-9DB3ED1B9E32}"/>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C2CAF71B-74BB-6477-1C66-334CFE5E8E9A}"/>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7E9659F3-540E-7C61-A9EF-4FE5B658739A}"/>
              </a:ext>
            </a:extLst>
          </p:cNvPr>
          <p:cNvSpPr>
            <a:spLocks noGrp="1"/>
          </p:cNvSpPr>
          <p:nvPr>
            <p:ph type="sldNum" sz="quarter" idx="12"/>
          </p:nvPr>
        </p:nvSpPr>
        <p:spPr/>
        <p:txBody>
          <a:bodyPr/>
          <a:lstStyle/>
          <a:p>
            <a:fld id="{BE5A2707-25F6-4003-B0F5-D627F7585B72}" type="slidenum">
              <a:rPr lang="es-PE" smtClean="0"/>
              <a:t>2</a:t>
            </a:fld>
            <a:endParaRPr lang="es-PE"/>
          </a:p>
        </p:txBody>
      </p:sp>
    </p:spTree>
    <p:extLst>
      <p:ext uri="{BB962C8B-B14F-4D97-AF65-F5344CB8AC3E}">
        <p14:creationId xmlns:p14="http://schemas.microsoft.com/office/powerpoint/2010/main" val="2696263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ED6D31-D5A3-2D96-3C0B-CB5F75F3CE3F}"/>
              </a:ext>
            </a:extLst>
          </p:cNvPr>
          <p:cNvSpPr>
            <a:spLocks noGrp="1"/>
          </p:cNvSpPr>
          <p:nvPr>
            <p:ph type="title"/>
          </p:nvPr>
        </p:nvSpPr>
        <p:spPr/>
        <p:txBody>
          <a:bodyPr/>
          <a:lstStyle/>
          <a:p>
            <a:pPr algn="ctr"/>
            <a:r>
              <a:rPr lang="es-ES" dirty="0"/>
              <a:t>Pago</a:t>
            </a:r>
            <a:endParaRPr lang="es-PE" dirty="0"/>
          </a:p>
        </p:txBody>
      </p:sp>
      <p:graphicFrame>
        <p:nvGraphicFramePr>
          <p:cNvPr id="7" name="Marcador de contenido 6">
            <a:extLst>
              <a:ext uri="{FF2B5EF4-FFF2-40B4-BE49-F238E27FC236}">
                <a16:creationId xmlns:a16="http://schemas.microsoft.com/office/drawing/2014/main" id="{EDCEE885-F292-9FE9-2E99-F90C277CE3F1}"/>
              </a:ext>
            </a:extLst>
          </p:cNvPr>
          <p:cNvGraphicFramePr>
            <a:graphicFrameLocks noGrp="1"/>
          </p:cNvGraphicFramePr>
          <p:nvPr>
            <p:ph idx="1"/>
            <p:extLst>
              <p:ext uri="{D42A27DB-BD31-4B8C-83A1-F6EECF244321}">
                <p14:modId xmlns:p14="http://schemas.microsoft.com/office/powerpoint/2010/main" val="11428409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7CA44579-03E0-1F7A-4C29-AA0DFE7B4138}"/>
              </a:ext>
            </a:extLst>
          </p:cNvPr>
          <p:cNvSpPr>
            <a:spLocks noGrp="1"/>
          </p:cNvSpPr>
          <p:nvPr>
            <p:ph type="dt" sz="half" idx="10"/>
          </p:nvPr>
        </p:nvSpPr>
        <p:spPr/>
        <p:txBody>
          <a:bodyPr/>
          <a:lstStyle/>
          <a:p>
            <a:fld id="{424E4C4F-FC15-45B5-8312-A2317ADA15F7}" type="datetime1">
              <a:rPr lang="es-PE" smtClean="0"/>
              <a:t>29/11/2023</a:t>
            </a:fld>
            <a:endParaRPr lang="es-PE"/>
          </a:p>
        </p:txBody>
      </p:sp>
      <p:sp>
        <p:nvSpPr>
          <p:cNvPr id="5" name="Marcador de pie de página 4">
            <a:extLst>
              <a:ext uri="{FF2B5EF4-FFF2-40B4-BE49-F238E27FC236}">
                <a16:creationId xmlns:a16="http://schemas.microsoft.com/office/drawing/2014/main" id="{0F77F3FB-53BE-ECC2-D4FF-BF4A1D08DFE8}"/>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435596C9-E7D5-7710-460A-B6416AA44A53}"/>
              </a:ext>
            </a:extLst>
          </p:cNvPr>
          <p:cNvSpPr>
            <a:spLocks noGrp="1"/>
          </p:cNvSpPr>
          <p:nvPr>
            <p:ph type="sldNum" sz="quarter" idx="12"/>
          </p:nvPr>
        </p:nvSpPr>
        <p:spPr/>
        <p:txBody>
          <a:bodyPr/>
          <a:lstStyle/>
          <a:p>
            <a:fld id="{BE5A2707-25F6-4003-B0F5-D627F7585B72}" type="slidenum">
              <a:rPr lang="es-PE" smtClean="0"/>
              <a:t>20</a:t>
            </a:fld>
            <a:endParaRPr lang="es-PE"/>
          </a:p>
        </p:txBody>
      </p:sp>
    </p:spTree>
    <p:extLst>
      <p:ext uri="{BB962C8B-B14F-4D97-AF65-F5344CB8AC3E}">
        <p14:creationId xmlns:p14="http://schemas.microsoft.com/office/powerpoint/2010/main" val="461961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9BB640-5C2E-47F5-81C1-EE754929CB03}"/>
              </a:ext>
            </a:extLst>
          </p:cNvPr>
          <p:cNvSpPr>
            <a:spLocks noGrp="1"/>
          </p:cNvSpPr>
          <p:nvPr>
            <p:ph type="title"/>
          </p:nvPr>
        </p:nvSpPr>
        <p:spPr/>
        <p:txBody>
          <a:bodyPr/>
          <a:lstStyle/>
          <a:p>
            <a:pPr algn="ctr"/>
            <a:r>
              <a:rPr lang="es-PE" dirty="0"/>
              <a:t>Solución de controversias</a:t>
            </a:r>
          </a:p>
        </p:txBody>
      </p:sp>
      <p:graphicFrame>
        <p:nvGraphicFramePr>
          <p:cNvPr id="4" name="Marcador de contenido 3">
            <a:extLst>
              <a:ext uri="{FF2B5EF4-FFF2-40B4-BE49-F238E27FC236}">
                <a16:creationId xmlns:a16="http://schemas.microsoft.com/office/drawing/2014/main" id="{5CA9B0E1-464F-4C40-AEA2-914B194CE224}"/>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B9F7447E-AE1B-44F1-B09F-D1C48ECB9906}"/>
              </a:ext>
            </a:extLst>
          </p:cNvPr>
          <p:cNvSpPr>
            <a:spLocks noGrp="1"/>
          </p:cNvSpPr>
          <p:nvPr>
            <p:ph type="dt" sz="half" idx="10"/>
          </p:nvPr>
        </p:nvSpPr>
        <p:spPr/>
        <p:txBody>
          <a:bodyPr/>
          <a:lstStyle/>
          <a:p>
            <a:fld id="{96F9BC88-1B46-4797-880A-38172984C016}" type="datetime1">
              <a:rPr lang="es-PE" smtClean="0"/>
              <a:t>29/11/2023</a:t>
            </a:fld>
            <a:endParaRPr lang="es-PE"/>
          </a:p>
        </p:txBody>
      </p:sp>
      <p:sp>
        <p:nvSpPr>
          <p:cNvPr id="6" name="Marcador de pie de página 5">
            <a:extLst>
              <a:ext uri="{FF2B5EF4-FFF2-40B4-BE49-F238E27FC236}">
                <a16:creationId xmlns:a16="http://schemas.microsoft.com/office/drawing/2014/main" id="{358E8D29-135D-45AE-A62B-F87022F22B92}"/>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3351B543-07BD-4FC1-ADE8-ABAFBA7C3F00}"/>
              </a:ext>
            </a:extLst>
          </p:cNvPr>
          <p:cNvSpPr>
            <a:spLocks noGrp="1"/>
          </p:cNvSpPr>
          <p:nvPr>
            <p:ph type="sldNum" sz="quarter" idx="12"/>
          </p:nvPr>
        </p:nvSpPr>
        <p:spPr/>
        <p:txBody>
          <a:bodyPr/>
          <a:lstStyle/>
          <a:p>
            <a:fld id="{0F3E8471-9C7D-498E-BCF8-32A170008D66}" type="slidenum">
              <a:rPr lang="es-PE" smtClean="0"/>
              <a:t>21</a:t>
            </a:fld>
            <a:endParaRPr lang="es-PE"/>
          </a:p>
        </p:txBody>
      </p:sp>
    </p:spTree>
    <p:extLst>
      <p:ext uri="{BB962C8B-B14F-4D97-AF65-F5344CB8AC3E}">
        <p14:creationId xmlns:p14="http://schemas.microsoft.com/office/powerpoint/2010/main" val="2233790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E6934B-6786-4777-A731-2459A946D4A5}"/>
              </a:ext>
            </a:extLst>
          </p:cNvPr>
          <p:cNvSpPr>
            <a:spLocks noGrp="1"/>
          </p:cNvSpPr>
          <p:nvPr>
            <p:ph type="title"/>
          </p:nvPr>
        </p:nvSpPr>
        <p:spPr/>
        <p:txBody>
          <a:bodyPr/>
          <a:lstStyle/>
          <a:p>
            <a:pPr algn="ctr"/>
            <a:r>
              <a:rPr lang="es-PE" dirty="0"/>
              <a:t>Medios de solución de controversias</a:t>
            </a:r>
          </a:p>
        </p:txBody>
      </p:sp>
      <p:graphicFrame>
        <p:nvGraphicFramePr>
          <p:cNvPr id="4" name="Marcador de contenido 3">
            <a:extLst>
              <a:ext uri="{FF2B5EF4-FFF2-40B4-BE49-F238E27FC236}">
                <a16:creationId xmlns:a16="http://schemas.microsoft.com/office/drawing/2014/main" id="{3565F74C-21CB-4BC3-A656-E9A6092C2E0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AF6A823B-DE1F-4DFD-A1D2-9D2574B00DF1}"/>
              </a:ext>
            </a:extLst>
          </p:cNvPr>
          <p:cNvSpPr>
            <a:spLocks noGrp="1"/>
          </p:cNvSpPr>
          <p:nvPr>
            <p:ph type="dt" sz="half" idx="10"/>
          </p:nvPr>
        </p:nvSpPr>
        <p:spPr/>
        <p:txBody>
          <a:bodyPr/>
          <a:lstStyle/>
          <a:p>
            <a:fld id="{ED16CD4A-5223-4199-A3B7-1138C3AA8B61}" type="datetime1">
              <a:rPr lang="es-PE" smtClean="0"/>
              <a:t>29/11/2023</a:t>
            </a:fld>
            <a:endParaRPr lang="es-PE"/>
          </a:p>
        </p:txBody>
      </p:sp>
      <p:sp>
        <p:nvSpPr>
          <p:cNvPr id="6" name="Marcador de pie de página 5">
            <a:extLst>
              <a:ext uri="{FF2B5EF4-FFF2-40B4-BE49-F238E27FC236}">
                <a16:creationId xmlns:a16="http://schemas.microsoft.com/office/drawing/2014/main" id="{1B840F1F-004F-43ED-BC3A-44291879F9C6}"/>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80C0D4C9-EAF1-4DE4-BE66-0F415AA8215E}"/>
              </a:ext>
            </a:extLst>
          </p:cNvPr>
          <p:cNvSpPr>
            <a:spLocks noGrp="1"/>
          </p:cNvSpPr>
          <p:nvPr>
            <p:ph type="sldNum" sz="quarter" idx="12"/>
          </p:nvPr>
        </p:nvSpPr>
        <p:spPr/>
        <p:txBody>
          <a:bodyPr/>
          <a:lstStyle/>
          <a:p>
            <a:fld id="{0F3E8471-9C7D-498E-BCF8-32A170008D66}" type="slidenum">
              <a:rPr lang="es-PE" smtClean="0"/>
              <a:t>22</a:t>
            </a:fld>
            <a:endParaRPr lang="es-PE"/>
          </a:p>
        </p:txBody>
      </p:sp>
    </p:spTree>
    <p:extLst>
      <p:ext uri="{BB962C8B-B14F-4D97-AF65-F5344CB8AC3E}">
        <p14:creationId xmlns:p14="http://schemas.microsoft.com/office/powerpoint/2010/main" val="13348822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390975-2A55-4201-A984-C2695E63F51A}"/>
              </a:ext>
            </a:extLst>
          </p:cNvPr>
          <p:cNvSpPr>
            <a:spLocks noGrp="1"/>
          </p:cNvSpPr>
          <p:nvPr>
            <p:ph type="title"/>
          </p:nvPr>
        </p:nvSpPr>
        <p:spPr/>
        <p:txBody>
          <a:bodyPr/>
          <a:lstStyle/>
          <a:p>
            <a:pPr algn="ctr"/>
            <a:r>
              <a:rPr lang="es-PE" dirty="0"/>
              <a:t>Controversias contractuales</a:t>
            </a:r>
          </a:p>
        </p:txBody>
      </p:sp>
      <p:graphicFrame>
        <p:nvGraphicFramePr>
          <p:cNvPr id="4" name="Marcador de contenido 3">
            <a:extLst>
              <a:ext uri="{FF2B5EF4-FFF2-40B4-BE49-F238E27FC236}">
                <a16:creationId xmlns:a16="http://schemas.microsoft.com/office/drawing/2014/main" id="{7FCB958D-583D-44DB-9A84-FE8BB31BA699}"/>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F42BB0C1-5F52-41F9-B932-7097202D5237}"/>
              </a:ext>
            </a:extLst>
          </p:cNvPr>
          <p:cNvSpPr>
            <a:spLocks noGrp="1"/>
          </p:cNvSpPr>
          <p:nvPr>
            <p:ph type="dt" sz="half" idx="10"/>
          </p:nvPr>
        </p:nvSpPr>
        <p:spPr/>
        <p:txBody>
          <a:bodyPr/>
          <a:lstStyle/>
          <a:p>
            <a:fld id="{E23A9469-DAFE-4A2F-9E51-D1A075D380F5}" type="datetime1">
              <a:rPr lang="es-PE" smtClean="0"/>
              <a:t>29/11/2023</a:t>
            </a:fld>
            <a:endParaRPr lang="es-PE"/>
          </a:p>
        </p:txBody>
      </p:sp>
      <p:sp>
        <p:nvSpPr>
          <p:cNvPr id="6" name="Marcador de pie de página 5">
            <a:extLst>
              <a:ext uri="{FF2B5EF4-FFF2-40B4-BE49-F238E27FC236}">
                <a16:creationId xmlns:a16="http://schemas.microsoft.com/office/drawing/2014/main" id="{9C7FEC1B-A758-4453-BF5C-B16EC8BB3CAB}"/>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F8612371-85D8-4263-BF7D-E223D621E58F}"/>
              </a:ext>
            </a:extLst>
          </p:cNvPr>
          <p:cNvSpPr>
            <a:spLocks noGrp="1"/>
          </p:cNvSpPr>
          <p:nvPr>
            <p:ph type="sldNum" sz="quarter" idx="12"/>
          </p:nvPr>
        </p:nvSpPr>
        <p:spPr/>
        <p:txBody>
          <a:bodyPr/>
          <a:lstStyle/>
          <a:p>
            <a:fld id="{0F3E8471-9C7D-498E-BCF8-32A170008D66}" type="slidenum">
              <a:rPr lang="es-PE" smtClean="0"/>
              <a:t>23</a:t>
            </a:fld>
            <a:endParaRPr lang="es-PE"/>
          </a:p>
        </p:txBody>
      </p:sp>
    </p:spTree>
    <p:extLst>
      <p:ext uri="{BB962C8B-B14F-4D97-AF65-F5344CB8AC3E}">
        <p14:creationId xmlns:p14="http://schemas.microsoft.com/office/powerpoint/2010/main" val="2033071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EE7455-7468-4553-B0CC-AD04F9792813}"/>
              </a:ext>
            </a:extLst>
          </p:cNvPr>
          <p:cNvSpPr>
            <a:spLocks noGrp="1"/>
          </p:cNvSpPr>
          <p:nvPr>
            <p:ph type="title"/>
          </p:nvPr>
        </p:nvSpPr>
        <p:spPr/>
        <p:txBody>
          <a:bodyPr/>
          <a:lstStyle/>
          <a:p>
            <a:pPr algn="ctr"/>
            <a:r>
              <a:rPr lang="es-PE" dirty="0"/>
              <a:t>¿Suspensión de las obligaciones contractuales?</a:t>
            </a:r>
          </a:p>
        </p:txBody>
      </p:sp>
      <p:graphicFrame>
        <p:nvGraphicFramePr>
          <p:cNvPr id="4" name="Marcador de contenido 3">
            <a:extLst>
              <a:ext uri="{FF2B5EF4-FFF2-40B4-BE49-F238E27FC236}">
                <a16:creationId xmlns:a16="http://schemas.microsoft.com/office/drawing/2014/main" id="{A0A6CEB6-CD55-4301-9A47-BF9E8372551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A2C06393-AE7D-48DC-ADB5-E5343093613E}"/>
              </a:ext>
            </a:extLst>
          </p:cNvPr>
          <p:cNvSpPr>
            <a:spLocks noGrp="1"/>
          </p:cNvSpPr>
          <p:nvPr>
            <p:ph type="dt" sz="half" idx="10"/>
          </p:nvPr>
        </p:nvSpPr>
        <p:spPr/>
        <p:txBody>
          <a:bodyPr/>
          <a:lstStyle/>
          <a:p>
            <a:fld id="{4CA86502-A8A1-424A-8598-8017F0D85B7A}" type="datetime1">
              <a:rPr lang="es-PE" smtClean="0"/>
              <a:t>29/11/2023</a:t>
            </a:fld>
            <a:endParaRPr lang="es-PE"/>
          </a:p>
        </p:txBody>
      </p:sp>
      <p:sp>
        <p:nvSpPr>
          <p:cNvPr id="6" name="Marcador de pie de página 5">
            <a:extLst>
              <a:ext uri="{FF2B5EF4-FFF2-40B4-BE49-F238E27FC236}">
                <a16:creationId xmlns:a16="http://schemas.microsoft.com/office/drawing/2014/main" id="{89003783-DB6A-4E2D-9DC0-DF9E1751AF90}"/>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7EF45FDE-6B4B-4C50-A163-8B809EB876DD}"/>
              </a:ext>
            </a:extLst>
          </p:cNvPr>
          <p:cNvSpPr>
            <a:spLocks noGrp="1"/>
          </p:cNvSpPr>
          <p:nvPr>
            <p:ph type="sldNum" sz="quarter" idx="12"/>
          </p:nvPr>
        </p:nvSpPr>
        <p:spPr/>
        <p:txBody>
          <a:bodyPr/>
          <a:lstStyle/>
          <a:p>
            <a:fld id="{0F3E8471-9C7D-498E-BCF8-32A170008D66}" type="slidenum">
              <a:rPr lang="es-PE" smtClean="0"/>
              <a:t>24</a:t>
            </a:fld>
            <a:endParaRPr lang="es-PE"/>
          </a:p>
        </p:txBody>
      </p:sp>
    </p:spTree>
    <p:extLst>
      <p:ext uri="{BB962C8B-B14F-4D97-AF65-F5344CB8AC3E}">
        <p14:creationId xmlns:p14="http://schemas.microsoft.com/office/powerpoint/2010/main" val="4219813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124183-FBCD-4ABF-A443-6AE575768351}"/>
              </a:ext>
            </a:extLst>
          </p:cNvPr>
          <p:cNvSpPr>
            <a:spLocks noGrp="1"/>
          </p:cNvSpPr>
          <p:nvPr>
            <p:ph type="title"/>
          </p:nvPr>
        </p:nvSpPr>
        <p:spPr/>
        <p:txBody>
          <a:bodyPr/>
          <a:lstStyle/>
          <a:p>
            <a:pPr algn="ctr"/>
            <a:r>
              <a:rPr lang="es-PE" dirty="0"/>
              <a:t>¿Plazo para iniciar un medio de solución?</a:t>
            </a:r>
          </a:p>
        </p:txBody>
      </p:sp>
      <p:graphicFrame>
        <p:nvGraphicFramePr>
          <p:cNvPr id="4" name="Marcador de contenido 3">
            <a:extLst>
              <a:ext uri="{FF2B5EF4-FFF2-40B4-BE49-F238E27FC236}">
                <a16:creationId xmlns:a16="http://schemas.microsoft.com/office/drawing/2014/main" id="{81FC2532-C94A-4AA5-A338-8C788588CB7C}"/>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96C60D35-58DC-4BEB-9AC1-8A2947A91743}"/>
              </a:ext>
            </a:extLst>
          </p:cNvPr>
          <p:cNvSpPr>
            <a:spLocks noGrp="1"/>
          </p:cNvSpPr>
          <p:nvPr>
            <p:ph type="dt" sz="half" idx="10"/>
          </p:nvPr>
        </p:nvSpPr>
        <p:spPr/>
        <p:txBody>
          <a:bodyPr/>
          <a:lstStyle/>
          <a:p>
            <a:fld id="{1D084E1E-EB31-4B4D-9894-B67655E10E77}" type="datetime1">
              <a:rPr lang="es-PE" smtClean="0"/>
              <a:t>29/11/2023</a:t>
            </a:fld>
            <a:endParaRPr lang="es-PE"/>
          </a:p>
        </p:txBody>
      </p:sp>
      <p:sp>
        <p:nvSpPr>
          <p:cNvPr id="6" name="Marcador de pie de página 5">
            <a:extLst>
              <a:ext uri="{FF2B5EF4-FFF2-40B4-BE49-F238E27FC236}">
                <a16:creationId xmlns:a16="http://schemas.microsoft.com/office/drawing/2014/main" id="{A8B6DE91-64E3-4966-82A5-82E44461E117}"/>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D1EB009E-96D4-40E0-A2B2-5B748319A972}"/>
              </a:ext>
            </a:extLst>
          </p:cNvPr>
          <p:cNvSpPr>
            <a:spLocks noGrp="1"/>
          </p:cNvSpPr>
          <p:nvPr>
            <p:ph type="sldNum" sz="quarter" idx="12"/>
          </p:nvPr>
        </p:nvSpPr>
        <p:spPr/>
        <p:txBody>
          <a:bodyPr/>
          <a:lstStyle/>
          <a:p>
            <a:fld id="{0F3E8471-9C7D-498E-BCF8-32A170008D66}" type="slidenum">
              <a:rPr lang="es-PE" smtClean="0"/>
              <a:t>25</a:t>
            </a:fld>
            <a:endParaRPr lang="es-PE"/>
          </a:p>
        </p:txBody>
      </p:sp>
    </p:spTree>
    <p:extLst>
      <p:ext uri="{BB962C8B-B14F-4D97-AF65-F5344CB8AC3E}">
        <p14:creationId xmlns:p14="http://schemas.microsoft.com/office/powerpoint/2010/main" val="3681710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E7150C-5FB4-458D-A9DB-BCBE916658C6}"/>
              </a:ext>
            </a:extLst>
          </p:cNvPr>
          <p:cNvSpPr>
            <a:spLocks noGrp="1"/>
          </p:cNvSpPr>
          <p:nvPr>
            <p:ph type="title"/>
          </p:nvPr>
        </p:nvSpPr>
        <p:spPr/>
        <p:txBody>
          <a:bodyPr/>
          <a:lstStyle/>
          <a:p>
            <a:pPr algn="ctr"/>
            <a:r>
              <a:rPr lang="es-PE" dirty="0"/>
              <a:t>¿Plazo luego del pago final?</a:t>
            </a:r>
          </a:p>
        </p:txBody>
      </p:sp>
      <p:graphicFrame>
        <p:nvGraphicFramePr>
          <p:cNvPr id="4" name="Marcador de contenido 3">
            <a:extLst>
              <a:ext uri="{FF2B5EF4-FFF2-40B4-BE49-F238E27FC236}">
                <a16:creationId xmlns:a16="http://schemas.microsoft.com/office/drawing/2014/main" id="{1AB93A56-9770-4EC0-88DE-97DD5995F09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19A28275-43C2-4831-AF0F-6964AEC409BC}"/>
              </a:ext>
            </a:extLst>
          </p:cNvPr>
          <p:cNvSpPr>
            <a:spLocks noGrp="1"/>
          </p:cNvSpPr>
          <p:nvPr>
            <p:ph type="dt" sz="half" idx="10"/>
          </p:nvPr>
        </p:nvSpPr>
        <p:spPr/>
        <p:txBody>
          <a:bodyPr/>
          <a:lstStyle/>
          <a:p>
            <a:fld id="{104CA686-3E6D-4C03-9130-361DBAD59F24}" type="datetime1">
              <a:rPr lang="es-PE" smtClean="0"/>
              <a:t>29/11/2023</a:t>
            </a:fld>
            <a:endParaRPr lang="es-PE"/>
          </a:p>
        </p:txBody>
      </p:sp>
      <p:sp>
        <p:nvSpPr>
          <p:cNvPr id="6" name="Marcador de pie de página 5">
            <a:extLst>
              <a:ext uri="{FF2B5EF4-FFF2-40B4-BE49-F238E27FC236}">
                <a16:creationId xmlns:a16="http://schemas.microsoft.com/office/drawing/2014/main" id="{003F2519-9386-4223-984A-95BEA79ACEFD}"/>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CCE183E3-7DA3-4DEE-BF4D-799BB88DBADA}"/>
              </a:ext>
            </a:extLst>
          </p:cNvPr>
          <p:cNvSpPr>
            <a:spLocks noGrp="1"/>
          </p:cNvSpPr>
          <p:nvPr>
            <p:ph type="sldNum" sz="quarter" idx="12"/>
          </p:nvPr>
        </p:nvSpPr>
        <p:spPr/>
        <p:txBody>
          <a:bodyPr/>
          <a:lstStyle/>
          <a:p>
            <a:fld id="{0F3E8471-9C7D-498E-BCF8-32A170008D66}" type="slidenum">
              <a:rPr lang="es-PE" smtClean="0"/>
              <a:t>26</a:t>
            </a:fld>
            <a:endParaRPr lang="es-PE"/>
          </a:p>
        </p:txBody>
      </p:sp>
    </p:spTree>
    <p:extLst>
      <p:ext uri="{BB962C8B-B14F-4D97-AF65-F5344CB8AC3E}">
        <p14:creationId xmlns:p14="http://schemas.microsoft.com/office/powerpoint/2010/main" val="8712912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E71589-D66F-48FA-A932-93D2C4CF1EED}"/>
              </a:ext>
            </a:extLst>
          </p:cNvPr>
          <p:cNvSpPr>
            <a:spLocks noGrp="1"/>
          </p:cNvSpPr>
          <p:nvPr>
            <p:ph type="title"/>
          </p:nvPr>
        </p:nvSpPr>
        <p:spPr/>
        <p:txBody>
          <a:bodyPr/>
          <a:lstStyle/>
          <a:p>
            <a:pPr algn="ctr"/>
            <a:r>
              <a:rPr lang="es-PE" dirty="0"/>
              <a:t>Normas aplicables a las controversias</a:t>
            </a:r>
          </a:p>
        </p:txBody>
      </p:sp>
      <p:graphicFrame>
        <p:nvGraphicFramePr>
          <p:cNvPr id="4" name="Marcador de contenido 3">
            <a:extLst>
              <a:ext uri="{FF2B5EF4-FFF2-40B4-BE49-F238E27FC236}">
                <a16:creationId xmlns:a16="http://schemas.microsoft.com/office/drawing/2014/main" id="{25802765-0A48-4100-8960-5ED2DFC408B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D3DC1666-B84C-4C7E-A3A9-619B77647E1B}"/>
              </a:ext>
            </a:extLst>
          </p:cNvPr>
          <p:cNvSpPr>
            <a:spLocks noGrp="1"/>
          </p:cNvSpPr>
          <p:nvPr>
            <p:ph type="dt" sz="half" idx="10"/>
          </p:nvPr>
        </p:nvSpPr>
        <p:spPr/>
        <p:txBody>
          <a:bodyPr/>
          <a:lstStyle/>
          <a:p>
            <a:fld id="{F86A9208-6801-4D10-8439-3407F4536E5F}" type="datetime1">
              <a:rPr lang="es-PE" smtClean="0"/>
              <a:t>29/11/2023</a:t>
            </a:fld>
            <a:endParaRPr lang="es-PE"/>
          </a:p>
        </p:txBody>
      </p:sp>
      <p:sp>
        <p:nvSpPr>
          <p:cNvPr id="6" name="Marcador de pie de página 5">
            <a:extLst>
              <a:ext uri="{FF2B5EF4-FFF2-40B4-BE49-F238E27FC236}">
                <a16:creationId xmlns:a16="http://schemas.microsoft.com/office/drawing/2014/main" id="{139DEE76-E7C1-45C2-B0E6-5FAF9F28EBCC}"/>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10D46CAC-0ABA-4D86-B66E-F0ABF90C33BA}"/>
              </a:ext>
            </a:extLst>
          </p:cNvPr>
          <p:cNvSpPr>
            <a:spLocks noGrp="1"/>
          </p:cNvSpPr>
          <p:nvPr>
            <p:ph type="sldNum" sz="quarter" idx="12"/>
          </p:nvPr>
        </p:nvSpPr>
        <p:spPr/>
        <p:txBody>
          <a:bodyPr/>
          <a:lstStyle/>
          <a:p>
            <a:fld id="{0F3E8471-9C7D-498E-BCF8-32A170008D66}" type="slidenum">
              <a:rPr lang="es-PE" smtClean="0"/>
              <a:t>27</a:t>
            </a:fld>
            <a:endParaRPr lang="es-PE"/>
          </a:p>
        </p:txBody>
      </p:sp>
    </p:spTree>
    <p:extLst>
      <p:ext uri="{BB962C8B-B14F-4D97-AF65-F5344CB8AC3E}">
        <p14:creationId xmlns:p14="http://schemas.microsoft.com/office/powerpoint/2010/main" val="2096971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E32966-165E-4239-ADF1-27FD2CF38EE2}"/>
              </a:ext>
            </a:extLst>
          </p:cNvPr>
          <p:cNvSpPr>
            <a:spLocks noGrp="1"/>
          </p:cNvSpPr>
          <p:nvPr>
            <p:ph type="title"/>
          </p:nvPr>
        </p:nvSpPr>
        <p:spPr/>
        <p:txBody>
          <a:bodyPr/>
          <a:lstStyle/>
          <a:p>
            <a:pPr algn="ctr"/>
            <a:r>
              <a:rPr lang="es-PE" dirty="0"/>
              <a:t>Aplicación supletoria</a:t>
            </a:r>
          </a:p>
        </p:txBody>
      </p:sp>
      <p:graphicFrame>
        <p:nvGraphicFramePr>
          <p:cNvPr id="4" name="Marcador de contenido 3">
            <a:extLst>
              <a:ext uri="{FF2B5EF4-FFF2-40B4-BE49-F238E27FC236}">
                <a16:creationId xmlns:a16="http://schemas.microsoft.com/office/drawing/2014/main" id="{481542A3-0676-4560-85AC-E4FB20746562}"/>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0720EAC5-46D2-4DC8-914E-9B6CE2AD579E}"/>
              </a:ext>
            </a:extLst>
          </p:cNvPr>
          <p:cNvSpPr>
            <a:spLocks noGrp="1"/>
          </p:cNvSpPr>
          <p:nvPr>
            <p:ph type="dt" sz="half" idx="10"/>
          </p:nvPr>
        </p:nvSpPr>
        <p:spPr/>
        <p:txBody>
          <a:bodyPr/>
          <a:lstStyle/>
          <a:p>
            <a:fld id="{D40DBC51-8EC3-4FD2-BA6D-706C84C8BE41}" type="datetime1">
              <a:rPr lang="es-PE" smtClean="0"/>
              <a:t>29/11/2023</a:t>
            </a:fld>
            <a:endParaRPr lang="es-PE"/>
          </a:p>
        </p:txBody>
      </p:sp>
      <p:sp>
        <p:nvSpPr>
          <p:cNvPr id="6" name="Marcador de pie de página 5">
            <a:extLst>
              <a:ext uri="{FF2B5EF4-FFF2-40B4-BE49-F238E27FC236}">
                <a16:creationId xmlns:a16="http://schemas.microsoft.com/office/drawing/2014/main" id="{5AF60ECF-630D-4BEB-8C64-BA2995D72A7F}"/>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F7221D1F-0A5D-449B-8700-88B3EEDE7617}"/>
              </a:ext>
            </a:extLst>
          </p:cNvPr>
          <p:cNvSpPr>
            <a:spLocks noGrp="1"/>
          </p:cNvSpPr>
          <p:nvPr>
            <p:ph type="sldNum" sz="quarter" idx="12"/>
          </p:nvPr>
        </p:nvSpPr>
        <p:spPr/>
        <p:txBody>
          <a:bodyPr/>
          <a:lstStyle/>
          <a:p>
            <a:fld id="{0F3E8471-9C7D-498E-BCF8-32A170008D66}" type="slidenum">
              <a:rPr lang="es-PE" smtClean="0"/>
              <a:t>28</a:t>
            </a:fld>
            <a:endParaRPr lang="es-PE"/>
          </a:p>
        </p:txBody>
      </p:sp>
    </p:spTree>
    <p:extLst>
      <p:ext uri="{BB962C8B-B14F-4D97-AF65-F5344CB8AC3E}">
        <p14:creationId xmlns:p14="http://schemas.microsoft.com/office/powerpoint/2010/main" val="18421091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6C26F8-AEA6-4563-BB71-68A8180A254A}"/>
              </a:ext>
            </a:extLst>
          </p:cNvPr>
          <p:cNvSpPr>
            <a:spLocks noGrp="1"/>
          </p:cNvSpPr>
          <p:nvPr>
            <p:ph type="title"/>
          </p:nvPr>
        </p:nvSpPr>
        <p:spPr/>
        <p:txBody>
          <a:bodyPr/>
          <a:lstStyle/>
          <a:p>
            <a:pPr algn="ctr"/>
            <a:r>
              <a:rPr lang="es-PE" dirty="0"/>
              <a:t>Conciliación</a:t>
            </a:r>
          </a:p>
        </p:txBody>
      </p:sp>
      <p:graphicFrame>
        <p:nvGraphicFramePr>
          <p:cNvPr id="4" name="Marcador de contenido 3">
            <a:extLst>
              <a:ext uri="{FF2B5EF4-FFF2-40B4-BE49-F238E27FC236}">
                <a16:creationId xmlns:a16="http://schemas.microsoft.com/office/drawing/2014/main" id="{4B749962-88E4-4773-BE18-1FDDC40F1A7A}"/>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8B1D4128-6554-4BC1-ABA8-9F5443E8FA0F}"/>
              </a:ext>
            </a:extLst>
          </p:cNvPr>
          <p:cNvSpPr>
            <a:spLocks noGrp="1"/>
          </p:cNvSpPr>
          <p:nvPr>
            <p:ph type="dt" sz="half" idx="10"/>
          </p:nvPr>
        </p:nvSpPr>
        <p:spPr/>
        <p:txBody>
          <a:bodyPr/>
          <a:lstStyle/>
          <a:p>
            <a:fld id="{B5A6B184-5F90-4D4D-AE8C-D14E253A9A43}" type="datetime1">
              <a:rPr lang="es-PE" smtClean="0"/>
              <a:t>29/11/2023</a:t>
            </a:fld>
            <a:endParaRPr lang="es-PE"/>
          </a:p>
        </p:txBody>
      </p:sp>
      <p:sp>
        <p:nvSpPr>
          <p:cNvPr id="6" name="Marcador de pie de página 5">
            <a:extLst>
              <a:ext uri="{FF2B5EF4-FFF2-40B4-BE49-F238E27FC236}">
                <a16:creationId xmlns:a16="http://schemas.microsoft.com/office/drawing/2014/main" id="{AEE46D63-35B7-4933-AD39-8279EA0042C8}"/>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96110553-088B-488F-8D61-89B2D37F79A5}"/>
              </a:ext>
            </a:extLst>
          </p:cNvPr>
          <p:cNvSpPr>
            <a:spLocks noGrp="1"/>
          </p:cNvSpPr>
          <p:nvPr>
            <p:ph type="sldNum" sz="quarter" idx="12"/>
          </p:nvPr>
        </p:nvSpPr>
        <p:spPr/>
        <p:txBody>
          <a:bodyPr/>
          <a:lstStyle/>
          <a:p>
            <a:fld id="{0F3E8471-9C7D-498E-BCF8-32A170008D66}" type="slidenum">
              <a:rPr lang="es-PE" smtClean="0"/>
              <a:t>29</a:t>
            </a:fld>
            <a:endParaRPr lang="es-PE"/>
          </a:p>
        </p:txBody>
      </p:sp>
    </p:spTree>
    <p:extLst>
      <p:ext uri="{BB962C8B-B14F-4D97-AF65-F5344CB8AC3E}">
        <p14:creationId xmlns:p14="http://schemas.microsoft.com/office/powerpoint/2010/main" val="2999845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AAEC86E-0869-F21D-0B46-3CBB09FEB29F}"/>
              </a:ext>
            </a:extLst>
          </p:cNvPr>
          <p:cNvSpPr>
            <a:spLocks noGrp="1"/>
          </p:cNvSpPr>
          <p:nvPr>
            <p:ph type="title"/>
          </p:nvPr>
        </p:nvSpPr>
        <p:spPr/>
        <p:txBody>
          <a:bodyPr/>
          <a:lstStyle/>
          <a:p>
            <a:pPr algn="ctr"/>
            <a:r>
              <a:rPr lang="es-ES" dirty="0"/>
              <a:t>Contrato estatal</a:t>
            </a:r>
            <a:endParaRPr lang="es-PE" dirty="0"/>
          </a:p>
        </p:txBody>
      </p:sp>
      <p:graphicFrame>
        <p:nvGraphicFramePr>
          <p:cNvPr id="7" name="Marcador de contenido 6">
            <a:extLst>
              <a:ext uri="{FF2B5EF4-FFF2-40B4-BE49-F238E27FC236}">
                <a16:creationId xmlns:a16="http://schemas.microsoft.com/office/drawing/2014/main" id="{9193D4C0-AD8A-B395-2643-9DC85170FC94}"/>
              </a:ext>
            </a:extLst>
          </p:cNvPr>
          <p:cNvGraphicFramePr>
            <a:graphicFrameLocks noGrp="1"/>
          </p:cNvGraphicFramePr>
          <p:nvPr>
            <p:ph idx="1"/>
            <p:extLst>
              <p:ext uri="{D42A27DB-BD31-4B8C-83A1-F6EECF244321}">
                <p14:modId xmlns:p14="http://schemas.microsoft.com/office/powerpoint/2010/main" val="10857847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05D2A21B-7075-E74A-1A3E-18227C469AA1}"/>
              </a:ext>
            </a:extLst>
          </p:cNvPr>
          <p:cNvSpPr>
            <a:spLocks noGrp="1"/>
          </p:cNvSpPr>
          <p:nvPr>
            <p:ph type="dt" sz="half" idx="10"/>
          </p:nvPr>
        </p:nvSpPr>
        <p:spPr/>
        <p:txBody>
          <a:bodyPr/>
          <a:lstStyle/>
          <a:p>
            <a:fld id="{540D77A1-6D2E-44D9-911B-18441AFC1964}" type="datetime1">
              <a:rPr lang="es-PE" smtClean="0"/>
              <a:t>29/11/2023</a:t>
            </a:fld>
            <a:endParaRPr lang="es-PE"/>
          </a:p>
        </p:txBody>
      </p:sp>
      <p:sp>
        <p:nvSpPr>
          <p:cNvPr id="5" name="Marcador de pie de página 4">
            <a:extLst>
              <a:ext uri="{FF2B5EF4-FFF2-40B4-BE49-F238E27FC236}">
                <a16:creationId xmlns:a16="http://schemas.microsoft.com/office/drawing/2014/main" id="{9686F558-9E44-F19F-104F-FC0A0EC6B2BF}"/>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6948640A-42A5-E663-0485-9FF525897F73}"/>
              </a:ext>
            </a:extLst>
          </p:cNvPr>
          <p:cNvSpPr>
            <a:spLocks noGrp="1"/>
          </p:cNvSpPr>
          <p:nvPr>
            <p:ph type="sldNum" sz="quarter" idx="12"/>
          </p:nvPr>
        </p:nvSpPr>
        <p:spPr/>
        <p:txBody>
          <a:bodyPr/>
          <a:lstStyle/>
          <a:p>
            <a:fld id="{BE5A2707-25F6-4003-B0F5-D627F7585B72}" type="slidenum">
              <a:rPr lang="es-PE" smtClean="0"/>
              <a:t>3</a:t>
            </a:fld>
            <a:endParaRPr lang="es-PE"/>
          </a:p>
        </p:txBody>
      </p:sp>
    </p:spTree>
    <p:extLst>
      <p:ext uri="{BB962C8B-B14F-4D97-AF65-F5344CB8AC3E}">
        <p14:creationId xmlns:p14="http://schemas.microsoft.com/office/powerpoint/2010/main" val="14481745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50DBD3-6C0A-4A88-B54E-9D9D1112E69E}"/>
              </a:ext>
            </a:extLst>
          </p:cNvPr>
          <p:cNvSpPr>
            <a:spLocks noGrp="1"/>
          </p:cNvSpPr>
          <p:nvPr>
            <p:ph type="title"/>
          </p:nvPr>
        </p:nvSpPr>
        <p:spPr/>
        <p:txBody>
          <a:bodyPr/>
          <a:lstStyle/>
          <a:p>
            <a:pPr algn="ctr"/>
            <a:r>
              <a:rPr lang="es-PE" dirty="0"/>
              <a:t>Arbitraje</a:t>
            </a:r>
          </a:p>
        </p:txBody>
      </p:sp>
      <p:graphicFrame>
        <p:nvGraphicFramePr>
          <p:cNvPr id="4" name="Marcador de contenido 3">
            <a:extLst>
              <a:ext uri="{FF2B5EF4-FFF2-40B4-BE49-F238E27FC236}">
                <a16:creationId xmlns:a16="http://schemas.microsoft.com/office/drawing/2014/main" id="{DF106EC7-638B-4D8E-9973-5F6A95BD898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26098D08-4943-4456-9C3C-517E5C41D9AB}"/>
              </a:ext>
            </a:extLst>
          </p:cNvPr>
          <p:cNvSpPr>
            <a:spLocks noGrp="1"/>
          </p:cNvSpPr>
          <p:nvPr>
            <p:ph type="dt" sz="half" idx="10"/>
          </p:nvPr>
        </p:nvSpPr>
        <p:spPr/>
        <p:txBody>
          <a:bodyPr/>
          <a:lstStyle/>
          <a:p>
            <a:fld id="{4736CE64-7231-48B3-BDD5-5011F99F4FAC}" type="datetime1">
              <a:rPr lang="es-PE" smtClean="0"/>
              <a:t>29/11/2023</a:t>
            </a:fld>
            <a:endParaRPr lang="es-PE"/>
          </a:p>
        </p:txBody>
      </p:sp>
      <p:sp>
        <p:nvSpPr>
          <p:cNvPr id="6" name="Marcador de pie de página 5">
            <a:extLst>
              <a:ext uri="{FF2B5EF4-FFF2-40B4-BE49-F238E27FC236}">
                <a16:creationId xmlns:a16="http://schemas.microsoft.com/office/drawing/2014/main" id="{FCA32340-3F33-4933-93FE-1553398F32A9}"/>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B11D04F7-50BA-4C2A-864F-875765F6937E}"/>
              </a:ext>
            </a:extLst>
          </p:cNvPr>
          <p:cNvSpPr>
            <a:spLocks noGrp="1"/>
          </p:cNvSpPr>
          <p:nvPr>
            <p:ph type="sldNum" sz="quarter" idx="12"/>
          </p:nvPr>
        </p:nvSpPr>
        <p:spPr/>
        <p:txBody>
          <a:bodyPr/>
          <a:lstStyle/>
          <a:p>
            <a:fld id="{0F3E8471-9C7D-498E-BCF8-32A170008D66}" type="slidenum">
              <a:rPr lang="es-PE" smtClean="0"/>
              <a:t>30</a:t>
            </a:fld>
            <a:endParaRPr lang="es-PE"/>
          </a:p>
        </p:txBody>
      </p:sp>
    </p:spTree>
    <p:extLst>
      <p:ext uri="{BB962C8B-B14F-4D97-AF65-F5344CB8AC3E}">
        <p14:creationId xmlns:p14="http://schemas.microsoft.com/office/powerpoint/2010/main" val="2670482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1E97A6-C451-4756-B316-37BB7E608291}"/>
              </a:ext>
            </a:extLst>
          </p:cNvPr>
          <p:cNvSpPr>
            <a:spLocks noGrp="1"/>
          </p:cNvSpPr>
          <p:nvPr>
            <p:ph type="title"/>
          </p:nvPr>
        </p:nvSpPr>
        <p:spPr/>
        <p:txBody>
          <a:bodyPr/>
          <a:lstStyle/>
          <a:p>
            <a:pPr algn="ctr"/>
            <a:r>
              <a:rPr lang="es-PE" dirty="0"/>
              <a:t>Convenio arbitral</a:t>
            </a:r>
          </a:p>
        </p:txBody>
      </p:sp>
      <p:graphicFrame>
        <p:nvGraphicFramePr>
          <p:cNvPr id="4" name="Marcador de contenido 3">
            <a:extLst>
              <a:ext uri="{FF2B5EF4-FFF2-40B4-BE49-F238E27FC236}">
                <a16:creationId xmlns:a16="http://schemas.microsoft.com/office/drawing/2014/main" id="{5C60073B-0978-4213-9BD2-4986EDB37DF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arcador de fecha 4">
            <a:extLst>
              <a:ext uri="{FF2B5EF4-FFF2-40B4-BE49-F238E27FC236}">
                <a16:creationId xmlns:a16="http://schemas.microsoft.com/office/drawing/2014/main" id="{58665A9E-2564-49D5-BAA5-0731299C28CA}"/>
              </a:ext>
            </a:extLst>
          </p:cNvPr>
          <p:cNvSpPr>
            <a:spLocks noGrp="1"/>
          </p:cNvSpPr>
          <p:nvPr>
            <p:ph type="dt" sz="half" idx="10"/>
          </p:nvPr>
        </p:nvSpPr>
        <p:spPr/>
        <p:txBody>
          <a:bodyPr/>
          <a:lstStyle/>
          <a:p>
            <a:fld id="{47C9482F-2510-4C73-9249-8FFB85546443}" type="datetime1">
              <a:rPr lang="es-PE" smtClean="0"/>
              <a:t>29/11/2023</a:t>
            </a:fld>
            <a:endParaRPr lang="es-PE"/>
          </a:p>
        </p:txBody>
      </p:sp>
      <p:sp>
        <p:nvSpPr>
          <p:cNvPr id="6" name="Marcador de pie de página 5">
            <a:extLst>
              <a:ext uri="{FF2B5EF4-FFF2-40B4-BE49-F238E27FC236}">
                <a16:creationId xmlns:a16="http://schemas.microsoft.com/office/drawing/2014/main" id="{CE29A106-FA17-4980-A94C-F6615E8600AA}"/>
              </a:ext>
            </a:extLst>
          </p:cNvPr>
          <p:cNvSpPr>
            <a:spLocks noGrp="1"/>
          </p:cNvSpPr>
          <p:nvPr>
            <p:ph type="ftr" sz="quarter" idx="11"/>
          </p:nvPr>
        </p:nvSpPr>
        <p:spPr/>
        <p:txBody>
          <a:bodyPr/>
          <a:lstStyle/>
          <a:p>
            <a:r>
              <a:rPr lang="es-MX"/>
              <a:t>Autor José María Pacori Cari</a:t>
            </a:r>
            <a:endParaRPr lang="es-PE"/>
          </a:p>
        </p:txBody>
      </p:sp>
      <p:sp>
        <p:nvSpPr>
          <p:cNvPr id="7" name="Marcador de número de diapositiva 6">
            <a:extLst>
              <a:ext uri="{FF2B5EF4-FFF2-40B4-BE49-F238E27FC236}">
                <a16:creationId xmlns:a16="http://schemas.microsoft.com/office/drawing/2014/main" id="{8C14EA98-FBDB-4D68-89B0-1E146E70F1F6}"/>
              </a:ext>
            </a:extLst>
          </p:cNvPr>
          <p:cNvSpPr>
            <a:spLocks noGrp="1"/>
          </p:cNvSpPr>
          <p:nvPr>
            <p:ph type="sldNum" sz="quarter" idx="12"/>
          </p:nvPr>
        </p:nvSpPr>
        <p:spPr/>
        <p:txBody>
          <a:bodyPr/>
          <a:lstStyle/>
          <a:p>
            <a:fld id="{0F3E8471-9C7D-498E-BCF8-32A170008D66}" type="slidenum">
              <a:rPr lang="es-PE" smtClean="0"/>
              <a:t>31</a:t>
            </a:fld>
            <a:endParaRPr lang="es-PE"/>
          </a:p>
        </p:txBody>
      </p:sp>
    </p:spTree>
    <p:extLst>
      <p:ext uri="{BB962C8B-B14F-4D97-AF65-F5344CB8AC3E}">
        <p14:creationId xmlns:p14="http://schemas.microsoft.com/office/powerpoint/2010/main" val="1952224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40FC26-5C3F-4FA9-8084-065380B4DF5E}"/>
              </a:ext>
            </a:extLst>
          </p:cNvPr>
          <p:cNvSpPr>
            <a:spLocks noGrp="1"/>
          </p:cNvSpPr>
          <p:nvPr>
            <p:ph type="title"/>
          </p:nvPr>
        </p:nvSpPr>
        <p:spPr/>
        <p:txBody>
          <a:bodyPr/>
          <a:lstStyle/>
          <a:p>
            <a:pPr algn="ctr"/>
            <a:r>
              <a:rPr lang="es-PE" dirty="0"/>
              <a:t>Laudo arbitral</a:t>
            </a:r>
          </a:p>
        </p:txBody>
      </p:sp>
      <p:sp>
        <p:nvSpPr>
          <p:cNvPr id="3" name="Marcador de contenido 2">
            <a:extLst>
              <a:ext uri="{FF2B5EF4-FFF2-40B4-BE49-F238E27FC236}">
                <a16:creationId xmlns:a16="http://schemas.microsoft.com/office/drawing/2014/main" id="{783508FE-EA77-48D3-A7FD-E9CBE3E99B03}"/>
              </a:ext>
            </a:extLst>
          </p:cNvPr>
          <p:cNvSpPr>
            <a:spLocks noGrp="1"/>
          </p:cNvSpPr>
          <p:nvPr>
            <p:ph idx="1"/>
          </p:nvPr>
        </p:nvSpPr>
        <p:spPr/>
        <p:txBody>
          <a:bodyPr/>
          <a:lstStyle/>
          <a:p>
            <a:r>
              <a:rPr lang="es-MX" dirty="0"/>
              <a:t>El laudo arbitral es inapelable, definitivo y obligatorio para las partes desde el momento de su notificación, debiéndose notificar a las partes a través del Sistema Electrónico de Contrataciones del Estado (SEACE) para efecto de su eficacia. </a:t>
            </a:r>
          </a:p>
          <a:p>
            <a:r>
              <a:rPr lang="es-MX" dirty="0"/>
              <a:t>Contra dicho laudo solo cabe interponer recurso de anulación de acuerdo a lo establecido en el Decreto Legislativo 1071, Decreto Legislativo que norma el arbitraje o norma que lo sustituya.</a:t>
            </a:r>
            <a:endParaRPr lang="es-PE" dirty="0"/>
          </a:p>
        </p:txBody>
      </p:sp>
      <p:sp>
        <p:nvSpPr>
          <p:cNvPr id="4" name="Marcador de fecha 3">
            <a:extLst>
              <a:ext uri="{FF2B5EF4-FFF2-40B4-BE49-F238E27FC236}">
                <a16:creationId xmlns:a16="http://schemas.microsoft.com/office/drawing/2014/main" id="{FAC73075-85E0-4B19-B435-568F06ABB4B8}"/>
              </a:ext>
            </a:extLst>
          </p:cNvPr>
          <p:cNvSpPr>
            <a:spLocks noGrp="1"/>
          </p:cNvSpPr>
          <p:nvPr>
            <p:ph type="dt" sz="half" idx="10"/>
          </p:nvPr>
        </p:nvSpPr>
        <p:spPr/>
        <p:txBody>
          <a:bodyPr/>
          <a:lstStyle/>
          <a:p>
            <a:fld id="{119F32EC-F89A-41F9-84DF-F9E2CD7F9614}" type="datetime1">
              <a:rPr lang="es-PE" smtClean="0"/>
              <a:t>29/11/2023</a:t>
            </a:fld>
            <a:endParaRPr lang="es-PE"/>
          </a:p>
        </p:txBody>
      </p:sp>
      <p:sp>
        <p:nvSpPr>
          <p:cNvPr id="5" name="Marcador de pie de página 4">
            <a:extLst>
              <a:ext uri="{FF2B5EF4-FFF2-40B4-BE49-F238E27FC236}">
                <a16:creationId xmlns:a16="http://schemas.microsoft.com/office/drawing/2014/main" id="{20D8F819-C6D5-49C4-9B80-104C6AE95C5A}"/>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AFC1E120-687B-477D-8F6B-CE3D19933D6A}"/>
              </a:ext>
            </a:extLst>
          </p:cNvPr>
          <p:cNvSpPr>
            <a:spLocks noGrp="1"/>
          </p:cNvSpPr>
          <p:nvPr>
            <p:ph type="sldNum" sz="quarter" idx="12"/>
          </p:nvPr>
        </p:nvSpPr>
        <p:spPr/>
        <p:txBody>
          <a:bodyPr/>
          <a:lstStyle/>
          <a:p>
            <a:fld id="{0F3E8471-9C7D-498E-BCF8-32A170008D66}" type="slidenum">
              <a:rPr lang="es-PE" smtClean="0"/>
              <a:t>32</a:t>
            </a:fld>
            <a:endParaRPr lang="es-PE"/>
          </a:p>
        </p:txBody>
      </p:sp>
    </p:spTree>
    <p:extLst>
      <p:ext uri="{BB962C8B-B14F-4D97-AF65-F5344CB8AC3E}">
        <p14:creationId xmlns:p14="http://schemas.microsoft.com/office/powerpoint/2010/main" val="3540370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9D6F20E-9430-4481-9799-4A4001AC42A4}"/>
              </a:ext>
            </a:extLst>
          </p:cNvPr>
          <p:cNvSpPr>
            <a:spLocks noGrp="1"/>
          </p:cNvSpPr>
          <p:nvPr>
            <p:ph type="title"/>
          </p:nvPr>
        </p:nvSpPr>
        <p:spPr/>
        <p:txBody>
          <a:bodyPr/>
          <a:lstStyle/>
          <a:p>
            <a:pPr algn="ctr"/>
            <a:r>
              <a:rPr lang="es-PE" dirty="0"/>
              <a:t>Recurso de anulación</a:t>
            </a:r>
          </a:p>
        </p:txBody>
      </p:sp>
      <p:sp>
        <p:nvSpPr>
          <p:cNvPr id="3" name="Marcador de contenido 2">
            <a:extLst>
              <a:ext uri="{FF2B5EF4-FFF2-40B4-BE49-F238E27FC236}">
                <a16:creationId xmlns:a16="http://schemas.microsoft.com/office/drawing/2014/main" id="{9225822C-0B9C-49C5-8795-EDF3E1794C47}"/>
              </a:ext>
            </a:extLst>
          </p:cNvPr>
          <p:cNvSpPr>
            <a:spLocks noGrp="1"/>
          </p:cNvSpPr>
          <p:nvPr>
            <p:ph idx="1"/>
          </p:nvPr>
        </p:nvSpPr>
        <p:spPr/>
        <p:txBody>
          <a:bodyPr/>
          <a:lstStyle/>
          <a:p>
            <a:pPr algn="just"/>
            <a:r>
              <a:rPr lang="es-MX" dirty="0"/>
              <a:t>La interposición del recurso de anulación del laudo por el contratista requiere presentar fianza bancaria solidaria, incondicionada y de realización automática en favor de la Entidad</a:t>
            </a:r>
          </a:p>
          <a:p>
            <a:pPr algn="just"/>
            <a:r>
              <a:rPr lang="es-MX" dirty="0"/>
              <a:t>Conforme al porcentaje que establece el reglamento, con una vigencia no menor a seis (6) meses renovables por todo el tiempo que dure el trámite del recurso.</a:t>
            </a:r>
            <a:endParaRPr lang="es-PE" dirty="0"/>
          </a:p>
        </p:txBody>
      </p:sp>
      <p:sp>
        <p:nvSpPr>
          <p:cNvPr id="4" name="Marcador de fecha 3">
            <a:extLst>
              <a:ext uri="{FF2B5EF4-FFF2-40B4-BE49-F238E27FC236}">
                <a16:creationId xmlns:a16="http://schemas.microsoft.com/office/drawing/2014/main" id="{92C68E2F-20E0-4DEA-A72C-BBF6D94CE445}"/>
              </a:ext>
            </a:extLst>
          </p:cNvPr>
          <p:cNvSpPr>
            <a:spLocks noGrp="1"/>
          </p:cNvSpPr>
          <p:nvPr>
            <p:ph type="dt" sz="half" idx="10"/>
          </p:nvPr>
        </p:nvSpPr>
        <p:spPr/>
        <p:txBody>
          <a:bodyPr/>
          <a:lstStyle/>
          <a:p>
            <a:fld id="{2FD5248B-3013-406A-A192-6BE814A88678}" type="datetime1">
              <a:rPr lang="es-PE" smtClean="0"/>
              <a:t>29/11/2023</a:t>
            </a:fld>
            <a:endParaRPr lang="es-PE"/>
          </a:p>
        </p:txBody>
      </p:sp>
      <p:sp>
        <p:nvSpPr>
          <p:cNvPr id="5" name="Marcador de pie de página 4">
            <a:extLst>
              <a:ext uri="{FF2B5EF4-FFF2-40B4-BE49-F238E27FC236}">
                <a16:creationId xmlns:a16="http://schemas.microsoft.com/office/drawing/2014/main" id="{74A22E25-986F-4200-AF67-A8215705C39C}"/>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C4B1AF5E-1310-48AE-ACE7-39DF8964BAC7}"/>
              </a:ext>
            </a:extLst>
          </p:cNvPr>
          <p:cNvSpPr>
            <a:spLocks noGrp="1"/>
          </p:cNvSpPr>
          <p:nvPr>
            <p:ph type="sldNum" sz="quarter" idx="12"/>
          </p:nvPr>
        </p:nvSpPr>
        <p:spPr/>
        <p:txBody>
          <a:bodyPr/>
          <a:lstStyle/>
          <a:p>
            <a:fld id="{0F3E8471-9C7D-498E-BCF8-32A170008D66}" type="slidenum">
              <a:rPr lang="es-PE" smtClean="0"/>
              <a:t>33</a:t>
            </a:fld>
            <a:endParaRPr lang="es-PE"/>
          </a:p>
        </p:txBody>
      </p:sp>
    </p:spTree>
    <p:extLst>
      <p:ext uri="{BB962C8B-B14F-4D97-AF65-F5344CB8AC3E}">
        <p14:creationId xmlns:p14="http://schemas.microsoft.com/office/powerpoint/2010/main" val="1041588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F0AE65-3367-460A-900C-824D6C72A00D}"/>
              </a:ext>
            </a:extLst>
          </p:cNvPr>
          <p:cNvSpPr>
            <a:spLocks noGrp="1"/>
          </p:cNvSpPr>
          <p:nvPr>
            <p:ph type="title"/>
          </p:nvPr>
        </p:nvSpPr>
        <p:spPr/>
        <p:txBody>
          <a:bodyPr/>
          <a:lstStyle/>
          <a:p>
            <a:pPr algn="ctr"/>
            <a:r>
              <a:rPr lang="es-PE" dirty="0"/>
              <a:t>Junta de Resolución de Disputas</a:t>
            </a:r>
          </a:p>
        </p:txBody>
      </p:sp>
      <p:graphicFrame>
        <p:nvGraphicFramePr>
          <p:cNvPr id="4" name="Marcador de contenido 3">
            <a:extLst>
              <a:ext uri="{FF2B5EF4-FFF2-40B4-BE49-F238E27FC236}">
                <a16:creationId xmlns:a16="http://schemas.microsoft.com/office/drawing/2014/main" id="{BEC2716F-F5D2-4F8B-AC7D-0E38AF715B5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fecha 2">
            <a:extLst>
              <a:ext uri="{FF2B5EF4-FFF2-40B4-BE49-F238E27FC236}">
                <a16:creationId xmlns:a16="http://schemas.microsoft.com/office/drawing/2014/main" id="{A627AAE5-DCFD-47AC-9C1D-5AAACAC8921B}"/>
              </a:ext>
            </a:extLst>
          </p:cNvPr>
          <p:cNvSpPr>
            <a:spLocks noGrp="1"/>
          </p:cNvSpPr>
          <p:nvPr>
            <p:ph type="dt" sz="half" idx="10"/>
          </p:nvPr>
        </p:nvSpPr>
        <p:spPr/>
        <p:txBody>
          <a:bodyPr/>
          <a:lstStyle/>
          <a:p>
            <a:fld id="{E5458692-1B51-4ED8-912C-06EE3AFF7CC2}" type="datetime1">
              <a:rPr lang="es-PE" smtClean="0"/>
              <a:t>29/11/2023</a:t>
            </a:fld>
            <a:endParaRPr lang="es-PE"/>
          </a:p>
        </p:txBody>
      </p:sp>
      <p:sp>
        <p:nvSpPr>
          <p:cNvPr id="5" name="Marcador de pie de página 4">
            <a:extLst>
              <a:ext uri="{FF2B5EF4-FFF2-40B4-BE49-F238E27FC236}">
                <a16:creationId xmlns:a16="http://schemas.microsoft.com/office/drawing/2014/main" id="{E251486A-174E-4435-B962-9A7EB5D6DB67}"/>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AA1EF105-7B22-42D3-9706-2B4566FF7A0E}"/>
              </a:ext>
            </a:extLst>
          </p:cNvPr>
          <p:cNvSpPr>
            <a:spLocks noGrp="1"/>
          </p:cNvSpPr>
          <p:nvPr>
            <p:ph type="sldNum" sz="quarter" idx="12"/>
          </p:nvPr>
        </p:nvSpPr>
        <p:spPr/>
        <p:txBody>
          <a:bodyPr/>
          <a:lstStyle/>
          <a:p>
            <a:fld id="{0F3E8471-9C7D-498E-BCF8-32A170008D66}" type="slidenum">
              <a:rPr lang="es-PE" smtClean="0"/>
              <a:t>34</a:t>
            </a:fld>
            <a:endParaRPr lang="es-PE"/>
          </a:p>
        </p:txBody>
      </p:sp>
    </p:spTree>
    <p:extLst>
      <p:ext uri="{BB962C8B-B14F-4D97-AF65-F5344CB8AC3E}">
        <p14:creationId xmlns:p14="http://schemas.microsoft.com/office/powerpoint/2010/main" val="25549340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E2428C-BBBD-4EB6-8228-6108C2E114C5}"/>
              </a:ext>
            </a:extLst>
          </p:cNvPr>
          <p:cNvSpPr>
            <a:spLocks noGrp="1"/>
          </p:cNvSpPr>
          <p:nvPr>
            <p:ph type="title"/>
          </p:nvPr>
        </p:nvSpPr>
        <p:spPr/>
        <p:txBody>
          <a:bodyPr/>
          <a:lstStyle/>
          <a:p>
            <a:pPr algn="ctr"/>
            <a:r>
              <a:rPr lang="es-PE" dirty="0"/>
              <a:t>¿Plazos en la JRD?</a:t>
            </a:r>
          </a:p>
        </p:txBody>
      </p:sp>
      <p:graphicFrame>
        <p:nvGraphicFramePr>
          <p:cNvPr id="4" name="Marcador de contenido 3">
            <a:extLst>
              <a:ext uri="{FF2B5EF4-FFF2-40B4-BE49-F238E27FC236}">
                <a16:creationId xmlns:a16="http://schemas.microsoft.com/office/drawing/2014/main" id="{A4466377-3AD5-4923-9763-28FE5A9C13C5}"/>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Marcador de fecha 2">
            <a:extLst>
              <a:ext uri="{FF2B5EF4-FFF2-40B4-BE49-F238E27FC236}">
                <a16:creationId xmlns:a16="http://schemas.microsoft.com/office/drawing/2014/main" id="{3521E507-737C-482A-8CF5-9C29EC9B9EC8}"/>
              </a:ext>
            </a:extLst>
          </p:cNvPr>
          <p:cNvSpPr>
            <a:spLocks noGrp="1"/>
          </p:cNvSpPr>
          <p:nvPr>
            <p:ph type="dt" sz="half" idx="10"/>
          </p:nvPr>
        </p:nvSpPr>
        <p:spPr/>
        <p:txBody>
          <a:bodyPr/>
          <a:lstStyle/>
          <a:p>
            <a:fld id="{7B015C23-BCF4-4541-A152-C383F0511ABD}" type="datetime1">
              <a:rPr lang="es-PE" smtClean="0"/>
              <a:t>29/11/2023</a:t>
            </a:fld>
            <a:endParaRPr lang="es-PE"/>
          </a:p>
        </p:txBody>
      </p:sp>
      <p:sp>
        <p:nvSpPr>
          <p:cNvPr id="5" name="Marcador de pie de página 4">
            <a:extLst>
              <a:ext uri="{FF2B5EF4-FFF2-40B4-BE49-F238E27FC236}">
                <a16:creationId xmlns:a16="http://schemas.microsoft.com/office/drawing/2014/main" id="{1F2E53E2-BFE2-4FD9-9E77-EF55E08C7E27}"/>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48297525-058F-459A-B2D4-6CA1CD5B2034}"/>
              </a:ext>
            </a:extLst>
          </p:cNvPr>
          <p:cNvSpPr>
            <a:spLocks noGrp="1"/>
          </p:cNvSpPr>
          <p:nvPr>
            <p:ph type="sldNum" sz="quarter" idx="12"/>
          </p:nvPr>
        </p:nvSpPr>
        <p:spPr/>
        <p:txBody>
          <a:bodyPr/>
          <a:lstStyle/>
          <a:p>
            <a:fld id="{0F3E8471-9C7D-498E-BCF8-32A170008D66}" type="slidenum">
              <a:rPr lang="es-PE" smtClean="0"/>
              <a:t>35</a:t>
            </a:fld>
            <a:endParaRPr lang="es-PE"/>
          </a:p>
        </p:txBody>
      </p:sp>
    </p:spTree>
    <p:extLst>
      <p:ext uri="{BB962C8B-B14F-4D97-AF65-F5344CB8AC3E}">
        <p14:creationId xmlns:p14="http://schemas.microsoft.com/office/powerpoint/2010/main" val="2388213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66E384-B17A-4396-8059-95A61F762F6A}"/>
              </a:ext>
            </a:extLst>
          </p:cNvPr>
          <p:cNvSpPr>
            <a:spLocks noGrp="1"/>
          </p:cNvSpPr>
          <p:nvPr>
            <p:ph type="title"/>
          </p:nvPr>
        </p:nvSpPr>
        <p:spPr/>
        <p:txBody>
          <a:bodyPr/>
          <a:lstStyle/>
          <a:p>
            <a:pPr algn="ctr"/>
            <a:r>
              <a:rPr lang="es-PE" dirty="0"/>
              <a:t>Competencia JRD</a:t>
            </a:r>
          </a:p>
        </p:txBody>
      </p:sp>
      <p:sp>
        <p:nvSpPr>
          <p:cNvPr id="3" name="Marcador de contenido 2">
            <a:extLst>
              <a:ext uri="{FF2B5EF4-FFF2-40B4-BE49-F238E27FC236}">
                <a16:creationId xmlns:a16="http://schemas.microsoft.com/office/drawing/2014/main" id="{9276A9FC-0C9C-45C8-8331-D8FD8C277493}"/>
              </a:ext>
            </a:extLst>
          </p:cNvPr>
          <p:cNvSpPr>
            <a:spLocks noGrp="1"/>
          </p:cNvSpPr>
          <p:nvPr>
            <p:ph idx="1"/>
          </p:nvPr>
        </p:nvSpPr>
        <p:spPr/>
        <p:txBody>
          <a:bodyPr/>
          <a:lstStyle/>
          <a:p>
            <a:pPr algn="just"/>
            <a:r>
              <a:rPr lang="es-MX" dirty="0"/>
              <a:t>La Junta de Resolución de Disputas promueve que las partes logren prevenir y/o resolver eficientemente las controversias que surjan desde el inicio del plazo de ejecución de la obra hasta la recepción total de la misma. </a:t>
            </a:r>
          </a:p>
          <a:p>
            <a:pPr algn="just"/>
            <a:r>
              <a:rPr lang="es-MX" dirty="0"/>
              <a:t>En caso de resolución del contrato, la Junta de Resolución de Disputas es competente para conocer y decidir las controversias que surjan hasta que la Entidad reciba la obra. </a:t>
            </a:r>
          </a:p>
          <a:p>
            <a:pPr algn="just"/>
            <a:r>
              <a:rPr lang="es-MX" dirty="0"/>
              <a:t>No pueden someterse a Junta de Resolución de Disputas pretensiones de carácter indemnizatorio por conceptos no previstos en la normativa de contratación pública</a:t>
            </a:r>
            <a:endParaRPr lang="es-PE" dirty="0"/>
          </a:p>
        </p:txBody>
      </p:sp>
      <p:sp>
        <p:nvSpPr>
          <p:cNvPr id="4" name="Marcador de fecha 3">
            <a:extLst>
              <a:ext uri="{FF2B5EF4-FFF2-40B4-BE49-F238E27FC236}">
                <a16:creationId xmlns:a16="http://schemas.microsoft.com/office/drawing/2014/main" id="{41625B57-5648-47C9-B250-6F5CD23242FF}"/>
              </a:ext>
            </a:extLst>
          </p:cNvPr>
          <p:cNvSpPr>
            <a:spLocks noGrp="1"/>
          </p:cNvSpPr>
          <p:nvPr>
            <p:ph type="dt" sz="half" idx="10"/>
          </p:nvPr>
        </p:nvSpPr>
        <p:spPr/>
        <p:txBody>
          <a:bodyPr/>
          <a:lstStyle/>
          <a:p>
            <a:fld id="{F1E810F2-2073-4341-B649-FB467C8B81F2}" type="datetime1">
              <a:rPr lang="es-PE" smtClean="0"/>
              <a:t>29/11/2023</a:t>
            </a:fld>
            <a:endParaRPr lang="es-PE"/>
          </a:p>
        </p:txBody>
      </p:sp>
      <p:sp>
        <p:nvSpPr>
          <p:cNvPr id="5" name="Marcador de pie de página 4">
            <a:extLst>
              <a:ext uri="{FF2B5EF4-FFF2-40B4-BE49-F238E27FC236}">
                <a16:creationId xmlns:a16="http://schemas.microsoft.com/office/drawing/2014/main" id="{A7E59DBA-0920-423A-ADBB-AFE5D41FFB49}"/>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C94320A1-6FAD-4C62-8681-31AC8AB81810}"/>
              </a:ext>
            </a:extLst>
          </p:cNvPr>
          <p:cNvSpPr>
            <a:spLocks noGrp="1"/>
          </p:cNvSpPr>
          <p:nvPr>
            <p:ph type="sldNum" sz="quarter" idx="12"/>
          </p:nvPr>
        </p:nvSpPr>
        <p:spPr/>
        <p:txBody>
          <a:bodyPr/>
          <a:lstStyle/>
          <a:p>
            <a:fld id="{0F3E8471-9C7D-498E-BCF8-32A170008D66}" type="slidenum">
              <a:rPr lang="es-PE" smtClean="0"/>
              <a:t>36</a:t>
            </a:fld>
            <a:endParaRPr lang="es-PE"/>
          </a:p>
        </p:txBody>
      </p:sp>
    </p:spTree>
    <p:extLst>
      <p:ext uri="{BB962C8B-B14F-4D97-AF65-F5344CB8AC3E}">
        <p14:creationId xmlns:p14="http://schemas.microsoft.com/office/powerpoint/2010/main" val="38634905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C016B5-25CF-4C4A-87A9-22CA25940331}"/>
              </a:ext>
            </a:extLst>
          </p:cNvPr>
          <p:cNvSpPr>
            <a:spLocks noGrp="1"/>
          </p:cNvSpPr>
          <p:nvPr>
            <p:ph type="title"/>
          </p:nvPr>
        </p:nvSpPr>
        <p:spPr/>
        <p:txBody>
          <a:bodyPr/>
          <a:lstStyle/>
          <a:p>
            <a:pPr algn="ctr"/>
            <a:r>
              <a:rPr lang="es-PE" dirty="0"/>
              <a:t>Actividades de la JRD</a:t>
            </a:r>
          </a:p>
        </p:txBody>
      </p:sp>
      <p:sp>
        <p:nvSpPr>
          <p:cNvPr id="3" name="Marcador de contenido 2">
            <a:extLst>
              <a:ext uri="{FF2B5EF4-FFF2-40B4-BE49-F238E27FC236}">
                <a16:creationId xmlns:a16="http://schemas.microsoft.com/office/drawing/2014/main" id="{8BC4BB97-2EC7-45CC-B0B6-ACC78F17FDC7}"/>
              </a:ext>
            </a:extLst>
          </p:cNvPr>
          <p:cNvSpPr>
            <a:spLocks noGrp="1"/>
          </p:cNvSpPr>
          <p:nvPr>
            <p:ph idx="1"/>
          </p:nvPr>
        </p:nvSpPr>
        <p:spPr/>
        <p:txBody>
          <a:bodyPr>
            <a:normAutofit fontScale="92500"/>
          </a:bodyPr>
          <a:lstStyle/>
          <a:p>
            <a:pPr algn="just"/>
            <a:r>
              <a:rPr lang="es-MX" dirty="0"/>
              <a:t>Los miembros de la Junta de Resolución de Disputas cumplen con las siguientes funciones: </a:t>
            </a:r>
          </a:p>
          <a:p>
            <a:pPr algn="just"/>
            <a:r>
              <a:rPr lang="es-MX" dirty="0"/>
              <a:t>a) Emitir decisiones vinculantes respecto a controversias planteadas por las partes. </a:t>
            </a:r>
          </a:p>
          <a:p>
            <a:pPr algn="just"/>
            <a:r>
              <a:rPr lang="es-MX" dirty="0"/>
              <a:t>b) Absolver consultas planteadas por las partes respecto de algún aspecto contractual y/o técnico, las cuales previamente son consultadas al supervisor de la obra y al proyectista, según corresponda.</a:t>
            </a:r>
          </a:p>
          <a:p>
            <a:pPr algn="just"/>
            <a:r>
              <a:rPr lang="es-MX" dirty="0"/>
              <a:t>c) Efectuar visitas periódicas a la obra en ejecución. </a:t>
            </a:r>
          </a:p>
          <a:p>
            <a:pPr algn="just"/>
            <a:r>
              <a:rPr lang="es-MX" dirty="0"/>
              <a:t>d) Otras que se establezca en el contrato respectivo, así como en la Directiva correspondiente.</a:t>
            </a:r>
            <a:endParaRPr lang="es-PE" dirty="0"/>
          </a:p>
        </p:txBody>
      </p:sp>
      <p:sp>
        <p:nvSpPr>
          <p:cNvPr id="4" name="Marcador de fecha 3">
            <a:extLst>
              <a:ext uri="{FF2B5EF4-FFF2-40B4-BE49-F238E27FC236}">
                <a16:creationId xmlns:a16="http://schemas.microsoft.com/office/drawing/2014/main" id="{CB9149A2-1938-4F38-A2E7-A579FFFAA196}"/>
              </a:ext>
            </a:extLst>
          </p:cNvPr>
          <p:cNvSpPr>
            <a:spLocks noGrp="1"/>
          </p:cNvSpPr>
          <p:nvPr>
            <p:ph type="dt" sz="half" idx="10"/>
          </p:nvPr>
        </p:nvSpPr>
        <p:spPr/>
        <p:txBody>
          <a:bodyPr/>
          <a:lstStyle/>
          <a:p>
            <a:fld id="{17184740-4871-4251-A196-F8B2C8C88655}" type="datetime1">
              <a:rPr lang="es-PE" smtClean="0"/>
              <a:t>29/11/2023</a:t>
            </a:fld>
            <a:endParaRPr lang="es-PE"/>
          </a:p>
        </p:txBody>
      </p:sp>
      <p:sp>
        <p:nvSpPr>
          <p:cNvPr id="5" name="Marcador de pie de página 4">
            <a:extLst>
              <a:ext uri="{FF2B5EF4-FFF2-40B4-BE49-F238E27FC236}">
                <a16:creationId xmlns:a16="http://schemas.microsoft.com/office/drawing/2014/main" id="{9248BC9F-7261-403D-AA5E-2F0943B3FCC6}"/>
              </a:ext>
            </a:extLst>
          </p:cNvPr>
          <p:cNvSpPr>
            <a:spLocks noGrp="1"/>
          </p:cNvSpPr>
          <p:nvPr>
            <p:ph type="ftr" sz="quarter" idx="11"/>
          </p:nvPr>
        </p:nvSpPr>
        <p:spPr/>
        <p:txBody>
          <a:bodyPr/>
          <a:lstStyle/>
          <a:p>
            <a:r>
              <a:rPr lang="es-MX"/>
              <a:t>Autor José María Pacori Cari</a:t>
            </a:r>
            <a:endParaRPr lang="es-PE"/>
          </a:p>
        </p:txBody>
      </p:sp>
      <p:sp>
        <p:nvSpPr>
          <p:cNvPr id="6" name="Marcador de número de diapositiva 5">
            <a:extLst>
              <a:ext uri="{FF2B5EF4-FFF2-40B4-BE49-F238E27FC236}">
                <a16:creationId xmlns:a16="http://schemas.microsoft.com/office/drawing/2014/main" id="{D413F5FA-124A-4A84-A901-36C7FEA654D5}"/>
              </a:ext>
            </a:extLst>
          </p:cNvPr>
          <p:cNvSpPr>
            <a:spLocks noGrp="1"/>
          </p:cNvSpPr>
          <p:nvPr>
            <p:ph type="sldNum" sz="quarter" idx="12"/>
          </p:nvPr>
        </p:nvSpPr>
        <p:spPr/>
        <p:txBody>
          <a:bodyPr/>
          <a:lstStyle/>
          <a:p>
            <a:fld id="{0F3E8471-9C7D-498E-BCF8-32A170008D66}" type="slidenum">
              <a:rPr lang="es-PE" smtClean="0"/>
              <a:t>37</a:t>
            </a:fld>
            <a:endParaRPr lang="es-PE"/>
          </a:p>
        </p:txBody>
      </p:sp>
    </p:spTree>
    <p:extLst>
      <p:ext uri="{BB962C8B-B14F-4D97-AF65-F5344CB8AC3E}">
        <p14:creationId xmlns:p14="http://schemas.microsoft.com/office/powerpoint/2010/main" val="37050495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a:extLst>
              <a:ext uri="{FF2B5EF4-FFF2-40B4-BE49-F238E27FC236}">
                <a16:creationId xmlns:a16="http://schemas.microsoft.com/office/drawing/2014/main" id="{E82E2436-93BF-79A2-D942-54AAE0BB8B58}"/>
              </a:ext>
            </a:extLst>
          </p:cNvPr>
          <p:cNvSpPr>
            <a:spLocks noGrp="1"/>
          </p:cNvSpPr>
          <p:nvPr>
            <p:ph type="ctrTitle"/>
          </p:nvPr>
        </p:nvSpPr>
        <p:spPr/>
        <p:txBody>
          <a:bodyPr/>
          <a:lstStyle/>
          <a:p>
            <a:r>
              <a:rPr lang="es-ES" dirty="0"/>
              <a:t>Muchas gracias</a:t>
            </a:r>
            <a:endParaRPr lang="es-PE" dirty="0"/>
          </a:p>
        </p:txBody>
      </p:sp>
      <p:sp>
        <p:nvSpPr>
          <p:cNvPr id="8" name="Subtítulo 7">
            <a:extLst>
              <a:ext uri="{FF2B5EF4-FFF2-40B4-BE49-F238E27FC236}">
                <a16:creationId xmlns:a16="http://schemas.microsoft.com/office/drawing/2014/main" id="{70303683-A7B3-A1FA-0C3D-B30C207E7398}"/>
              </a:ext>
            </a:extLst>
          </p:cNvPr>
          <p:cNvSpPr>
            <a:spLocks noGrp="1"/>
          </p:cNvSpPr>
          <p:nvPr>
            <p:ph type="subTitle" idx="1"/>
          </p:nvPr>
        </p:nvSpPr>
        <p:spPr/>
        <p:txBody>
          <a:bodyPr>
            <a:normAutofit fontScale="77500" lnSpcReduction="20000"/>
          </a:bodyPr>
          <a:lstStyle/>
          <a:p>
            <a:r>
              <a:rPr lang="es-ES" dirty="0"/>
              <a:t>Contacto</a:t>
            </a:r>
          </a:p>
          <a:p>
            <a:r>
              <a:rPr lang="es-ES" dirty="0">
                <a:hlinkClick r:id="rId2">
                  <a:extLst>
                    <a:ext uri="{A12FA001-AC4F-418D-AE19-62706E023703}">
                      <ahyp:hlinkClr xmlns:ahyp="http://schemas.microsoft.com/office/drawing/2018/hyperlinkcolor" val="tx"/>
                    </a:ext>
                  </a:extLst>
                </a:hlinkClick>
              </a:rPr>
              <a:t>José María Pacori Cari</a:t>
            </a:r>
          </a:p>
          <a:p>
            <a:r>
              <a:rPr lang="es-ES" dirty="0">
                <a:solidFill>
                  <a:srgbClr val="0563C1"/>
                </a:solidFill>
                <a:hlinkClick r:id="rId2">
                  <a:extLst>
                    <a:ext uri="{A12FA001-AC4F-418D-AE19-62706E023703}">
                      <ahyp:hlinkClr xmlns:ahyp="http://schemas.microsoft.com/office/drawing/2018/hyperlinkcolor" val="tx"/>
                    </a:ext>
                  </a:extLst>
                </a:hlinkClick>
              </a:rPr>
              <a:t>corporacionhiramsl@gmail.com</a:t>
            </a:r>
            <a:endParaRPr lang="es-ES" dirty="0"/>
          </a:p>
          <a:p>
            <a:r>
              <a:rPr lang="es-ES" dirty="0"/>
              <a:t>Teléfono móvil </a:t>
            </a:r>
          </a:p>
          <a:p>
            <a:r>
              <a:rPr lang="es-ES" dirty="0"/>
              <a:t>959666272</a:t>
            </a:r>
            <a:endParaRPr lang="es-PE" dirty="0"/>
          </a:p>
        </p:txBody>
      </p:sp>
      <p:sp>
        <p:nvSpPr>
          <p:cNvPr id="4" name="Marcador de fecha 3">
            <a:extLst>
              <a:ext uri="{FF2B5EF4-FFF2-40B4-BE49-F238E27FC236}">
                <a16:creationId xmlns:a16="http://schemas.microsoft.com/office/drawing/2014/main" id="{C0B4FCE7-7405-8969-5676-81C26F043D20}"/>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19484CB8-3957-0AAA-1506-ECB39F50636E}"/>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8FB6676B-3CC3-C489-5452-4160257B2058}"/>
              </a:ext>
            </a:extLst>
          </p:cNvPr>
          <p:cNvSpPr>
            <a:spLocks noGrp="1"/>
          </p:cNvSpPr>
          <p:nvPr>
            <p:ph type="sldNum" sz="quarter" idx="12"/>
          </p:nvPr>
        </p:nvSpPr>
        <p:spPr/>
        <p:txBody>
          <a:bodyPr/>
          <a:lstStyle/>
          <a:p>
            <a:fld id="{BE5A2707-25F6-4003-B0F5-D627F7585B72}" type="slidenum">
              <a:rPr lang="es-PE" smtClean="0"/>
              <a:t>38</a:t>
            </a:fld>
            <a:endParaRPr lang="es-PE"/>
          </a:p>
        </p:txBody>
      </p:sp>
    </p:spTree>
    <p:extLst>
      <p:ext uri="{BB962C8B-B14F-4D97-AF65-F5344CB8AC3E}">
        <p14:creationId xmlns:p14="http://schemas.microsoft.com/office/powerpoint/2010/main" val="3618472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45DAF8-D760-EFFB-8103-77F52A7A1E58}"/>
              </a:ext>
            </a:extLst>
          </p:cNvPr>
          <p:cNvSpPr>
            <a:spLocks noGrp="1"/>
          </p:cNvSpPr>
          <p:nvPr>
            <p:ph type="title"/>
          </p:nvPr>
        </p:nvSpPr>
        <p:spPr/>
        <p:txBody>
          <a:bodyPr/>
          <a:lstStyle/>
          <a:p>
            <a:pPr algn="ctr"/>
            <a:r>
              <a:rPr lang="es-ES" dirty="0"/>
              <a:t>Perfeccionamiento del contrato</a:t>
            </a:r>
            <a:endParaRPr lang="es-PE" dirty="0"/>
          </a:p>
        </p:txBody>
      </p:sp>
      <p:graphicFrame>
        <p:nvGraphicFramePr>
          <p:cNvPr id="7" name="Marcador de contenido 6">
            <a:extLst>
              <a:ext uri="{FF2B5EF4-FFF2-40B4-BE49-F238E27FC236}">
                <a16:creationId xmlns:a16="http://schemas.microsoft.com/office/drawing/2014/main" id="{C3E39BAF-D294-D89C-3C28-C9EE1DE45EA7}"/>
              </a:ext>
            </a:extLst>
          </p:cNvPr>
          <p:cNvGraphicFramePr>
            <a:graphicFrameLocks noGrp="1"/>
          </p:cNvGraphicFramePr>
          <p:nvPr>
            <p:ph idx="1"/>
            <p:extLst>
              <p:ext uri="{D42A27DB-BD31-4B8C-83A1-F6EECF244321}">
                <p14:modId xmlns:p14="http://schemas.microsoft.com/office/powerpoint/2010/main" val="36015180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85CD6A6D-4D10-131C-C7B0-A2C40598030D}"/>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4F5EBDF7-B3A9-AD7D-2F19-1C80CA37B1B4}"/>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75A01A36-DF3A-DCA5-59ED-AAD363931DC9}"/>
              </a:ext>
            </a:extLst>
          </p:cNvPr>
          <p:cNvSpPr>
            <a:spLocks noGrp="1"/>
          </p:cNvSpPr>
          <p:nvPr>
            <p:ph type="sldNum" sz="quarter" idx="12"/>
          </p:nvPr>
        </p:nvSpPr>
        <p:spPr/>
        <p:txBody>
          <a:bodyPr/>
          <a:lstStyle/>
          <a:p>
            <a:fld id="{BE5A2707-25F6-4003-B0F5-D627F7585B72}" type="slidenum">
              <a:rPr lang="es-PE" smtClean="0"/>
              <a:t>4</a:t>
            </a:fld>
            <a:endParaRPr lang="es-PE"/>
          </a:p>
        </p:txBody>
      </p:sp>
    </p:spTree>
    <p:extLst>
      <p:ext uri="{BB962C8B-B14F-4D97-AF65-F5344CB8AC3E}">
        <p14:creationId xmlns:p14="http://schemas.microsoft.com/office/powerpoint/2010/main" val="302979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EBA1DB-2AF0-FDAA-1957-38E507F6DE5D}"/>
              </a:ext>
            </a:extLst>
          </p:cNvPr>
          <p:cNvSpPr>
            <a:spLocks noGrp="1"/>
          </p:cNvSpPr>
          <p:nvPr>
            <p:ph type="title"/>
          </p:nvPr>
        </p:nvSpPr>
        <p:spPr/>
        <p:txBody>
          <a:bodyPr/>
          <a:lstStyle/>
          <a:p>
            <a:pPr algn="ctr"/>
            <a:r>
              <a:rPr lang="es-ES" dirty="0"/>
              <a:t>Contenido del contrato</a:t>
            </a:r>
            <a:endParaRPr lang="es-PE" dirty="0"/>
          </a:p>
        </p:txBody>
      </p:sp>
      <p:graphicFrame>
        <p:nvGraphicFramePr>
          <p:cNvPr id="7" name="Marcador de contenido 6">
            <a:extLst>
              <a:ext uri="{FF2B5EF4-FFF2-40B4-BE49-F238E27FC236}">
                <a16:creationId xmlns:a16="http://schemas.microsoft.com/office/drawing/2014/main" id="{04D499BA-413D-60FE-17BD-2356B4AF93D4}"/>
              </a:ext>
            </a:extLst>
          </p:cNvPr>
          <p:cNvGraphicFramePr>
            <a:graphicFrameLocks noGrp="1"/>
          </p:cNvGraphicFramePr>
          <p:nvPr>
            <p:ph idx="1"/>
            <p:extLst>
              <p:ext uri="{D42A27DB-BD31-4B8C-83A1-F6EECF244321}">
                <p14:modId xmlns:p14="http://schemas.microsoft.com/office/powerpoint/2010/main" val="243912708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BF81FF7F-F906-C82D-A40F-F08ADFF966FF}"/>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15F89070-D077-C8FD-CD48-E2DDFCC78854}"/>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4240CDAF-E1B0-462E-B91B-0477604CDA8C}"/>
              </a:ext>
            </a:extLst>
          </p:cNvPr>
          <p:cNvSpPr>
            <a:spLocks noGrp="1"/>
          </p:cNvSpPr>
          <p:nvPr>
            <p:ph type="sldNum" sz="quarter" idx="12"/>
          </p:nvPr>
        </p:nvSpPr>
        <p:spPr/>
        <p:txBody>
          <a:bodyPr/>
          <a:lstStyle/>
          <a:p>
            <a:fld id="{BE5A2707-25F6-4003-B0F5-D627F7585B72}" type="slidenum">
              <a:rPr lang="es-PE" smtClean="0"/>
              <a:t>5</a:t>
            </a:fld>
            <a:endParaRPr lang="es-PE"/>
          </a:p>
        </p:txBody>
      </p:sp>
    </p:spTree>
    <p:extLst>
      <p:ext uri="{BB962C8B-B14F-4D97-AF65-F5344CB8AC3E}">
        <p14:creationId xmlns:p14="http://schemas.microsoft.com/office/powerpoint/2010/main" val="3860907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13FE6666-E262-451D-BCF3-276C41AE149D}"/>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B7B38CEB-3661-4E67-A3B0-1C59CE0D3B81}"/>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77391B2E-05E4-4EF1-9941-732BC2420024}"/>
              </a:ext>
            </a:extLst>
          </p:cNvPr>
          <p:cNvSpPr>
            <a:spLocks noGrp="1"/>
          </p:cNvSpPr>
          <p:nvPr>
            <p:ph type="sldNum" sz="quarter" idx="12"/>
          </p:nvPr>
        </p:nvSpPr>
        <p:spPr/>
        <p:txBody>
          <a:bodyPr/>
          <a:lstStyle/>
          <a:p>
            <a:fld id="{BE5A2707-25F6-4003-B0F5-D627F7585B72}" type="slidenum">
              <a:rPr lang="es-PE" smtClean="0"/>
              <a:t>6</a:t>
            </a:fld>
            <a:endParaRPr lang="es-PE"/>
          </a:p>
        </p:txBody>
      </p:sp>
      <p:pic>
        <p:nvPicPr>
          <p:cNvPr id="8" name="Imagen 7">
            <a:extLst>
              <a:ext uri="{FF2B5EF4-FFF2-40B4-BE49-F238E27FC236}">
                <a16:creationId xmlns:a16="http://schemas.microsoft.com/office/drawing/2014/main" id="{0E2250D4-180B-4A88-B594-DA88D67079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907" y="564633"/>
            <a:ext cx="8552328" cy="4869660"/>
          </a:xfrm>
          <a:prstGeom prst="rect">
            <a:avLst/>
          </a:prstGeom>
        </p:spPr>
      </p:pic>
    </p:spTree>
    <p:extLst>
      <p:ext uri="{BB962C8B-B14F-4D97-AF65-F5344CB8AC3E}">
        <p14:creationId xmlns:p14="http://schemas.microsoft.com/office/powerpoint/2010/main" val="2479019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B1347E-0F54-CB23-3625-6881A2A502BD}"/>
              </a:ext>
            </a:extLst>
          </p:cNvPr>
          <p:cNvSpPr>
            <a:spLocks noGrp="1"/>
          </p:cNvSpPr>
          <p:nvPr>
            <p:ph type="title"/>
          </p:nvPr>
        </p:nvSpPr>
        <p:spPr/>
        <p:txBody>
          <a:bodyPr/>
          <a:lstStyle/>
          <a:p>
            <a:pPr algn="ctr"/>
            <a:r>
              <a:rPr lang="es-ES" dirty="0"/>
              <a:t>Procedimiento perfeccionamiento contrato</a:t>
            </a:r>
            <a:endParaRPr lang="es-PE" dirty="0"/>
          </a:p>
        </p:txBody>
      </p:sp>
      <p:graphicFrame>
        <p:nvGraphicFramePr>
          <p:cNvPr id="7" name="Marcador de contenido 6">
            <a:extLst>
              <a:ext uri="{FF2B5EF4-FFF2-40B4-BE49-F238E27FC236}">
                <a16:creationId xmlns:a16="http://schemas.microsoft.com/office/drawing/2014/main" id="{62B48AAB-64EE-B2B2-3EBE-8F7A3AE72B0B}"/>
              </a:ext>
            </a:extLst>
          </p:cNvPr>
          <p:cNvGraphicFramePr>
            <a:graphicFrameLocks noGrp="1"/>
          </p:cNvGraphicFramePr>
          <p:nvPr>
            <p:ph idx="1"/>
            <p:extLst>
              <p:ext uri="{D42A27DB-BD31-4B8C-83A1-F6EECF244321}">
                <p14:modId xmlns:p14="http://schemas.microsoft.com/office/powerpoint/2010/main" val="101679515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9BA82CD9-ACD0-5C14-B8D2-3899F9C15132}"/>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C4264C5A-9438-BA9B-4022-601C95C6F7EA}"/>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C3302DB5-6AA7-0537-E408-0FA92218F125}"/>
              </a:ext>
            </a:extLst>
          </p:cNvPr>
          <p:cNvSpPr>
            <a:spLocks noGrp="1"/>
          </p:cNvSpPr>
          <p:nvPr>
            <p:ph type="sldNum" sz="quarter" idx="12"/>
          </p:nvPr>
        </p:nvSpPr>
        <p:spPr/>
        <p:txBody>
          <a:bodyPr/>
          <a:lstStyle/>
          <a:p>
            <a:fld id="{BE5A2707-25F6-4003-B0F5-D627F7585B72}" type="slidenum">
              <a:rPr lang="es-PE" smtClean="0"/>
              <a:t>7</a:t>
            </a:fld>
            <a:endParaRPr lang="es-PE"/>
          </a:p>
        </p:txBody>
      </p:sp>
    </p:spTree>
    <p:extLst>
      <p:ext uri="{BB962C8B-B14F-4D97-AF65-F5344CB8AC3E}">
        <p14:creationId xmlns:p14="http://schemas.microsoft.com/office/powerpoint/2010/main" val="874985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FB0983-7071-2BED-5A3F-EB7F8BD2CE30}"/>
              </a:ext>
            </a:extLst>
          </p:cNvPr>
          <p:cNvSpPr>
            <a:spLocks noGrp="1"/>
          </p:cNvSpPr>
          <p:nvPr>
            <p:ph type="title"/>
          </p:nvPr>
        </p:nvSpPr>
        <p:spPr/>
        <p:txBody>
          <a:bodyPr/>
          <a:lstStyle/>
          <a:p>
            <a:pPr algn="ctr"/>
            <a:r>
              <a:rPr lang="es-ES" dirty="0"/>
              <a:t>Garantías</a:t>
            </a:r>
            <a:endParaRPr lang="es-PE" dirty="0"/>
          </a:p>
        </p:txBody>
      </p:sp>
      <p:graphicFrame>
        <p:nvGraphicFramePr>
          <p:cNvPr id="7" name="Marcador de contenido 6">
            <a:extLst>
              <a:ext uri="{FF2B5EF4-FFF2-40B4-BE49-F238E27FC236}">
                <a16:creationId xmlns:a16="http://schemas.microsoft.com/office/drawing/2014/main" id="{68CBFDDB-0792-795A-3579-D3AC2BE64CF2}"/>
              </a:ext>
            </a:extLst>
          </p:cNvPr>
          <p:cNvGraphicFramePr>
            <a:graphicFrameLocks noGrp="1"/>
          </p:cNvGraphicFramePr>
          <p:nvPr>
            <p:ph idx="1"/>
            <p:extLst>
              <p:ext uri="{D42A27DB-BD31-4B8C-83A1-F6EECF244321}">
                <p14:modId xmlns:p14="http://schemas.microsoft.com/office/powerpoint/2010/main" val="46453401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CE654BBF-B560-0A03-444C-F3C046D14540}"/>
              </a:ext>
            </a:extLst>
          </p:cNvPr>
          <p:cNvSpPr>
            <a:spLocks noGrp="1"/>
          </p:cNvSpPr>
          <p:nvPr>
            <p:ph type="dt" sz="half" idx="10"/>
          </p:nvPr>
        </p:nvSpPr>
        <p:spPr/>
        <p:txBody>
          <a:bodyPr/>
          <a:lstStyle/>
          <a:p>
            <a:fld id="{C30175D6-737F-42C7-9534-C34E5B16882D}" type="datetime1">
              <a:rPr lang="es-PE" smtClean="0"/>
              <a:t>29/11/2023</a:t>
            </a:fld>
            <a:endParaRPr lang="es-PE"/>
          </a:p>
        </p:txBody>
      </p:sp>
      <p:sp>
        <p:nvSpPr>
          <p:cNvPr id="5" name="Marcador de pie de página 4">
            <a:extLst>
              <a:ext uri="{FF2B5EF4-FFF2-40B4-BE49-F238E27FC236}">
                <a16:creationId xmlns:a16="http://schemas.microsoft.com/office/drawing/2014/main" id="{FAC4A0C2-A645-4A5D-D619-306376A5B302}"/>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6EBC3C26-9632-C7AF-4C7B-15BEC8CDA717}"/>
              </a:ext>
            </a:extLst>
          </p:cNvPr>
          <p:cNvSpPr>
            <a:spLocks noGrp="1"/>
          </p:cNvSpPr>
          <p:nvPr>
            <p:ph type="sldNum" sz="quarter" idx="12"/>
          </p:nvPr>
        </p:nvSpPr>
        <p:spPr/>
        <p:txBody>
          <a:bodyPr/>
          <a:lstStyle/>
          <a:p>
            <a:fld id="{BE5A2707-25F6-4003-B0F5-D627F7585B72}" type="slidenum">
              <a:rPr lang="es-PE" smtClean="0"/>
              <a:t>8</a:t>
            </a:fld>
            <a:endParaRPr lang="es-PE"/>
          </a:p>
        </p:txBody>
      </p:sp>
    </p:spTree>
    <p:extLst>
      <p:ext uri="{BB962C8B-B14F-4D97-AF65-F5344CB8AC3E}">
        <p14:creationId xmlns:p14="http://schemas.microsoft.com/office/powerpoint/2010/main" val="1529329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298B37-AD8C-A7DA-8C91-E3E34012BC39}"/>
              </a:ext>
            </a:extLst>
          </p:cNvPr>
          <p:cNvSpPr>
            <a:spLocks noGrp="1"/>
          </p:cNvSpPr>
          <p:nvPr>
            <p:ph type="title"/>
          </p:nvPr>
        </p:nvSpPr>
        <p:spPr/>
        <p:txBody>
          <a:bodyPr/>
          <a:lstStyle/>
          <a:p>
            <a:pPr algn="ctr"/>
            <a:r>
              <a:rPr lang="es-ES" dirty="0"/>
              <a:t>Tipos de garantías</a:t>
            </a:r>
            <a:endParaRPr lang="es-PE" dirty="0"/>
          </a:p>
        </p:txBody>
      </p:sp>
      <p:graphicFrame>
        <p:nvGraphicFramePr>
          <p:cNvPr id="7" name="Marcador de contenido 6">
            <a:extLst>
              <a:ext uri="{FF2B5EF4-FFF2-40B4-BE49-F238E27FC236}">
                <a16:creationId xmlns:a16="http://schemas.microsoft.com/office/drawing/2014/main" id="{38B92D84-97FB-5F2C-7253-E76EE96E47D6}"/>
              </a:ext>
            </a:extLst>
          </p:cNvPr>
          <p:cNvGraphicFramePr>
            <a:graphicFrameLocks noGrp="1"/>
          </p:cNvGraphicFramePr>
          <p:nvPr>
            <p:ph idx="1"/>
            <p:extLst>
              <p:ext uri="{D42A27DB-BD31-4B8C-83A1-F6EECF244321}">
                <p14:modId xmlns:p14="http://schemas.microsoft.com/office/powerpoint/2010/main" val="11866768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fecha 3">
            <a:extLst>
              <a:ext uri="{FF2B5EF4-FFF2-40B4-BE49-F238E27FC236}">
                <a16:creationId xmlns:a16="http://schemas.microsoft.com/office/drawing/2014/main" id="{E0AB3516-0C6F-3B6A-BFF2-AEABDBDAE927}"/>
              </a:ext>
            </a:extLst>
          </p:cNvPr>
          <p:cNvSpPr>
            <a:spLocks noGrp="1"/>
          </p:cNvSpPr>
          <p:nvPr>
            <p:ph type="dt" sz="half" idx="10"/>
          </p:nvPr>
        </p:nvSpPr>
        <p:spPr/>
        <p:txBody>
          <a:bodyPr/>
          <a:lstStyle/>
          <a:p>
            <a:fld id="{C9256AA2-A50A-4F16-8350-6648EACA36FF}" type="datetime1">
              <a:rPr lang="es-PE" smtClean="0"/>
              <a:t>29/11/2023</a:t>
            </a:fld>
            <a:endParaRPr lang="es-PE"/>
          </a:p>
        </p:txBody>
      </p:sp>
      <p:sp>
        <p:nvSpPr>
          <p:cNvPr id="5" name="Marcador de pie de página 4">
            <a:extLst>
              <a:ext uri="{FF2B5EF4-FFF2-40B4-BE49-F238E27FC236}">
                <a16:creationId xmlns:a16="http://schemas.microsoft.com/office/drawing/2014/main" id="{1B7FB63E-6997-DD1B-4B34-4C1E33463722}"/>
              </a:ext>
            </a:extLst>
          </p:cNvPr>
          <p:cNvSpPr>
            <a:spLocks noGrp="1"/>
          </p:cNvSpPr>
          <p:nvPr>
            <p:ph type="ftr" sz="quarter" idx="11"/>
          </p:nvPr>
        </p:nvSpPr>
        <p:spPr/>
        <p:txBody>
          <a:bodyPr/>
          <a:lstStyle/>
          <a:p>
            <a:r>
              <a:rPr lang="es-ES"/>
              <a:t>Autor José María Pacori Cari</a:t>
            </a:r>
            <a:endParaRPr lang="es-PE"/>
          </a:p>
        </p:txBody>
      </p:sp>
      <p:sp>
        <p:nvSpPr>
          <p:cNvPr id="6" name="Marcador de número de diapositiva 5">
            <a:extLst>
              <a:ext uri="{FF2B5EF4-FFF2-40B4-BE49-F238E27FC236}">
                <a16:creationId xmlns:a16="http://schemas.microsoft.com/office/drawing/2014/main" id="{C5A2311B-74CB-73E2-0792-FFEEB7440CF9}"/>
              </a:ext>
            </a:extLst>
          </p:cNvPr>
          <p:cNvSpPr>
            <a:spLocks noGrp="1"/>
          </p:cNvSpPr>
          <p:nvPr>
            <p:ph type="sldNum" sz="quarter" idx="12"/>
          </p:nvPr>
        </p:nvSpPr>
        <p:spPr/>
        <p:txBody>
          <a:bodyPr/>
          <a:lstStyle/>
          <a:p>
            <a:fld id="{BE5A2707-25F6-4003-B0F5-D627F7585B72}" type="slidenum">
              <a:rPr lang="es-PE" smtClean="0"/>
              <a:t>9</a:t>
            </a:fld>
            <a:endParaRPr lang="es-PE"/>
          </a:p>
        </p:txBody>
      </p:sp>
    </p:spTree>
    <p:extLst>
      <p:ext uri="{BB962C8B-B14F-4D97-AF65-F5344CB8AC3E}">
        <p14:creationId xmlns:p14="http://schemas.microsoft.com/office/powerpoint/2010/main" val="14569494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3338</Words>
  <Application>Microsoft Office PowerPoint</Application>
  <PresentationFormat>Panorámica</PresentationFormat>
  <Paragraphs>308</Paragraphs>
  <Slides>38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38</vt:i4>
      </vt:variant>
    </vt:vector>
  </HeadingPairs>
  <TitlesOfParts>
    <vt:vector size="42" baseType="lpstr">
      <vt:lpstr>Arial</vt:lpstr>
      <vt:lpstr>Calibri</vt:lpstr>
      <vt:lpstr>Calibri Light</vt:lpstr>
      <vt:lpstr>Tema de Office</vt:lpstr>
      <vt:lpstr>Ejecución de los Contratos Estatales</vt:lpstr>
      <vt:lpstr>Obligación de contratar</vt:lpstr>
      <vt:lpstr>Contrato estatal</vt:lpstr>
      <vt:lpstr>Perfeccionamiento del contrato</vt:lpstr>
      <vt:lpstr>Contenido del contrato</vt:lpstr>
      <vt:lpstr>Presentación de PowerPoint</vt:lpstr>
      <vt:lpstr>Procedimiento perfeccionamiento contrato</vt:lpstr>
      <vt:lpstr>Garantías</vt:lpstr>
      <vt:lpstr>Tipos de garantías</vt:lpstr>
      <vt:lpstr>Presentación de PowerPoint</vt:lpstr>
      <vt:lpstr>Modificaciones al contrato</vt:lpstr>
      <vt:lpstr>Supuestos de modificación</vt:lpstr>
      <vt:lpstr>Subcontratación</vt:lpstr>
      <vt:lpstr>Subcontratación</vt:lpstr>
      <vt:lpstr>Resolución de los contratos</vt:lpstr>
      <vt:lpstr>Causales de resolución</vt:lpstr>
      <vt:lpstr>Presentación de PowerPoint</vt:lpstr>
      <vt:lpstr>Cesión de derecho y posición contractual</vt:lpstr>
      <vt:lpstr>Adelantos</vt:lpstr>
      <vt:lpstr>Pago</vt:lpstr>
      <vt:lpstr>Solución de controversias</vt:lpstr>
      <vt:lpstr>Medios de solución de controversias</vt:lpstr>
      <vt:lpstr>Controversias contractuales</vt:lpstr>
      <vt:lpstr>¿Suspensión de las obligaciones contractuales?</vt:lpstr>
      <vt:lpstr>¿Plazo para iniciar un medio de solución?</vt:lpstr>
      <vt:lpstr>¿Plazo luego del pago final?</vt:lpstr>
      <vt:lpstr>Normas aplicables a las controversias</vt:lpstr>
      <vt:lpstr>Aplicación supletoria</vt:lpstr>
      <vt:lpstr>Conciliación</vt:lpstr>
      <vt:lpstr>Arbitraje</vt:lpstr>
      <vt:lpstr>Convenio arbitral</vt:lpstr>
      <vt:lpstr>Laudo arbitral</vt:lpstr>
      <vt:lpstr>Recurso de anulación</vt:lpstr>
      <vt:lpstr>Junta de Resolución de Disputas</vt:lpstr>
      <vt:lpstr>¿Plazos en la JRD?</vt:lpstr>
      <vt:lpstr>Competencia JRD</vt:lpstr>
      <vt:lpstr>Actividades de la JRD</vt:lpstr>
      <vt:lpstr>Muchas 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Contrato estatal y su ejecución</dc:title>
  <dc:creator>JOSÉ MARIA</dc:creator>
  <cp:lastModifiedBy>JOSÉ MARIA</cp:lastModifiedBy>
  <cp:revision>4</cp:revision>
  <dcterms:created xsi:type="dcterms:W3CDTF">2023-11-29T13:24:01Z</dcterms:created>
  <dcterms:modified xsi:type="dcterms:W3CDTF">2023-11-29T13:37:15Z</dcterms:modified>
</cp:coreProperties>
</file>