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1" r:id="rId4"/>
    <p:sldId id="262" r:id="rId5"/>
    <p:sldId id="263" r:id="rId6"/>
    <p:sldId id="296" r:id="rId7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B76D1D-D8A5-454A-99FF-807594522458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385CD5FC-0828-4456-829A-D553DF9734E2}">
      <dgm:prSet/>
      <dgm:spPr/>
      <dgm:t>
        <a:bodyPr/>
        <a:lstStyle/>
        <a:p>
          <a:r>
            <a:rPr lang="es-MX" b="1" i="0"/>
            <a:t>Artículo 24 de la Constitución Política del Perú</a:t>
          </a:r>
          <a:endParaRPr lang="es-PE"/>
        </a:p>
      </dgm:t>
    </dgm:pt>
    <dgm:pt modelId="{4FCF6D5C-AF49-497B-9E27-40B5C98A7EFD}" type="parTrans" cxnId="{4B9F50DD-F52C-4D8C-8085-088514375858}">
      <dgm:prSet/>
      <dgm:spPr/>
      <dgm:t>
        <a:bodyPr/>
        <a:lstStyle/>
        <a:p>
          <a:endParaRPr lang="es-PE"/>
        </a:p>
      </dgm:t>
    </dgm:pt>
    <dgm:pt modelId="{6FBD5681-B725-4E46-B0D6-C91FB89D0EFC}" type="sibTrans" cxnId="{4B9F50DD-F52C-4D8C-8085-088514375858}">
      <dgm:prSet/>
      <dgm:spPr/>
      <dgm:t>
        <a:bodyPr/>
        <a:lstStyle/>
        <a:p>
          <a:endParaRPr lang="es-PE"/>
        </a:p>
      </dgm:t>
    </dgm:pt>
    <dgm:pt modelId="{4CECF011-F0BB-4258-86F5-F27C97C25521}">
      <dgm:prSet/>
      <dgm:spPr/>
      <dgm:t>
        <a:bodyPr/>
        <a:lstStyle/>
        <a:p>
          <a:r>
            <a:rPr lang="es-MX" b="0" i="0" dirty="0"/>
            <a:t>El trabajador tiene derecho a una remuneración equitativa y suficiente, que procure, para él y su familia, el bienestar material y espiritual.</a:t>
          </a:r>
          <a:endParaRPr lang="es-PE" dirty="0"/>
        </a:p>
      </dgm:t>
    </dgm:pt>
    <dgm:pt modelId="{1AA70239-CCB0-4451-94CE-F8DC0C42B5B0}" type="parTrans" cxnId="{666767B2-EF44-4851-9AF6-1165A72D9A78}">
      <dgm:prSet/>
      <dgm:spPr/>
      <dgm:t>
        <a:bodyPr/>
        <a:lstStyle/>
        <a:p>
          <a:endParaRPr lang="es-PE"/>
        </a:p>
      </dgm:t>
    </dgm:pt>
    <dgm:pt modelId="{74ED1CE5-0881-4B94-94A2-F8D1576E471B}" type="sibTrans" cxnId="{666767B2-EF44-4851-9AF6-1165A72D9A78}">
      <dgm:prSet/>
      <dgm:spPr/>
      <dgm:t>
        <a:bodyPr/>
        <a:lstStyle/>
        <a:p>
          <a:endParaRPr lang="es-PE"/>
        </a:p>
      </dgm:t>
    </dgm:pt>
    <dgm:pt modelId="{D9717120-D7ED-4F87-A5CE-1783764F5AED}">
      <dgm:prSet/>
      <dgm:spPr/>
      <dgm:t>
        <a:bodyPr/>
        <a:lstStyle/>
        <a:p>
          <a:r>
            <a:rPr lang="es-MX" b="0" i="0" dirty="0"/>
            <a:t>El pago de la remuneración y de los beneficios sociales del trabajador tiene prioridad sobre cualquiera otra obligación del empleador.</a:t>
          </a:r>
          <a:endParaRPr lang="es-PE" dirty="0"/>
        </a:p>
      </dgm:t>
    </dgm:pt>
    <dgm:pt modelId="{823F2720-C095-4D2D-A27B-B474F52F2B2A}" type="parTrans" cxnId="{FADB6D11-E970-4945-AA33-A83935CABA17}">
      <dgm:prSet/>
      <dgm:spPr/>
      <dgm:t>
        <a:bodyPr/>
        <a:lstStyle/>
        <a:p>
          <a:endParaRPr lang="es-PE"/>
        </a:p>
      </dgm:t>
    </dgm:pt>
    <dgm:pt modelId="{74E75A5C-85A1-4C25-A5C3-A84E393ECF85}" type="sibTrans" cxnId="{FADB6D11-E970-4945-AA33-A83935CABA17}">
      <dgm:prSet/>
      <dgm:spPr/>
      <dgm:t>
        <a:bodyPr/>
        <a:lstStyle/>
        <a:p>
          <a:endParaRPr lang="es-PE"/>
        </a:p>
      </dgm:t>
    </dgm:pt>
    <dgm:pt modelId="{C74CAB40-6AC6-4BE4-8A4D-83B1332A2B42}" type="pres">
      <dgm:prSet presAssocID="{A3B76D1D-D8A5-454A-99FF-80759452245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DAFA6AF-F24F-4A8D-B0D7-0A76EFEDF805}" type="pres">
      <dgm:prSet presAssocID="{385CD5FC-0828-4456-829A-D553DF9734E2}" presName="hierRoot1" presStyleCnt="0">
        <dgm:presLayoutVars>
          <dgm:hierBranch val="init"/>
        </dgm:presLayoutVars>
      </dgm:prSet>
      <dgm:spPr/>
    </dgm:pt>
    <dgm:pt modelId="{B7CAD54F-7330-4D1A-8551-6247AA90EE6E}" type="pres">
      <dgm:prSet presAssocID="{385CD5FC-0828-4456-829A-D553DF9734E2}" presName="rootComposite1" presStyleCnt="0"/>
      <dgm:spPr/>
    </dgm:pt>
    <dgm:pt modelId="{0773F373-999C-4F62-8CD8-B5B478D5292B}" type="pres">
      <dgm:prSet presAssocID="{385CD5FC-0828-4456-829A-D553DF9734E2}" presName="rootText1" presStyleLbl="node0" presStyleIdx="0" presStyleCnt="1">
        <dgm:presLayoutVars>
          <dgm:chPref val="3"/>
        </dgm:presLayoutVars>
      </dgm:prSet>
      <dgm:spPr/>
    </dgm:pt>
    <dgm:pt modelId="{DAE69490-FC9C-40AB-B166-9BACD414AF76}" type="pres">
      <dgm:prSet presAssocID="{385CD5FC-0828-4456-829A-D553DF9734E2}" presName="rootConnector1" presStyleLbl="node1" presStyleIdx="0" presStyleCnt="0"/>
      <dgm:spPr/>
    </dgm:pt>
    <dgm:pt modelId="{BBE35FA3-BF25-4A43-8C15-31263098DE16}" type="pres">
      <dgm:prSet presAssocID="{385CD5FC-0828-4456-829A-D553DF9734E2}" presName="hierChild2" presStyleCnt="0"/>
      <dgm:spPr/>
    </dgm:pt>
    <dgm:pt modelId="{DB5FE920-3E2B-4563-8315-CA9082D409F3}" type="pres">
      <dgm:prSet presAssocID="{1AA70239-CCB0-4451-94CE-F8DC0C42B5B0}" presName="Name64" presStyleLbl="parChTrans1D2" presStyleIdx="0" presStyleCnt="2"/>
      <dgm:spPr/>
    </dgm:pt>
    <dgm:pt modelId="{8A7775DB-0A33-4827-A103-9A552CC37A3E}" type="pres">
      <dgm:prSet presAssocID="{4CECF011-F0BB-4258-86F5-F27C97C25521}" presName="hierRoot2" presStyleCnt="0">
        <dgm:presLayoutVars>
          <dgm:hierBranch val="init"/>
        </dgm:presLayoutVars>
      </dgm:prSet>
      <dgm:spPr/>
    </dgm:pt>
    <dgm:pt modelId="{ED017112-EB85-4DCC-BA67-35D09D132FBD}" type="pres">
      <dgm:prSet presAssocID="{4CECF011-F0BB-4258-86F5-F27C97C25521}" presName="rootComposite" presStyleCnt="0"/>
      <dgm:spPr/>
    </dgm:pt>
    <dgm:pt modelId="{4833DC1C-4779-4AAF-899F-455C8E891168}" type="pres">
      <dgm:prSet presAssocID="{4CECF011-F0BB-4258-86F5-F27C97C25521}" presName="rootText" presStyleLbl="node2" presStyleIdx="0" presStyleCnt="2">
        <dgm:presLayoutVars>
          <dgm:chPref val="3"/>
        </dgm:presLayoutVars>
      </dgm:prSet>
      <dgm:spPr/>
    </dgm:pt>
    <dgm:pt modelId="{58728321-4050-439A-A9CE-602C98249F11}" type="pres">
      <dgm:prSet presAssocID="{4CECF011-F0BB-4258-86F5-F27C97C25521}" presName="rootConnector" presStyleLbl="node2" presStyleIdx="0" presStyleCnt="2"/>
      <dgm:spPr/>
    </dgm:pt>
    <dgm:pt modelId="{9EF2FABB-7280-48F0-AD68-7F2ECC98576F}" type="pres">
      <dgm:prSet presAssocID="{4CECF011-F0BB-4258-86F5-F27C97C25521}" presName="hierChild4" presStyleCnt="0"/>
      <dgm:spPr/>
    </dgm:pt>
    <dgm:pt modelId="{65AD6511-9BCA-4054-8B8A-923598B710FC}" type="pres">
      <dgm:prSet presAssocID="{4CECF011-F0BB-4258-86F5-F27C97C25521}" presName="hierChild5" presStyleCnt="0"/>
      <dgm:spPr/>
    </dgm:pt>
    <dgm:pt modelId="{84FEDC4D-537E-4BDE-9034-EAFD9A7E693E}" type="pres">
      <dgm:prSet presAssocID="{823F2720-C095-4D2D-A27B-B474F52F2B2A}" presName="Name64" presStyleLbl="parChTrans1D2" presStyleIdx="1" presStyleCnt="2"/>
      <dgm:spPr/>
    </dgm:pt>
    <dgm:pt modelId="{323A9856-DB87-4FFE-8A2B-67ED10E59EC0}" type="pres">
      <dgm:prSet presAssocID="{D9717120-D7ED-4F87-A5CE-1783764F5AED}" presName="hierRoot2" presStyleCnt="0">
        <dgm:presLayoutVars>
          <dgm:hierBranch val="init"/>
        </dgm:presLayoutVars>
      </dgm:prSet>
      <dgm:spPr/>
    </dgm:pt>
    <dgm:pt modelId="{768386C3-7D8D-4EBC-8A49-D7E260D77402}" type="pres">
      <dgm:prSet presAssocID="{D9717120-D7ED-4F87-A5CE-1783764F5AED}" presName="rootComposite" presStyleCnt="0"/>
      <dgm:spPr/>
    </dgm:pt>
    <dgm:pt modelId="{7A38749D-A2B9-443A-924D-101999E73846}" type="pres">
      <dgm:prSet presAssocID="{D9717120-D7ED-4F87-A5CE-1783764F5AED}" presName="rootText" presStyleLbl="node2" presStyleIdx="1" presStyleCnt="2">
        <dgm:presLayoutVars>
          <dgm:chPref val="3"/>
        </dgm:presLayoutVars>
      </dgm:prSet>
      <dgm:spPr/>
    </dgm:pt>
    <dgm:pt modelId="{E236D467-E67D-474A-B9A5-C3672532FC2F}" type="pres">
      <dgm:prSet presAssocID="{D9717120-D7ED-4F87-A5CE-1783764F5AED}" presName="rootConnector" presStyleLbl="node2" presStyleIdx="1" presStyleCnt="2"/>
      <dgm:spPr/>
    </dgm:pt>
    <dgm:pt modelId="{DE73C858-C581-43E8-A893-22B7375A483E}" type="pres">
      <dgm:prSet presAssocID="{D9717120-D7ED-4F87-A5CE-1783764F5AED}" presName="hierChild4" presStyleCnt="0"/>
      <dgm:spPr/>
    </dgm:pt>
    <dgm:pt modelId="{618C3C52-D770-4ABF-8DE2-7FC5BDF6FA09}" type="pres">
      <dgm:prSet presAssocID="{D9717120-D7ED-4F87-A5CE-1783764F5AED}" presName="hierChild5" presStyleCnt="0"/>
      <dgm:spPr/>
    </dgm:pt>
    <dgm:pt modelId="{3A71D940-5512-4032-B565-987305883F52}" type="pres">
      <dgm:prSet presAssocID="{385CD5FC-0828-4456-829A-D553DF9734E2}" presName="hierChild3" presStyleCnt="0"/>
      <dgm:spPr/>
    </dgm:pt>
  </dgm:ptLst>
  <dgm:cxnLst>
    <dgm:cxn modelId="{FADB6D11-E970-4945-AA33-A83935CABA17}" srcId="{385CD5FC-0828-4456-829A-D553DF9734E2}" destId="{D9717120-D7ED-4F87-A5CE-1783764F5AED}" srcOrd="1" destOrd="0" parTransId="{823F2720-C095-4D2D-A27B-B474F52F2B2A}" sibTransId="{74E75A5C-85A1-4C25-A5C3-A84E393ECF85}"/>
    <dgm:cxn modelId="{DD039D13-62BA-4DAA-A79E-9FEAA7DF5464}" type="presOf" srcId="{D9717120-D7ED-4F87-A5CE-1783764F5AED}" destId="{E236D467-E67D-474A-B9A5-C3672532FC2F}" srcOrd="1" destOrd="0" presId="urn:microsoft.com/office/officeart/2009/3/layout/HorizontalOrganizationChart"/>
    <dgm:cxn modelId="{E28C7D4A-7F33-45B5-8801-A32521046FA6}" type="presOf" srcId="{823F2720-C095-4D2D-A27B-B474F52F2B2A}" destId="{84FEDC4D-537E-4BDE-9034-EAFD9A7E693E}" srcOrd="0" destOrd="0" presId="urn:microsoft.com/office/officeart/2009/3/layout/HorizontalOrganizationChart"/>
    <dgm:cxn modelId="{36B4C052-7365-43FF-8EAE-89EA72EA3384}" type="presOf" srcId="{385CD5FC-0828-4456-829A-D553DF9734E2}" destId="{0773F373-999C-4F62-8CD8-B5B478D5292B}" srcOrd="0" destOrd="0" presId="urn:microsoft.com/office/officeart/2009/3/layout/HorizontalOrganizationChart"/>
    <dgm:cxn modelId="{612BCF87-DFC1-4908-A913-DD5BE021DAE6}" type="presOf" srcId="{1AA70239-CCB0-4451-94CE-F8DC0C42B5B0}" destId="{DB5FE920-3E2B-4563-8315-CA9082D409F3}" srcOrd="0" destOrd="0" presId="urn:microsoft.com/office/officeart/2009/3/layout/HorizontalOrganizationChart"/>
    <dgm:cxn modelId="{721BB88A-5C31-4F60-881F-EB69E32889CB}" type="presOf" srcId="{4CECF011-F0BB-4258-86F5-F27C97C25521}" destId="{4833DC1C-4779-4AAF-899F-455C8E891168}" srcOrd="0" destOrd="0" presId="urn:microsoft.com/office/officeart/2009/3/layout/HorizontalOrganizationChart"/>
    <dgm:cxn modelId="{905BF59E-E7F9-4E0E-9219-0AB187023A39}" type="presOf" srcId="{D9717120-D7ED-4F87-A5CE-1783764F5AED}" destId="{7A38749D-A2B9-443A-924D-101999E73846}" srcOrd="0" destOrd="0" presId="urn:microsoft.com/office/officeart/2009/3/layout/HorizontalOrganizationChart"/>
    <dgm:cxn modelId="{578038A0-F456-40E6-8281-C8F810AA39DE}" type="presOf" srcId="{A3B76D1D-D8A5-454A-99FF-807594522458}" destId="{C74CAB40-6AC6-4BE4-8A4D-83B1332A2B42}" srcOrd="0" destOrd="0" presId="urn:microsoft.com/office/officeart/2009/3/layout/HorizontalOrganizationChart"/>
    <dgm:cxn modelId="{666767B2-EF44-4851-9AF6-1165A72D9A78}" srcId="{385CD5FC-0828-4456-829A-D553DF9734E2}" destId="{4CECF011-F0BB-4258-86F5-F27C97C25521}" srcOrd="0" destOrd="0" parTransId="{1AA70239-CCB0-4451-94CE-F8DC0C42B5B0}" sibTransId="{74ED1CE5-0881-4B94-94A2-F8D1576E471B}"/>
    <dgm:cxn modelId="{681552CE-A13A-495B-8D8D-7C38D288B9F5}" type="presOf" srcId="{4CECF011-F0BB-4258-86F5-F27C97C25521}" destId="{58728321-4050-439A-A9CE-602C98249F11}" srcOrd="1" destOrd="0" presId="urn:microsoft.com/office/officeart/2009/3/layout/HorizontalOrganizationChart"/>
    <dgm:cxn modelId="{4B9F50DD-F52C-4D8C-8085-088514375858}" srcId="{A3B76D1D-D8A5-454A-99FF-807594522458}" destId="{385CD5FC-0828-4456-829A-D553DF9734E2}" srcOrd="0" destOrd="0" parTransId="{4FCF6D5C-AF49-497B-9E27-40B5C98A7EFD}" sibTransId="{6FBD5681-B725-4E46-B0D6-C91FB89D0EFC}"/>
    <dgm:cxn modelId="{2B0CDCEC-98D0-4190-964A-52182F9F07DB}" type="presOf" srcId="{385CD5FC-0828-4456-829A-D553DF9734E2}" destId="{DAE69490-FC9C-40AB-B166-9BACD414AF76}" srcOrd="1" destOrd="0" presId="urn:microsoft.com/office/officeart/2009/3/layout/HorizontalOrganizationChart"/>
    <dgm:cxn modelId="{41A788AF-97DC-4DB3-8832-08E0A9E77433}" type="presParOf" srcId="{C74CAB40-6AC6-4BE4-8A4D-83B1332A2B42}" destId="{8DAFA6AF-F24F-4A8D-B0D7-0A76EFEDF805}" srcOrd="0" destOrd="0" presId="urn:microsoft.com/office/officeart/2009/3/layout/HorizontalOrganizationChart"/>
    <dgm:cxn modelId="{36D4D8D4-3301-489D-BBF9-9247752BC265}" type="presParOf" srcId="{8DAFA6AF-F24F-4A8D-B0D7-0A76EFEDF805}" destId="{B7CAD54F-7330-4D1A-8551-6247AA90EE6E}" srcOrd="0" destOrd="0" presId="urn:microsoft.com/office/officeart/2009/3/layout/HorizontalOrganizationChart"/>
    <dgm:cxn modelId="{04910D47-4A0A-4512-9542-515FB2AA75E9}" type="presParOf" srcId="{B7CAD54F-7330-4D1A-8551-6247AA90EE6E}" destId="{0773F373-999C-4F62-8CD8-B5B478D5292B}" srcOrd="0" destOrd="0" presId="urn:microsoft.com/office/officeart/2009/3/layout/HorizontalOrganizationChart"/>
    <dgm:cxn modelId="{C4BC5624-66A7-4BC3-8BDB-9D45567AC6F5}" type="presParOf" srcId="{B7CAD54F-7330-4D1A-8551-6247AA90EE6E}" destId="{DAE69490-FC9C-40AB-B166-9BACD414AF76}" srcOrd="1" destOrd="0" presId="urn:microsoft.com/office/officeart/2009/3/layout/HorizontalOrganizationChart"/>
    <dgm:cxn modelId="{0E7AAD33-A44D-4A86-A716-54871B625F8E}" type="presParOf" srcId="{8DAFA6AF-F24F-4A8D-B0D7-0A76EFEDF805}" destId="{BBE35FA3-BF25-4A43-8C15-31263098DE16}" srcOrd="1" destOrd="0" presId="urn:microsoft.com/office/officeart/2009/3/layout/HorizontalOrganizationChart"/>
    <dgm:cxn modelId="{1E60CAF4-82BC-41AE-8CDF-7731342C536D}" type="presParOf" srcId="{BBE35FA3-BF25-4A43-8C15-31263098DE16}" destId="{DB5FE920-3E2B-4563-8315-CA9082D409F3}" srcOrd="0" destOrd="0" presId="urn:microsoft.com/office/officeart/2009/3/layout/HorizontalOrganizationChart"/>
    <dgm:cxn modelId="{F51EFFFC-42A0-437C-A01C-7614DA331DB5}" type="presParOf" srcId="{BBE35FA3-BF25-4A43-8C15-31263098DE16}" destId="{8A7775DB-0A33-4827-A103-9A552CC37A3E}" srcOrd="1" destOrd="0" presId="urn:microsoft.com/office/officeart/2009/3/layout/HorizontalOrganizationChart"/>
    <dgm:cxn modelId="{CF8CF014-C358-4129-BD8E-350D68421210}" type="presParOf" srcId="{8A7775DB-0A33-4827-A103-9A552CC37A3E}" destId="{ED017112-EB85-4DCC-BA67-35D09D132FBD}" srcOrd="0" destOrd="0" presId="urn:microsoft.com/office/officeart/2009/3/layout/HorizontalOrganizationChart"/>
    <dgm:cxn modelId="{BB355E35-700F-4D12-A0D2-3D42607707E8}" type="presParOf" srcId="{ED017112-EB85-4DCC-BA67-35D09D132FBD}" destId="{4833DC1C-4779-4AAF-899F-455C8E891168}" srcOrd="0" destOrd="0" presId="urn:microsoft.com/office/officeart/2009/3/layout/HorizontalOrganizationChart"/>
    <dgm:cxn modelId="{DC8AE126-63E2-4F90-9010-AC197A6284D2}" type="presParOf" srcId="{ED017112-EB85-4DCC-BA67-35D09D132FBD}" destId="{58728321-4050-439A-A9CE-602C98249F11}" srcOrd="1" destOrd="0" presId="urn:microsoft.com/office/officeart/2009/3/layout/HorizontalOrganizationChart"/>
    <dgm:cxn modelId="{605A96BF-FFE2-44EB-A189-80AD8BB60DC8}" type="presParOf" srcId="{8A7775DB-0A33-4827-A103-9A552CC37A3E}" destId="{9EF2FABB-7280-48F0-AD68-7F2ECC98576F}" srcOrd="1" destOrd="0" presId="urn:microsoft.com/office/officeart/2009/3/layout/HorizontalOrganizationChart"/>
    <dgm:cxn modelId="{8BB11047-040A-4252-A88B-F49E7ADFD64A}" type="presParOf" srcId="{8A7775DB-0A33-4827-A103-9A552CC37A3E}" destId="{65AD6511-9BCA-4054-8B8A-923598B710FC}" srcOrd="2" destOrd="0" presId="urn:microsoft.com/office/officeart/2009/3/layout/HorizontalOrganizationChart"/>
    <dgm:cxn modelId="{38639A85-A47A-4AE9-A476-86910CC6284C}" type="presParOf" srcId="{BBE35FA3-BF25-4A43-8C15-31263098DE16}" destId="{84FEDC4D-537E-4BDE-9034-EAFD9A7E693E}" srcOrd="2" destOrd="0" presId="urn:microsoft.com/office/officeart/2009/3/layout/HorizontalOrganizationChart"/>
    <dgm:cxn modelId="{3EC05499-9A0C-46A1-84AF-E5F5F40B8129}" type="presParOf" srcId="{BBE35FA3-BF25-4A43-8C15-31263098DE16}" destId="{323A9856-DB87-4FFE-8A2B-67ED10E59EC0}" srcOrd="3" destOrd="0" presId="urn:microsoft.com/office/officeart/2009/3/layout/HorizontalOrganizationChart"/>
    <dgm:cxn modelId="{68EB207C-1987-479D-8AE3-21BBBB19EECE}" type="presParOf" srcId="{323A9856-DB87-4FFE-8A2B-67ED10E59EC0}" destId="{768386C3-7D8D-4EBC-8A49-D7E260D77402}" srcOrd="0" destOrd="0" presId="urn:microsoft.com/office/officeart/2009/3/layout/HorizontalOrganizationChart"/>
    <dgm:cxn modelId="{9B0D1E67-34B2-46B8-9014-4678BAAF45E6}" type="presParOf" srcId="{768386C3-7D8D-4EBC-8A49-D7E260D77402}" destId="{7A38749D-A2B9-443A-924D-101999E73846}" srcOrd="0" destOrd="0" presId="urn:microsoft.com/office/officeart/2009/3/layout/HorizontalOrganizationChart"/>
    <dgm:cxn modelId="{3791FADA-B88A-4B23-8B77-E4ACE3C04DCD}" type="presParOf" srcId="{768386C3-7D8D-4EBC-8A49-D7E260D77402}" destId="{E236D467-E67D-474A-B9A5-C3672532FC2F}" srcOrd="1" destOrd="0" presId="urn:microsoft.com/office/officeart/2009/3/layout/HorizontalOrganizationChart"/>
    <dgm:cxn modelId="{A296A77E-4109-4D45-87A2-A2E2F561A103}" type="presParOf" srcId="{323A9856-DB87-4FFE-8A2B-67ED10E59EC0}" destId="{DE73C858-C581-43E8-A893-22B7375A483E}" srcOrd="1" destOrd="0" presId="urn:microsoft.com/office/officeart/2009/3/layout/HorizontalOrganizationChart"/>
    <dgm:cxn modelId="{EAD0081A-D351-4378-B44E-A5A1D69DD350}" type="presParOf" srcId="{323A9856-DB87-4FFE-8A2B-67ED10E59EC0}" destId="{618C3C52-D770-4ABF-8DE2-7FC5BDF6FA09}" srcOrd="2" destOrd="0" presId="urn:microsoft.com/office/officeart/2009/3/layout/HorizontalOrganizationChart"/>
    <dgm:cxn modelId="{3E7AD7B8-F42D-4B86-B0EA-63E95F2A1FC9}" type="presParOf" srcId="{8DAFA6AF-F24F-4A8D-B0D7-0A76EFEDF805}" destId="{3A71D940-5512-4032-B565-987305883F5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7800A2-A575-4AC2-8ED7-DA746BC261D5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1B2B3C83-3919-4165-B5F2-022586DA9081}">
      <dgm:prSet/>
      <dgm:spPr/>
      <dgm:t>
        <a:bodyPr/>
        <a:lstStyle/>
        <a:p>
          <a:r>
            <a:rPr lang="es-MX" b="1" i="0"/>
            <a:t>Artículo 26 de la Constitución Política del Perú. </a:t>
          </a:r>
          <a:r>
            <a:rPr lang="es-MX" b="0" i="0"/>
            <a:t>En la relación laboral se respetan los siguientes principios:</a:t>
          </a:r>
          <a:endParaRPr lang="es-PE"/>
        </a:p>
      </dgm:t>
    </dgm:pt>
    <dgm:pt modelId="{F41023AE-ADE1-4A46-939C-662A89976B55}" type="parTrans" cxnId="{0F8A4B44-88F0-45DA-9C84-83FA41796336}">
      <dgm:prSet/>
      <dgm:spPr/>
      <dgm:t>
        <a:bodyPr/>
        <a:lstStyle/>
        <a:p>
          <a:endParaRPr lang="es-PE"/>
        </a:p>
      </dgm:t>
    </dgm:pt>
    <dgm:pt modelId="{A56562F3-182C-4E0A-A7BF-A6BEAC54ED57}" type="sibTrans" cxnId="{0F8A4B44-88F0-45DA-9C84-83FA41796336}">
      <dgm:prSet/>
      <dgm:spPr/>
      <dgm:t>
        <a:bodyPr/>
        <a:lstStyle/>
        <a:p>
          <a:endParaRPr lang="es-PE"/>
        </a:p>
      </dgm:t>
    </dgm:pt>
    <dgm:pt modelId="{BD4B183E-D7D7-46B8-AA95-53D098CDE04E}">
      <dgm:prSet/>
      <dgm:spPr/>
      <dgm:t>
        <a:bodyPr/>
        <a:lstStyle/>
        <a:p>
          <a:r>
            <a:rPr lang="es-MX" b="0" i="0" dirty="0"/>
            <a:t>1. Igualdad de oportunidades sin discriminación.</a:t>
          </a:r>
          <a:endParaRPr lang="es-PE" dirty="0"/>
        </a:p>
      </dgm:t>
    </dgm:pt>
    <dgm:pt modelId="{EF60E38E-ED04-4C45-8D46-04B815116B58}" type="parTrans" cxnId="{48AFA4DB-B4DD-4CCC-A3E5-84DF08A9B80F}">
      <dgm:prSet/>
      <dgm:spPr/>
      <dgm:t>
        <a:bodyPr/>
        <a:lstStyle/>
        <a:p>
          <a:endParaRPr lang="es-PE"/>
        </a:p>
      </dgm:t>
    </dgm:pt>
    <dgm:pt modelId="{3D40BCA1-5809-4E44-B4E7-D599243AF389}" type="sibTrans" cxnId="{48AFA4DB-B4DD-4CCC-A3E5-84DF08A9B80F}">
      <dgm:prSet/>
      <dgm:spPr/>
      <dgm:t>
        <a:bodyPr/>
        <a:lstStyle/>
        <a:p>
          <a:endParaRPr lang="es-PE"/>
        </a:p>
      </dgm:t>
    </dgm:pt>
    <dgm:pt modelId="{F918AD25-772E-4181-807F-9DC8739881D5}">
      <dgm:prSet/>
      <dgm:spPr/>
      <dgm:t>
        <a:bodyPr/>
        <a:lstStyle/>
        <a:p>
          <a:r>
            <a:rPr lang="es-MX" b="0" i="0" dirty="0"/>
            <a:t>2. Carácter irrenunciable de los derechos reconocidos por la Constitución y la ley. </a:t>
          </a:r>
          <a:endParaRPr lang="es-PE" dirty="0"/>
        </a:p>
      </dgm:t>
    </dgm:pt>
    <dgm:pt modelId="{CCB7EE45-524B-42F6-94AC-8D534EC6643A}" type="parTrans" cxnId="{C339F726-4C58-4609-95F5-A7BF0AD1DA91}">
      <dgm:prSet/>
      <dgm:spPr/>
      <dgm:t>
        <a:bodyPr/>
        <a:lstStyle/>
        <a:p>
          <a:endParaRPr lang="es-PE"/>
        </a:p>
      </dgm:t>
    </dgm:pt>
    <dgm:pt modelId="{4343A9FD-DD50-4BBF-8F4E-2A8371CC1438}" type="sibTrans" cxnId="{C339F726-4C58-4609-95F5-A7BF0AD1DA91}">
      <dgm:prSet/>
      <dgm:spPr/>
      <dgm:t>
        <a:bodyPr/>
        <a:lstStyle/>
        <a:p>
          <a:endParaRPr lang="es-PE"/>
        </a:p>
      </dgm:t>
    </dgm:pt>
    <dgm:pt modelId="{5B950268-E1C9-4984-9AD1-C82DC04A15CF}">
      <dgm:prSet/>
      <dgm:spPr/>
      <dgm:t>
        <a:bodyPr/>
        <a:lstStyle/>
        <a:p>
          <a:r>
            <a:rPr lang="es-MX" b="0" i="0" dirty="0"/>
            <a:t>3. Interpretación favorable al trabajador en caso de duda insalvable sobre el sentido de una norma.</a:t>
          </a:r>
          <a:endParaRPr lang="es-PE" dirty="0"/>
        </a:p>
      </dgm:t>
    </dgm:pt>
    <dgm:pt modelId="{5B29ECCB-9877-4193-AAA5-A69CE6194E60}" type="parTrans" cxnId="{66F05C17-BEE1-46F9-A599-64D1C968B4A5}">
      <dgm:prSet/>
      <dgm:spPr/>
      <dgm:t>
        <a:bodyPr/>
        <a:lstStyle/>
        <a:p>
          <a:endParaRPr lang="es-PE"/>
        </a:p>
      </dgm:t>
    </dgm:pt>
    <dgm:pt modelId="{A7467D70-7FB4-43C4-BDF5-544E147C5F94}" type="sibTrans" cxnId="{66F05C17-BEE1-46F9-A599-64D1C968B4A5}">
      <dgm:prSet/>
      <dgm:spPr/>
      <dgm:t>
        <a:bodyPr/>
        <a:lstStyle/>
        <a:p>
          <a:endParaRPr lang="es-PE"/>
        </a:p>
      </dgm:t>
    </dgm:pt>
    <dgm:pt modelId="{8B122EB3-FFF8-4BCD-8DFA-02D8BCA3CBCE}" type="pres">
      <dgm:prSet presAssocID="{587800A2-A575-4AC2-8ED7-DA746BC261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A9B6A77-E43E-4494-A0E7-C381CE02EFFC}" type="pres">
      <dgm:prSet presAssocID="{1B2B3C83-3919-4165-B5F2-022586DA9081}" presName="hierRoot1" presStyleCnt="0">
        <dgm:presLayoutVars>
          <dgm:hierBranch val="init"/>
        </dgm:presLayoutVars>
      </dgm:prSet>
      <dgm:spPr/>
    </dgm:pt>
    <dgm:pt modelId="{40F9FAFC-C7EC-4AE8-9645-A054B5E7502F}" type="pres">
      <dgm:prSet presAssocID="{1B2B3C83-3919-4165-B5F2-022586DA9081}" presName="rootComposite1" presStyleCnt="0"/>
      <dgm:spPr/>
    </dgm:pt>
    <dgm:pt modelId="{A2F31033-3B88-4422-8342-5347E0E01C81}" type="pres">
      <dgm:prSet presAssocID="{1B2B3C83-3919-4165-B5F2-022586DA9081}" presName="rootText1" presStyleLbl="node0" presStyleIdx="0" presStyleCnt="1">
        <dgm:presLayoutVars>
          <dgm:chPref val="3"/>
        </dgm:presLayoutVars>
      </dgm:prSet>
      <dgm:spPr/>
    </dgm:pt>
    <dgm:pt modelId="{4CC51592-95A3-4646-B395-CC351D27F94E}" type="pres">
      <dgm:prSet presAssocID="{1B2B3C83-3919-4165-B5F2-022586DA9081}" presName="rootConnector1" presStyleLbl="node1" presStyleIdx="0" presStyleCnt="0"/>
      <dgm:spPr/>
    </dgm:pt>
    <dgm:pt modelId="{A265EFEE-7EBE-45A7-BEB3-99A1D5275FFC}" type="pres">
      <dgm:prSet presAssocID="{1B2B3C83-3919-4165-B5F2-022586DA9081}" presName="hierChild2" presStyleCnt="0"/>
      <dgm:spPr/>
    </dgm:pt>
    <dgm:pt modelId="{BD2C8447-8772-446F-BBAE-605048F6464A}" type="pres">
      <dgm:prSet presAssocID="{EF60E38E-ED04-4C45-8D46-04B815116B58}" presName="Name64" presStyleLbl="parChTrans1D2" presStyleIdx="0" presStyleCnt="3"/>
      <dgm:spPr/>
    </dgm:pt>
    <dgm:pt modelId="{10755666-5197-41ED-BFB9-AAD8A024A64D}" type="pres">
      <dgm:prSet presAssocID="{BD4B183E-D7D7-46B8-AA95-53D098CDE04E}" presName="hierRoot2" presStyleCnt="0">
        <dgm:presLayoutVars>
          <dgm:hierBranch val="init"/>
        </dgm:presLayoutVars>
      </dgm:prSet>
      <dgm:spPr/>
    </dgm:pt>
    <dgm:pt modelId="{89BE7744-2725-4F0D-87B0-4D70BFFFA4C7}" type="pres">
      <dgm:prSet presAssocID="{BD4B183E-D7D7-46B8-AA95-53D098CDE04E}" presName="rootComposite" presStyleCnt="0"/>
      <dgm:spPr/>
    </dgm:pt>
    <dgm:pt modelId="{CECAC344-FF14-47BB-9D2C-5B64ACD7590A}" type="pres">
      <dgm:prSet presAssocID="{BD4B183E-D7D7-46B8-AA95-53D098CDE04E}" presName="rootText" presStyleLbl="node2" presStyleIdx="0" presStyleCnt="3">
        <dgm:presLayoutVars>
          <dgm:chPref val="3"/>
        </dgm:presLayoutVars>
      </dgm:prSet>
      <dgm:spPr/>
    </dgm:pt>
    <dgm:pt modelId="{464C051C-C469-4415-BB06-CACE2D7B2908}" type="pres">
      <dgm:prSet presAssocID="{BD4B183E-D7D7-46B8-AA95-53D098CDE04E}" presName="rootConnector" presStyleLbl="node2" presStyleIdx="0" presStyleCnt="3"/>
      <dgm:spPr/>
    </dgm:pt>
    <dgm:pt modelId="{0972AC63-ABA1-4E47-806E-AB6E71AF1190}" type="pres">
      <dgm:prSet presAssocID="{BD4B183E-D7D7-46B8-AA95-53D098CDE04E}" presName="hierChild4" presStyleCnt="0"/>
      <dgm:spPr/>
    </dgm:pt>
    <dgm:pt modelId="{CA1F1FD2-2A26-4899-B163-900533DB5535}" type="pres">
      <dgm:prSet presAssocID="{BD4B183E-D7D7-46B8-AA95-53D098CDE04E}" presName="hierChild5" presStyleCnt="0"/>
      <dgm:spPr/>
    </dgm:pt>
    <dgm:pt modelId="{C3B1AAD0-7D80-4BC5-903B-5E977293F44E}" type="pres">
      <dgm:prSet presAssocID="{CCB7EE45-524B-42F6-94AC-8D534EC6643A}" presName="Name64" presStyleLbl="parChTrans1D2" presStyleIdx="1" presStyleCnt="3"/>
      <dgm:spPr/>
    </dgm:pt>
    <dgm:pt modelId="{A894A6E4-191C-4297-92C9-962ABE2CED29}" type="pres">
      <dgm:prSet presAssocID="{F918AD25-772E-4181-807F-9DC8739881D5}" presName="hierRoot2" presStyleCnt="0">
        <dgm:presLayoutVars>
          <dgm:hierBranch val="init"/>
        </dgm:presLayoutVars>
      </dgm:prSet>
      <dgm:spPr/>
    </dgm:pt>
    <dgm:pt modelId="{6035C9F9-64DA-4E63-BA17-0317796D1B21}" type="pres">
      <dgm:prSet presAssocID="{F918AD25-772E-4181-807F-9DC8739881D5}" presName="rootComposite" presStyleCnt="0"/>
      <dgm:spPr/>
    </dgm:pt>
    <dgm:pt modelId="{7BE4D7B8-FCB5-406B-8869-6F35F181D7F7}" type="pres">
      <dgm:prSet presAssocID="{F918AD25-772E-4181-807F-9DC8739881D5}" presName="rootText" presStyleLbl="node2" presStyleIdx="1" presStyleCnt="3">
        <dgm:presLayoutVars>
          <dgm:chPref val="3"/>
        </dgm:presLayoutVars>
      </dgm:prSet>
      <dgm:spPr/>
    </dgm:pt>
    <dgm:pt modelId="{AA4DA75A-7C91-471B-8C54-20BAAC85F42B}" type="pres">
      <dgm:prSet presAssocID="{F918AD25-772E-4181-807F-9DC8739881D5}" presName="rootConnector" presStyleLbl="node2" presStyleIdx="1" presStyleCnt="3"/>
      <dgm:spPr/>
    </dgm:pt>
    <dgm:pt modelId="{F551F288-BD22-417D-A0C6-3570ACC18AB4}" type="pres">
      <dgm:prSet presAssocID="{F918AD25-772E-4181-807F-9DC8739881D5}" presName="hierChild4" presStyleCnt="0"/>
      <dgm:spPr/>
    </dgm:pt>
    <dgm:pt modelId="{37DB50CC-5EB6-48D5-9D00-6A9A1154D322}" type="pres">
      <dgm:prSet presAssocID="{F918AD25-772E-4181-807F-9DC8739881D5}" presName="hierChild5" presStyleCnt="0"/>
      <dgm:spPr/>
    </dgm:pt>
    <dgm:pt modelId="{530BAAF1-84A5-4C48-AD40-5F1714C9F942}" type="pres">
      <dgm:prSet presAssocID="{5B29ECCB-9877-4193-AAA5-A69CE6194E60}" presName="Name64" presStyleLbl="parChTrans1D2" presStyleIdx="2" presStyleCnt="3"/>
      <dgm:spPr/>
    </dgm:pt>
    <dgm:pt modelId="{48A01E92-A53E-474F-A3E8-B1737D890105}" type="pres">
      <dgm:prSet presAssocID="{5B950268-E1C9-4984-9AD1-C82DC04A15CF}" presName="hierRoot2" presStyleCnt="0">
        <dgm:presLayoutVars>
          <dgm:hierBranch val="init"/>
        </dgm:presLayoutVars>
      </dgm:prSet>
      <dgm:spPr/>
    </dgm:pt>
    <dgm:pt modelId="{6A421A6D-7DC2-4EFA-A131-82F23542217B}" type="pres">
      <dgm:prSet presAssocID="{5B950268-E1C9-4984-9AD1-C82DC04A15CF}" presName="rootComposite" presStyleCnt="0"/>
      <dgm:spPr/>
    </dgm:pt>
    <dgm:pt modelId="{CECB54FE-35B6-467F-99F7-5AF9C2B3FBF0}" type="pres">
      <dgm:prSet presAssocID="{5B950268-E1C9-4984-9AD1-C82DC04A15CF}" presName="rootText" presStyleLbl="node2" presStyleIdx="2" presStyleCnt="3">
        <dgm:presLayoutVars>
          <dgm:chPref val="3"/>
        </dgm:presLayoutVars>
      </dgm:prSet>
      <dgm:spPr/>
    </dgm:pt>
    <dgm:pt modelId="{A689C3C4-9BAB-4421-8963-2956F602A16C}" type="pres">
      <dgm:prSet presAssocID="{5B950268-E1C9-4984-9AD1-C82DC04A15CF}" presName="rootConnector" presStyleLbl="node2" presStyleIdx="2" presStyleCnt="3"/>
      <dgm:spPr/>
    </dgm:pt>
    <dgm:pt modelId="{567DBC9A-9F8E-4510-96B5-67C78A7BB04B}" type="pres">
      <dgm:prSet presAssocID="{5B950268-E1C9-4984-9AD1-C82DC04A15CF}" presName="hierChild4" presStyleCnt="0"/>
      <dgm:spPr/>
    </dgm:pt>
    <dgm:pt modelId="{3DA26FF0-E14F-4D8C-BD7B-A5046A7150F0}" type="pres">
      <dgm:prSet presAssocID="{5B950268-E1C9-4984-9AD1-C82DC04A15CF}" presName="hierChild5" presStyleCnt="0"/>
      <dgm:spPr/>
    </dgm:pt>
    <dgm:pt modelId="{4F0C77EF-3DB7-4657-A299-E591D65E7F02}" type="pres">
      <dgm:prSet presAssocID="{1B2B3C83-3919-4165-B5F2-022586DA9081}" presName="hierChild3" presStyleCnt="0"/>
      <dgm:spPr/>
    </dgm:pt>
  </dgm:ptLst>
  <dgm:cxnLst>
    <dgm:cxn modelId="{15794F10-59AF-4BCC-8658-1F199F76A42A}" type="presOf" srcId="{CCB7EE45-524B-42F6-94AC-8D534EC6643A}" destId="{C3B1AAD0-7D80-4BC5-903B-5E977293F44E}" srcOrd="0" destOrd="0" presId="urn:microsoft.com/office/officeart/2009/3/layout/HorizontalOrganizationChart"/>
    <dgm:cxn modelId="{EB9DEF10-6A2E-475A-A912-D92A822B944C}" type="presOf" srcId="{5B950268-E1C9-4984-9AD1-C82DC04A15CF}" destId="{A689C3C4-9BAB-4421-8963-2956F602A16C}" srcOrd="1" destOrd="0" presId="urn:microsoft.com/office/officeart/2009/3/layout/HorizontalOrganizationChart"/>
    <dgm:cxn modelId="{66F05C17-BEE1-46F9-A599-64D1C968B4A5}" srcId="{1B2B3C83-3919-4165-B5F2-022586DA9081}" destId="{5B950268-E1C9-4984-9AD1-C82DC04A15CF}" srcOrd="2" destOrd="0" parTransId="{5B29ECCB-9877-4193-AAA5-A69CE6194E60}" sibTransId="{A7467D70-7FB4-43C4-BDF5-544E147C5F94}"/>
    <dgm:cxn modelId="{608C0F1A-7138-489E-BEBD-F61ACFB84A48}" type="presOf" srcId="{F918AD25-772E-4181-807F-9DC8739881D5}" destId="{AA4DA75A-7C91-471B-8C54-20BAAC85F42B}" srcOrd="1" destOrd="0" presId="urn:microsoft.com/office/officeart/2009/3/layout/HorizontalOrganizationChart"/>
    <dgm:cxn modelId="{A35EFE1F-90A6-4AAE-88DC-8A374C834813}" type="presOf" srcId="{5B29ECCB-9877-4193-AAA5-A69CE6194E60}" destId="{530BAAF1-84A5-4C48-AD40-5F1714C9F942}" srcOrd="0" destOrd="0" presId="urn:microsoft.com/office/officeart/2009/3/layout/HorizontalOrganizationChart"/>
    <dgm:cxn modelId="{57694C23-DFD4-4B6A-92FF-A044E919B2F7}" type="presOf" srcId="{F918AD25-772E-4181-807F-9DC8739881D5}" destId="{7BE4D7B8-FCB5-406B-8869-6F35F181D7F7}" srcOrd="0" destOrd="0" presId="urn:microsoft.com/office/officeart/2009/3/layout/HorizontalOrganizationChart"/>
    <dgm:cxn modelId="{C339F726-4C58-4609-95F5-A7BF0AD1DA91}" srcId="{1B2B3C83-3919-4165-B5F2-022586DA9081}" destId="{F918AD25-772E-4181-807F-9DC8739881D5}" srcOrd="1" destOrd="0" parTransId="{CCB7EE45-524B-42F6-94AC-8D534EC6643A}" sibTransId="{4343A9FD-DD50-4BBF-8F4E-2A8371CC1438}"/>
    <dgm:cxn modelId="{E3500C5D-E86D-451A-9119-631EFDDC0A05}" type="presOf" srcId="{5B950268-E1C9-4984-9AD1-C82DC04A15CF}" destId="{CECB54FE-35B6-467F-99F7-5AF9C2B3FBF0}" srcOrd="0" destOrd="0" presId="urn:microsoft.com/office/officeart/2009/3/layout/HorizontalOrganizationChart"/>
    <dgm:cxn modelId="{0F8A4B44-88F0-45DA-9C84-83FA41796336}" srcId="{587800A2-A575-4AC2-8ED7-DA746BC261D5}" destId="{1B2B3C83-3919-4165-B5F2-022586DA9081}" srcOrd="0" destOrd="0" parTransId="{F41023AE-ADE1-4A46-939C-662A89976B55}" sibTransId="{A56562F3-182C-4E0A-A7BF-A6BEAC54ED57}"/>
    <dgm:cxn modelId="{D0372C78-6FE7-496C-86A2-9D4863795702}" type="presOf" srcId="{587800A2-A575-4AC2-8ED7-DA746BC261D5}" destId="{8B122EB3-FFF8-4BCD-8DFA-02D8BCA3CBCE}" srcOrd="0" destOrd="0" presId="urn:microsoft.com/office/officeart/2009/3/layout/HorizontalOrganizationChart"/>
    <dgm:cxn modelId="{13C4997B-06A6-4605-9A78-C79283BA11BE}" type="presOf" srcId="{BD4B183E-D7D7-46B8-AA95-53D098CDE04E}" destId="{464C051C-C469-4415-BB06-CACE2D7B2908}" srcOrd="1" destOrd="0" presId="urn:microsoft.com/office/officeart/2009/3/layout/HorizontalOrganizationChart"/>
    <dgm:cxn modelId="{7B9518A1-942D-4E97-9F98-A4AD7F055DE4}" type="presOf" srcId="{1B2B3C83-3919-4165-B5F2-022586DA9081}" destId="{4CC51592-95A3-4646-B395-CC351D27F94E}" srcOrd="1" destOrd="0" presId="urn:microsoft.com/office/officeart/2009/3/layout/HorizontalOrganizationChart"/>
    <dgm:cxn modelId="{050AFACB-4535-472A-A56E-35DB7386DF71}" type="presOf" srcId="{1B2B3C83-3919-4165-B5F2-022586DA9081}" destId="{A2F31033-3B88-4422-8342-5347E0E01C81}" srcOrd="0" destOrd="0" presId="urn:microsoft.com/office/officeart/2009/3/layout/HorizontalOrganizationChart"/>
    <dgm:cxn modelId="{48AFA4DB-B4DD-4CCC-A3E5-84DF08A9B80F}" srcId="{1B2B3C83-3919-4165-B5F2-022586DA9081}" destId="{BD4B183E-D7D7-46B8-AA95-53D098CDE04E}" srcOrd="0" destOrd="0" parTransId="{EF60E38E-ED04-4C45-8D46-04B815116B58}" sibTransId="{3D40BCA1-5809-4E44-B4E7-D599243AF389}"/>
    <dgm:cxn modelId="{4C034DE4-795A-4307-B357-65CE56173F56}" type="presOf" srcId="{EF60E38E-ED04-4C45-8D46-04B815116B58}" destId="{BD2C8447-8772-446F-BBAE-605048F6464A}" srcOrd="0" destOrd="0" presId="urn:microsoft.com/office/officeart/2009/3/layout/HorizontalOrganizationChart"/>
    <dgm:cxn modelId="{7EBA7DF9-9045-49E8-9722-FD00212C92E0}" type="presOf" srcId="{BD4B183E-D7D7-46B8-AA95-53D098CDE04E}" destId="{CECAC344-FF14-47BB-9D2C-5B64ACD7590A}" srcOrd="0" destOrd="0" presId="urn:microsoft.com/office/officeart/2009/3/layout/HorizontalOrganizationChart"/>
    <dgm:cxn modelId="{EA9269D1-9327-4D22-84B3-87E84ACC873A}" type="presParOf" srcId="{8B122EB3-FFF8-4BCD-8DFA-02D8BCA3CBCE}" destId="{CA9B6A77-E43E-4494-A0E7-C381CE02EFFC}" srcOrd="0" destOrd="0" presId="urn:microsoft.com/office/officeart/2009/3/layout/HorizontalOrganizationChart"/>
    <dgm:cxn modelId="{417BE9CE-3CC5-4A1F-A11F-2134A53FD92B}" type="presParOf" srcId="{CA9B6A77-E43E-4494-A0E7-C381CE02EFFC}" destId="{40F9FAFC-C7EC-4AE8-9645-A054B5E7502F}" srcOrd="0" destOrd="0" presId="urn:microsoft.com/office/officeart/2009/3/layout/HorizontalOrganizationChart"/>
    <dgm:cxn modelId="{6A68DB6D-74CC-4310-8AC9-AB6FFF37C7AC}" type="presParOf" srcId="{40F9FAFC-C7EC-4AE8-9645-A054B5E7502F}" destId="{A2F31033-3B88-4422-8342-5347E0E01C81}" srcOrd="0" destOrd="0" presId="urn:microsoft.com/office/officeart/2009/3/layout/HorizontalOrganizationChart"/>
    <dgm:cxn modelId="{1071B672-D9CE-40BE-ABFE-31799B518ABE}" type="presParOf" srcId="{40F9FAFC-C7EC-4AE8-9645-A054B5E7502F}" destId="{4CC51592-95A3-4646-B395-CC351D27F94E}" srcOrd="1" destOrd="0" presId="urn:microsoft.com/office/officeart/2009/3/layout/HorizontalOrganizationChart"/>
    <dgm:cxn modelId="{68AF5E1F-C93E-4058-8744-25304EF4752D}" type="presParOf" srcId="{CA9B6A77-E43E-4494-A0E7-C381CE02EFFC}" destId="{A265EFEE-7EBE-45A7-BEB3-99A1D5275FFC}" srcOrd="1" destOrd="0" presId="urn:microsoft.com/office/officeart/2009/3/layout/HorizontalOrganizationChart"/>
    <dgm:cxn modelId="{4E66601F-BD60-4438-B3B5-C574AACEC174}" type="presParOf" srcId="{A265EFEE-7EBE-45A7-BEB3-99A1D5275FFC}" destId="{BD2C8447-8772-446F-BBAE-605048F6464A}" srcOrd="0" destOrd="0" presId="urn:microsoft.com/office/officeart/2009/3/layout/HorizontalOrganizationChart"/>
    <dgm:cxn modelId="{387EF54F-7F2D-4469-A555-A408B247952B}" type="presParOf" srcId="{A265EFEE-7EBE-45A7-BEB3-99A1D5275FFC}" destId="{10755666-5197-41ED-BFB9-AAD8A024A64D}" srcOrd="1" destOrd="0" presId="urn:microsoft.com/office/officeart/2009/3/layout/HorizontalOrganizationChart"/>
    <dgm:cxn modelId="{64F23D17-6A46-46F2-96DC-C9361A46E7F6}" type="presParOf" srcId="{10755666-5197-41ED-BFB9-AAD8A024A64D}" destId="{89BE7744-2725-4F0D-87B0-4D70BFFFA4C7}" srcOrd="0" destOrd="0" presId="urn:microsoft.com/office/officeart/2009/3/layout/HorizontalOrganizationChart"/>
    <dgm:cxn modelId="{8CF1A0B7-4CC6-4416-BD12-7B240E09AF74}" type="presParOf" srcId="{89BE7744-2725-4F0D-87B0-4D70BFFFA4C7}" destId="{CECAC344-FF14-47BB-9D2C-5B64ACD7590A}" srcOrd="0" destOrd="0" presId="urn:microsoft.com/office/officeart/2009/3/layout/HorizontalOrganizationChart"/>
    <dgm:cxn modelId="{A8BB1AD7-C285-47D2-80DF-7C7E8C2831C4}" type="presParOf" srcId="{89BE7744-2725-4F0D-87B0-4D70BFFFA4C7}" destId="{464C051C-C469-4415-BB06-CACE2D7B2908}" srcOrd="1" destOrd="0" presId="urn:microsoft.com/office/officeart/2009/3/layout/HorizontalOrganizationChart"/>
    <dgm:cxn modelId="{848D9629-6CAA-4E3C-88A7-E94CC8AFD713}" type="presParOf" srcId="{10755666-5197-41ED-BFB9-AAD8A024A64D}" destId="{0972AC63-ABA1-4E47-806E-AB6E71AF1190}" srcOrd="1" destOrd="0" presId="urn:microsoft.com/office/officeart/2009/3/layout/HorizontalOrganizationChart"/>
    <dgm:cxn modelId="{854014CA-B5A3-4E70-A5A6-EC08225BEC5F}" type="presParOf" srcId="{10755666-5197-41ED-BFB9-AAD8A024A64D}" destId="{CA1F1FD2-2A26-4899-B163-900533DB5535}" srcOrd="2" destOrd="0" presId="urn:microsoft.com/office/officeart/2009/3/layout/HorizontalOrganizationChart"/>
    <dgm:cxn modelId="{A1E6E8A2-F6B2-4881-9757-C25D32B0E6E0}" type="presParOf" srcId="{A265EFEE-7EBE-45A7-BEB3-99A1D5275FFC}" destId="{C3B1AAD0-7D80-4BC5-903B-5E977293F44E}" srcOrd="2" destOrd="0" presId="urn:microsoft.com/office/officeart/2009/3/layout/HorizontalOrganizationChart"/>
    <dgm:cxn modelId="{72931412-BDDF-4F56-841F-49119AB12FB3}" type="presParOf" srcId="{A265EFEE-7EBE-45A7-BEB3-99A1D5275FFC}" destId="{A894A6E4-191C-4297-92C9-962ABE2CED29}" srcOrd="3" destOrd="0" presId="urn:microsoft.com/office/officeart/2009/3/layout/HorizontalOrganizationChart"/>
    <dgm:cxn modelId="{45407A5F-EA16-44ED-84F8-0EEB473BBFF6}" type="presParOf" srcId="{A894A6E4-191C-4297-92C9-962ABE2CED29}" destId="{6035C9F9-64DA-4E63-BA17-0317796D1B21}" srcOrd="0" destOrd="0" presId="urn:microsoft.com/office/officeart/2009/3/layout/HorizontalOrganizationChart"/>
    <dgm:cxn modelId="{06C62EC0-352B-4077-A1CF-B0C31A193172}" type="presParOf" srcId="{6035C9F9-64DA-4E63-BA17-0317796D1B21}" destId="{7BE4D7B8-FCB5-406B-8869-6F35F181D7F7}" srcOrd="0" destOrd="0" presId="urn:microsoft.com/office/officeart/2009/3/layout/HorizontalOrganizationChart"/>
    <dgm:cxn modelId="{2B1641D5-6CBC-4948-83FC-582F2BE51950}" type="presParOf" srcId="{6035C9F9-64DA-4E63-BA17-0317796D1B21}" destId="{AA4DA75A-7C91-471B-8C54-20BAAC85F42B}" srcOrd="1" destOrd="0" presId="urn:microsoft.com/office/officeart/2009/3/layout/HorizontalOrganizationChart"/>
    <dgm:cxn modelId="{7DC42A66-27CB-4741-BF9F-28489033794F}" type="presParOf" srcId="{A894A6E4-191C-4297-92C9-962ABE2CED29}" destId="{F551F288-BD22-417D-A0C6-3570ACC18AB4}" srcOrd="1" destOrd="0" presId="urn:microsoft.com/office/officeart/2009/3/layout/HorizontalOrganizationChart"/>
    <dgm:cxn modelId="{E1A1A0D1-F69F-4FC9-89E6-1B60488DAD0E}" type="presParOf" srcId="{A894A6E4-191C-4297-92C9-962ABE2CED29}" destId="{37DB50CC-5EB6-48D5-9D00-6A9A1154D322}" srcOrd="2" destOrd="0" presId="urn:microsoft.com/office/officeart/2009/3/layout/HorizontalOrganizationChart"/>
    <dgm:cxn modelId="{DBB15D00-5BF7-4B47-9FD7-B1A5105C1FE5}" type="presParOf" srcId="{A265EFEE-7EBE-45A7-BEB3-99A1D5275FFC}" destId="{530BAAF1-84A5-4C48-AD40-5F1714C9F942}" srcOrd="4" destOrd="0" presId="urn:microsoft.com/office/officeart/2009/3/layout/HorizontalOrganizationChart"/>
    <dgm:cxn modelId="{C6E60EC3-0081-4BF7-81A1-E72FBDCE69F1}" type="presParOf" srcId="{A265EFEE-7EBE-45A7-BEB3-99A1D5275FFC}" destId="{48A01E92-A53E-474F-A3E8-B1737D890105}" srcOrd="5" destOrd="0" presId="urn:microsoft.com/office/officeart/2009/3/layout/HorizontalOrganizationChart"/>
    <dgm:cxn modelId="{A2B09F87-F887-419D-82E9-BD1B9E6C8534}" type="presParOf" srcId="{48A01E92-A53E-474F-A3E8-B1737D890105}" destId="{6A421A6D-7DC2-4EFA-A131-82F23542217B}" srcOrd="0" destOrd="0" presId="urn:microsoft.com/office/officeart/2009/3/layout/HorizontalOrganizationChart"/>
    <dgm:cxn modelId="{02E678A9-5CF5-4483-B95A-94583BAA78A7}" type="presParOf" srcId="{6A421A6D-7DC2-4EFA-A131-82F23542217B}" destId="{CECB54FE-35B6-467F-99F7-5AF9C2B3FBF0}" srcOrd="0" destOrd="0" presId="urn:microsoft.com/office/officeart/2009/3/layout/HorizontalOrganizationChart"/>
    <dgm:cxn modelId="{695ED02C-2B28-417F-B502-4A630719EC20}" type="presParOf" srcId="{6A421A6D-7DC2-4EFA-A131-82F23542217B}" destId="{A689C3C4-9BAB-4421-8963-2956F602A16C}" srcOrd="1" destOrd="0" presId="urn:microsoft.com/office/officeart/2009/3/layout/HorizontalOrganizationChart"/>
    <dgm:cxn modelId="{1EB45544-4EF0-4755-BCAF-4A4B3FD903BF}" type="presParOf" srcId="{48A01E92-A53E-474F-A3E8-B1737D890105}" destId="{567DBC9A-9F8E-4510-96B5-67C78A7BB04B}" srcOrd="1" destOrd="0" presId="urn:microsoft.com/office/officeart/2009/3/layout/HorizontalOrganizationChart"/>
    <dgm:cxn modelId="{EF341FFD-AEB8-468F-805C-65D464EC2E6D}" type="presParOf" srcId="{48A01E92-A53E-474F-A3E8-B1737D890105}" destId="{3DA26FF0-E14F-4D8C-BD7B-A5046A7150F0}" srcOrd="2" destOrd="0" presId="urn:microsoft.com/office/officeart/2009/3/layout/HorizontalOrganizationChart"/>
    <dgm:cxn modelId="{66D75B38-7DED-4926-BB76-1D43A331724A}" type="presParOf" srcId="{CA9B6A77-E43E-4494-A0E7-C381CE02EFFC}" destId="{4F0C77EF-3DB7-4657-A299-E591D65E7F0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42E6AB-CDA4-4CCF-BB47-6F41CBE57066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C2FC4C5F-6B34-462E-BC35-87E6CA4DAF3C}">
      <dgm:prSet/>
      <dgm:spPr/>
      <dgm:t>
        <a:bodyPr/>
        <a:lstStyle/>
        <a:p>
          <a:r>
            <a:rPr lang="es-MX" b="1" i="0"/>
            <a:t>Artículo 27 de la Constitución Política del Perú</a:t>
          </a:r>
          <a:endParaRPr lang="es-PE"/>
        </a:p>
      </dgm:t>
    </dgm:pt>
    <dgm:pt modelId="{1EDA4F1F-E739-4C90-8CDA-A2F929F81275}" type="parTrans" cxnId="{6B796E99-8621-4C45-BE59-8605B1EB3773}">
      <dgm:prSet/>
      <dgm:spPr/>
      <dgm:t>
        <a:bodyPr/>
        <a:lstStyle/>
        <a:p>
          <a:endParaRPr lang="es-PE"/>
        </a:p>
      </dgm:t>
    </dgm:pt>
    <dgm:pt modelId="{2786DF61-14FD-4669-9CBB-B7C3CFCF1BF5}" type="sibTrans" cxnId="{6B796E99-8621-4C45-BE59-8605B1EB3773}">
      <dgm:prSet/>
      <dgm:spPr/>
      <dgm:t>
        <a:bodyPr/>
        <a:lstStyle/>
        <a:p>
          <a:endParaRPr lang="es-PE"/>
        </a:p>
      </dgm:t>
    </dgm:pt>
    <dgm:pt modelId="{C38DF94A-1B2E-48EB-9050-187E2D69E54E}">
      <dgm:prSet/>
      <dgm:spPr/>
      <dgm:t>
        <a:bodyPr/>
        <a:lstStyle/>
        <a:p>
          <a:r>
            <a:rPr lang="es-MX" b="0" i="0" dirty="0"/>
            <a:t>La ley otorga al trabajador adecuada protección contra el despido arbitrario.</a:t>
          </a:r>
          <a:endParaRPr lang="es-PE" dirty="0"/>
        </a:p>
      </dgm:t>
    </dgm:pt>
    <dgm:pt modelId="{5D5990C4-7B7E-4BC5-8488-6BB1510AE388}" type="parTrans" cxnId="{65A3366F-FE92-4F35-A36F-46F8D853D2D7}">
      <dgm:prSet/>
      <dgm:spPr/>
      <dgm:t>
        <a:bodyPr/>
        <a:lstStyle/>
        <a:p>
          <a:endParaRPr lang="es-PE"/>
        </a:p>
      </dgm:t>
    </dgm:pt>
    <dgm:pt modelId="{A3E2AB5D-A792-4A3C-BE17-68234C56A045}" type="sibTrans" cxnId="{65A3366F-FE92-4F35-A36F-46F8D853D2D7}">
      <dgm:prSet/>
      <dgm:spPr/>
      <dgm:t>
        <a:bodyPr/>
        <a:lstStyle/>
        <a:p>
          <a:endParaRPr lang="es-PE"/>
        </a:p>
      </dgm:t>
    </dgm:pt>
    <dgm:pt modelId="{ACA134BA-C297-42AB-A856-93FC5D1FCFEC}" type="pres">
      <dgm:prSet presAssocID="{7042E6AB-CDA4-4CCF-BB47-6F41CBE5706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C8E749C-0575-4E49-9236-E06999A72D88}" type="pres">
      <dgm:prSet presAssocID="{C2FC4C5F-6B34-462E-BC35-87E6CA4DAF3C}" presName="hierRoot1" presStyleCnt="0">
        <dgm:presLayoutVars>
          <dgm:hierBranch val="init"/>
        </dgm:presLayoutVars>
      </dgm:prSet>
      <dgm:spPr/>
    </dgm:pt>
    <dgm:pt modelId="{3D72C1D2-2848-40AB-B8D9-6876329B03A9}" type="pres">
      <dgm:prSet presAssocID="{C2FC4C5F-6B34-462E-BC35-87E6CA4DAF3C}" presName="rootComposite1" presStyleCnt="0"/>
      <dgm:spPr/>
    </dgm:pt>
    <dgm:pt modelId="{3849D7C6-B6D9-4ADB-AA66-30CA524C0CF7}" type="pres">
      <dgm:prSet presAssocID="{C2FC4C5F-6B34-462E-BC35-87E6CA4DAF3C}" presName="rootText1" presStyleLbl="node0" presStyleIdx="0" presStyleCnt="1">
        <dgm:presLayoutVars>
          <dgm:chPref val="3"/>
        </dgm:presLayoutVars>
      </dgm:prSet>
      <dgm:spPr/>
    </dgm:pt>
    <dgm:pt modelId="{473EB278-8ED3-4DA7-B0B2-F8C2A9B65D15}" type="pres">
      <dgm:prSet presAssocID="{C2FC4C5F-6B34-462E-BC35-87E6CA4DAF3C}" presName="rootConnector1" presStyleLbl="node1" presStyleIdx="0" presStyleCnt="0"/>
      <dgm:spPr/>
    </dgm:pt>
    <dgm:pt modelId="{243709D6-82ED-4F2A-85EA-25B1862E2404}" type="pres">
      <dgm:prSet presAssocID="{C2FC4C5F-6B34-462E-BC35-87E6CA4DAF3C}" presName="hierChild2" presStyleCnt="0"/>
      <dgm:spPr/>
    </dgm:pt>
    <dgm:pt modelId="{F5C95F32-3DED-45D0-AE6B-0F8EE9A9AF04}" type="pres">
      <dgm:prSet presAssocID="{5D5990C4-7B7E-4BC5-8488-6BB1510AE388}" presName="Name64" presStyleLbl="parChTrans1D2" presStyleIdx="0" presStyleCnt="1"/>
      <dgm:spPr/>
    </dgm:pt>
    <dgm:pt modelId="{B29C45A5-4351-443D-89E5-CA7A9C7061EF}" type="pres">
      <dgm:prSet presAssocID="{C38DF94A-1B2E-48EB-9050-187E2D69E54E}" presName="hierRoot2" presStyleCnt="0">
        <dgm:presLayoutVars>
          <dgm:hierBranch val="init"/>
        </dgm:presLayoutVars>
      </dgm:prSet>
      <dgm:spPr/>
    </dgm:pt>
    <dgm:pt modelId="{726C8F48-E693-41CE-A4A2-C91A67C4A4FA}" type="pres">
      <dgm:prSet presAssocID="{C38DF94A-1B2E-48EB-9050-187E2D69E54E}" presName="rootComposite" presStyleCnt="0"/>
      <dgm:spPr/>
    </dgm:pt>
    <dgm:pt modelId="{0B30A752-F9B1-4B2C-A2AF-927219B2D484}" type="pres">
      <dgm:prSet presAssocID="{C38DF94A-1B2E-48EB-9050-187E2D69E54E}" presName="rootText" presStyleLbl="node2" presStyleIdx="0" presStyleCnt="1">
        <dgm:presLayoutVars>
          <dgm:chPref val="3"/>
        </dgm:presLayoutVars>
      </dgm:prSet>
      <dgm:spPr/>
    </dgm:pt>
    <dgm:pt modelId="{27228366-A97B-4C6F-B5E5-52E00599751C}" type="pres">
      <dgm:prSet presAssocID="{C38DF94A-1B2E-48EB-9050-187E2D69E54E}" presName="rootConnector" presStyleLbl="node2" presStyleIdx="0" presStyleCnt="1"/>
      <dgm:spPr/>
    </dgm:pt>
    <dgm:pt modelId="{32298EBC-B1B7-4F90-868A-0F157681F824}" type="pres">
      <dgm:prSet presAssocID="{C38DF94A-1B2E-48EB-9050-187E2D69E54E}" presName="hierChild4" presStyleCnt="0"/>
      <dgm:spPr/>
    </dgm:pt>
    <dgm:pt modelId="{2825E98B-3758-4D56-941F-2F37FE8D9DC4}" type="pres">
      <dgm:prSet presAssocID="{C38DF94A-1B2E-48EB-9050-187E2D69E54E}" presName="hierChild5" presStyleCnt="0"/>
      <dgm:spPr/>
    </dgm:pt>
    <dgm:pt modelId="{F064F85E-FCC4-470D-8384-2CC285A493D9}" type="pres">
      <dgm:prSet presAssocID="{C2FC4C5F-6B34-462E-BC35-87E6CA4DAF3C}" presName="hierChild3" presStyleCnt="0"/>
      <dgm:spPr/>
    </dgm:pt>
  </dgm:ptLst>
  <dgm:cxnLst>
    <dgm:cxn modelId="{DF31EC2F-65F9-4822-BB9E-3C285C79652A}" type="presOf" srcId="{C2FC4C5F-6B34-462E-BC35-87E6CA4DAF3C}" destId="{3849D7C6-B6D9-4ADB-AA66-30CA524C0CF7}" srcOrd="0" destOrd="0" presId="urn:microsoft.com/office/officeart/2009/3/layout/HorizontalOrganizationChart"/>
    <dgm:cxn modelId="{D2593961-006A-486F-BF57-0D2B086C6A10}" type="presOf" srcId="{7042E6AB-CDA4-4CCF-BB47-6F41CBE57066}" destId="{ACA134BA-C297-42AB-A856-93FC5D1FCFEC}" srcOrd="0" destOrd="0" presId="urn:microsoft.com/office/officeart/2009/3/layout/HorizontalOrganizationChart"/>
    <dgm:cxn modelId="{8A5BFE41-A370-4B73-8499-24E7B83D9FF3}" type="presOf" srcId="{5D5990C4-7B7E-4BC5-8488-6BB1510AE388}" destId="{F5C95F32-3DED-45D0-AE6B-0F8EE9A9AF04}" srcOrd="0" destOrd="0" presId="urn:microsoft.com/office/officeart/2009/3/layout/HorizontalOrganizationChart"/>
    <dgm:cxn modelId="{65A3366F-FE92-4F35-A36F-46F8D853D2D7}" srcId="{C2FC4C5F-6B34-462E-BC35-87E6CA4DAF3C}" destId="{C38DF94A-1B2E-48EB-9050-187E2D69E54E}" srcOrd="0" destOrd="0" parTransId="{5D5990C4-7B7E-4BC5-8488-6BB1510AE388}" sibTransId="{A3E2AB5D-A792-4A3C-BE17-68234C56A045}"/>
    <dgm:cxn modelId="{6B796E99-8621-4C45-BE59-8605B1EB3773}" srcId="{7042E6AB-CDA4-4CCF-BB47-6F41CBE57066}" destId="{C2FC4C5F-6B34-462E-BC35-87E6CA4DAF3C}" srcOrd="0" destOrd="0" parTransId="{1EDA4F1F-E739-4C90-8CDA-A2F929F81275}" sibTransId="{2786DF61-14FD-4669-9CBB-B7C3CFCF1BF5}"/>
    <dgm:cxn modelId="{380ED3A9-756D-4D87-916D-56C6A09E0B2C}" type="presOf" srcId="{C2FC4C5F-6B34-462E-BC35-87E6CA4DAF3C}" destId="{473EB278-8ED3-4DA7-B0B2-F8C2A9B65D15}" srcOrd="1" destOrd="0" presId="urn:microsoft.com/office/officeart/2009/3/layout/HorizontalOrganizationChart"/>
    <dgm:cxn modelId="{B00B40B2-19A9-45C1-89F0-8924B71E234C}" type="presOf" srcId="{C38DF94A-1B2E-48EB-9050-187E2D69E54E}" destId="{27228366-A97B-4C6F-B5E5-52E00599751C}" srcOrd="1" destOrd="0" presId="urn:microsoft.com/office/officeart/2009/3/layout/HorizontalOrganizationChart"/>
    <dgm:cxn modelId="{FC07E3D3-A1B5-44F2-B02A-23A15FBAF8BB}" type="presOf" srcId="{C38DF94A-1B2E-48EB-9050-187E2D69E54E}" destId="{0B30A752-F9B1-4B2C-A2AF-927219B2D484}" srcOrd="0" destOrd="0" presId="urn:microsoft.com/office/officeart/2009/3/layout/HorizontalOrganizationChart"/>
    <dgm:cxn modelId="{57A4B8D7-B802-4292-9AC3-24AB51A5907E}" type="presParOf" srcId="{ACA134BA-C297-42AB-A856-93FC5D1FCFEC}" destId="{2C8E749C-0575-4E49-9236-E06999A72D88}" srcOrd="0" destOrd="0" presId="urn:microsoft.com/office/officeart/2009/3/layout/HorizontalOrganizationChart"/>
    <dgm:cxn modelId="{D471897F-00C9-4AA7-B91C-B55B4A9E6C89}" type="presParOf" srcId="{2C8E749C-0575-4E49-9236-E06999A72D88}" destId="{3D72C1D2-2848-40AB-B8D9-6876329B03A9}" srcOrd="0" destOrd="0" presId="urn:microsoft.com/office/officeart/2009/3/layout/HorizontalOrganizationChart"/>
    <dgm:cxn modelId="{C583BC82-81D7-42A4-9F8F-1A47F1CC136D}" type="presParOf" srcId="{3D72C1D2-2848-40AB-B8D9-6876329B03A9}" destId="{3849D7C6-B6D9-4ADB-AA66-30CA524C0CF7}" srcOrd="0" destOrd="0" presId="urn:microsoft.com/office/officeart/2009/3/layout/HorizontalOrganizationChart"/>
    <dgm:cxn modelId="{7BFF4F74-F39D-42F3-A05E-63F8726D0D76}" type="presParOf" srcId="{3D72C1D2-2848-40AB-B8D9-6876329B03A9}" destId="{473EB278-8ED3-4DA7-B0B2-F8C2A9B65D15}" srcOrd="1" destOrd="0" presId="urn:microsoft.com/office/officeart/2009/3/layout/HorizontalOrganizationChart"/>
    <dgm:cxn modelId="{B45ED732-735C-4FD3-91D5-E342AFEF4656}" type="presParOf" srcId="{2C8E749C-0575-4E49-9236-E06999A72D88}" destId="{243709D6-82ED-4F2A-85EA-25B1862E2404}" srcOrd="1" destOrd="0" presId="urn:microsoft.com/office/officeart/2009/3/layout/HorizontalOrganizationChart"/>
    <dgm:cxn modelId="{24E3CDE0-150D-4131-A294-713E7FFCCAAF}" type="presParOf" srcId="{243709D6-82ED-4F2A-85EA-25B1862E2404}" destId="{F5C95F32-3DED-45D0-AE6B-0F8EE9A9AF04}" srcOrd="0" destOrd="0" presId="urn:microsoft.com/office/officeart/2009/3/layout/HorizontalOrganizationChart"/>
    <dgm:cxn modelId="{A6A08A9D-E6A7-4E64-ADFB-AD52C4F725B7}" type="presParOf" srcId="{243709D6-82ED-4F2A-85EA-25B1862E2404}" destId="{B29C45A5-4351-443D-89E5-CA7A9C7061EF}" srcOrd="1" destOrd="0" presId="urn:microsoft.com/office/officeart/2009/3/layout/HorizontalOrganizationChart"/>
    <dgm:cxn modelId="{4E1B1D0F-696A-498D-9B61-B4336018F963}" type="presParOf" srcId="{B29C45A5-4351-443D-89E5-CA7A9C7061EF}" destId="{726C8F48-E693-41CE-A4A2-C91A67C4A4FA}" srcOrd="0" destOrd="0" presId="urn:microsoft.com/office/officeart/2009/3/layout/HorizontalOrganizationChart"/>
    <dgm:cxn modelId="{CA0FF1A3-0993-45DD-9CFF-A03741C06270}" type="presParOf" srcId="{726C8F48-E693-41CE-A4A2-C91A67C4A4FA}" destId="{0B30A752-F9B1-4B2C-A2AF-927219B2D484}" srcOrd="0" destOrd="0" presId="urn:microsoft.com/office/officeart/2009/3/layout/HorizontalOrganizationChart"/>
    <dgm:cxn modelId="{A570149B-8EAD-43E8-930D-18A0862A8975}" type="presParOf" srcId="{726C8F48-E693-41CE-A4A2-C91A67C4A4FA}" destId="{27228366-A97B-4C6F-B5E5-52E00599751C}" srcOrd="1" destOrd="0" presId="urn:microsoft.com/office/officeart/2009/3/layout/HorizontalOrganizationChart"/>
    <dgm:cxn modelId="{2170DF70-9904-4D69-B4B0-F60A228F3595}" type="presParOf" srcId="{B29C45A5-4351-443D-89E5-CA7A9C7061EF}" destId="{32298EBC-B1B7-4F90-868A-0F157681F824}" srcOrd="1" destOrd="0" presId="urn:microsoft.com/office/officeart/2009/3/layout/HorizontalOrganizationChart"/>
    <dgm:cxn modelId="{66B7F22F-F111-4B65-B3C4-337FD6943083}" type="presParOf" srcId="{B29C45A5-4351-443D-89E5-CA7A9C7061EF}" destId="{2825E98B-3758-4D56-941F-2F37FE8D9DC4}" srcOrd="2" destOrd="0" presId="urn:microsoft.com/office/officeart/2009/3/layout/HorizontalOrganizationChart"/>
    <dgm:cxn modelId="{BA13B331-C15D-47B1-B377-06F45DD2CC83}" type="presParOf" srcId="{2C8E749C-0575-4E49-9236-E06999A72D88}" destId="{F064F85E-FCC4-470D-8384-2CC285A493D9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0AB656-1A7D-41E6-A44D-16D339624772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A0365BE9-0D28-4CA8-BDE5-0FA628C87710}">
      <dgm:prSet/>
      <dgm:spPr/>
      <dgm:t>
        <a:bodyPr/>
        <a:lstStyle/>
        <a:p>
          <a:r>
            <a:rPr lang="es-MX" b="1" i="0" dirty="0"/>
            <a:t>Artículo 28 de la Constitución Política del Perú. </a:t>
          </a:r>
          <a:r>
            <a:rPr lang="es-MX" b="0" i="0"/>
            <a:t>El Estado:</a:t>
          </a:r>
          <a:endParaRPr lang="es-PE" dirty="0"/>
        </a:p>
      </dgm:t>
    </dgm:pt>
    <dgm:pt modelId="{ED8C41BD-3156-4735-AA2E-3E3A98376E01}" type="parTrans" cxnId="{9B7572FD-F84A-47EE-B2D3-ACE991B9C227}">
      <dgm:prSet/>
      <dgm:spPr/>
      <dgm:t>
        <a:bodyPr/>
        <a:lstStyle/>
        <a:p>
          <a:endParaRPr lang="es-PE"/>
        </a:p>
      </dgm:t>
    </dgm:pt>
    <dgm:pt modelId="{96A5F5EB-A162-4003-91FF-5C1FD84021BE}" type="sibTrans" cxnId="{9B7572FD-F84A-47EE-B2D3-ACE991B9C227}">
      <dgm:prSet/>
      <dgm:spPr/>
      <dgm:t>
        <a:bodyPr/>
        <a:lstStyle/>
        <a:p>
          <a:endParaRPr lang="es-PE"/>
        </a:p>
      </dgm:t>
    </dgm:pt>
    <dgm:pt modelId="{1A900BBB-A03B-4ECD-A327-14C0EC768A2B}">
      <dgm:prSet/>
      <dgm:spPr/>
      <dgm:t>
        <a:bodyPr/>
        <a:lstStyle/>
        <a:p>
          <a:r>
            <a:rPr lang="es-MX" b="0" i="0" dirty="0"/>
            <a:t>1. Garantiza la libertad sindical.</a:t>
          </a:r>
          <a:endParaRPr lang="es-PE" dirty="0"/>
        </a:p>
      </dgm:t>
    </dgm:pt>
    <dgm:pt modelId="{C989CFD0-7D0C-4C6C-B72D-141A26C39B36}" type="parTrans" cxnId="{6CED651E-C97B-4EDF-995A-4A0C633EB0AB}">
      <dgm:prSet/>
      <dgm:spPr/>
      <dgm:t>
        <a:bodyPr/>
        <a:lstStyle/>
        <a:p>
          <a:endParaRPr lang="es-PE"/>
        </a:p>
      </dgm:t>
    </dgm:pt>
    <dgm:pt modelId="{03F8C334-E8DD-4F83-B892-7DCBF5B4109B}" type="sibTrans" cxnId="{6CED651E-C97B-4EDF-995A-4A0C633EB0AB}">
      <dgm:prSet/>
      <dgm:spPr/>
      <dgm:t>
        <a:bodyPr/>
        <a:lstStyle/>
        <a:p>
          <a:endParaRPr lang="es-PE"/>
        </a:p>
      </dgm:t>
    </dgm:pt>
    <dgm:pt modelId="{A367EDA8-598A-40EE-AB67-1A1A849BC1BB}">
      <dgm:prSet/>
      <dgm:spPr/>
      <dgm:t>
        <a:bodyPr/>
        <a:lstStyle/>
        <a:p>
          <a:r>
            <a:rPr lang="es-MX" b="0" i="0" dirty="0"/>
            <a:t>2. Fomenta la negociación colectiva y promueve formas de solución pacífica de los conflictos laborales.</a:t>
          </a:r>
          <a:endParaRPr lang="es-PE" dirty="0"/>
        </a:p>
      </dgm:t>
    </dgm:pt>
    <dgm:pt modelId="{AC20C216-AE0D-4DF2-8FEF-09B305616327}" type="parTrans" cxnId="{D06EFBD6-9D8A-4610-A81C-251F80EC9F6F}">
      <dgm:prSet/>
      <dgm:spPr/>
      <dgm:t>
        <a:bodyPr/>
        <a:lstStyle/>
        <a:p>
          <a:endParaRPr lang="es-PE"/>
        </a:p>
      </dgm:t>
    </dgm:pt>
    <dgm:pt modelId="{5400B7C2-7CE4-4360-9827-3BD059B325AB}" type="sibTrans" cxnId="{D06EFBD6-9D8A-4610-A81C-251F80EC9F6F}">
      <dgm:prSet/>
      <dgm:spPr/>
      <dgm:t>
        <a:bodyPr/>
        <a:lstStyle/>
        <a:p>
          <a:endParaRPr lang="es-PE"/>
        </a:p>
      </dgm:t>
    </dgm:pt>
    <dgm:pt modelId="{80CE0CB3-5F4E-4D1C-9A97-4042345896FE}">
      <dgm:prSet/>
      <dgm:spPr/>
      <dgm:t>
        <a:bodyPr/>
        <a:lstStyle/>
        <a:p>
          <a:r>
            <a:rPr lang="es-MX" b="0" i="0" dirty="0"/>
            <a:t>La convención colectiva tiene fuerza vinculante en el ámbito de lo concertado.</a:t>
          </a:r>
          <a:endParaRPr lang="es-PE" dirty="0"/>
        </a:p>
      </dgm:t>
    </dgm:pt>
    <dgm:pt modelId="{4FE579DA-9D6C-491E-9E5E-C4AE4EEC4141}" type="parTrans" cxnId="{597F5AE2-AB2D-46B6-B838-7610C9C6CDB6}">
      <dgm:prSet/>
      <dgm:spPr/>
      <dgm:t>
        <a:bodyPr/>
        <a:lstStyle/>
        <a:p>
          <a:endParaRPr lang="es-PE"/>
        </a:p>
      </dgm:t>
    </dgm:pt>
    <dgm:pt modelId="{3CE609F7-A927-4474-83D6-F91D5694551F}" type="sibTrans" cxnId="{597F5AE2-AB2D-46B6-B838-7610C9C6CDB6}">
      <dgm:prSet/>
      <dgm:spPr/>
      <dgm:t>
        <a:bodyPr/>
        <a:lstStyle/>
        <a:p>
          <a:endParaRPr lang="es-PE"/>
        </a:p>
      </dgm:t>
    </dgm:pt>
    <dgm:pt modelId="{6D7F7C90-CEEE-43FA-8914-20699781A16C}">
      <dgm:prSet/>
      <dgm:spPr/>
      <dgm:t>
        <a:bodyPr/>
        <a:lstStyle/>
        <a:p>
          <a:r>
            <a:rPr lang="es-MX" b="0" i="0" dirty="0"/>
            <a:t>3. Regula el derecho de huelga para que se ejerza en armonía con el interés social. Señala sus excepciones y limitaciones.</a:t>
          </a:r>
          <a:endParaRPr lang="es-PE" dirty="0"/>
        </a:p>
      </dgm:t>
    </dgm:pt>
    <dgm:pt modelId="{2F644EE5-F0AB-4BF7-841F-B7C6F72C25B6}" type="parTrans" cxnId="{CEBBA02D-B264-4DFD-8C1B-B0653A8C92D4}">
      <dgm:prSet/>
      <dgm:spPr/>
      <dgm:t>
        <a:bodyPr/>
        <a:lstStyle/>
        <a:p>
          <a:endParaRPr lang="es-PE"/>
        </a:p>
      </dgm:t>
    </dgm:pt>
    <dgm:pt modelId="{55A8230E-4A9D-4D94-BB65-0CB189302B8E}" type="sibTrans" cxnId="{CEBBA02D-B264-4DFD-8C1B-B0653A8C92D4}">
      <dgm:prSet/>
      <dgm:spPr/>
      <dgm:t>
        <a:bodyPr/>
        <a:lstStyle/>
        <a:p>
          <a:endParaRPr lang="es-PE"/>
        </a:p>
      </dgm:t>
    </dgm:pt>
    <dgm:pt modelId="{BB4E2E0C-9A75-44A0-9CF1-5F68BF677C83}" type="pres">
      <dgm:prSet presAssocID="{D00AB656-1A7D-41E6-A44D-16D33962477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2C18891-9BF5-4048-8C92-D660745ECA2C}" type="pres">
      <dgm:prSet presAssocID="{A0365BE9-0D28-4CA8-BDE5-0FA628C87710}" presName="hierRoot1" presStyleCnt="0">
        <dgm:presLayoutVars>
          <dgm:hierBranch val="init"/>
        </dgm:presLayoutVars>
      </dgm:prSet>
      <dgm:spPr/>
    </dgm:pt>
    <dgm:pt modelId="{7918E26D-C0E0-4139-9832-774840CB91FE}" type="pres">
      <dgm:prSet presAssocID="{A0365BE9-0D28-4CA8-BDE5-0FA628C87710}" presName="rootComposite1" presStyleCnt="0"/>
      <dgm:spPr/>
    </dgm:pt>
    <dgm:pt modelId="{F7F0C4E5-7DF2-4A7C-AB77-AD7AFA13A4D7}" type="pres">
      <dgm:prSet presAssocID="{A0365BE9-0D28-4CA8-BDE5-0FA628C87710}" presName="rootText1" presStyleLbl="node0" presStyleIdx="0" presStyleCnt="1">
        <dgm:presLayoutVars>
          <dgm:chPref val="3"/>
        </dgm:presLayoutVars>
      </dgm:prSet>
      <dgm:spPr/>
    </dgm:pt>
    <dgm:pt modelId="{5064890B-BEB7-46A2-AD67-89B3DA198EE9}" type="pres">
      <dgm:prSet presAssocID="{A0365BE9-0D28-4CA8-BDE5-0FA628C87710}" presName="rootConnector1" presStyleLbl="node1" presStyleIdx="0" presStyleCnt="0"/>
      <dgm:spPr/>
    </dgm:pt>
    <dgm:pt modelId="{BD5B35C1-3B85-44B1-8605-8A663469CB76}" type="pres">
      <dgm:prSet presAssocID="{A0365BE9-0D28-4CA8-BDE5-0FA628C87710}" presName="hierChild2" presStyleCnt="0"/>
      <dgm:spPr/>
    </dgm:pt>
    <dgm:pt modelId="{691501E1-3DCA-472A-8F9F-C0E334A33DC7}" type="pres">
      <dgm:prSet presAssocID="{C989CFD0-7D0C-4C6C-B72D-141A26C39B36}" presName="Name64" presStyleLbl="parChTrans1D2" presStyleIdx="0" presStyleCnt="3"/>
      <dgm:spPr/>
    </dgm:pt>
    <dgm:pt modelId="{36F6A6F9-7266-41A5-BF0B-B0F3195B706D}" type="pres">
      <dgm:prSet presAssocID="{1A900BBB-A03B-4ECD-A327-14C0EC768A2B}" presName="hierRoot2" presStyleCnt="0">
        <dgm:presLayoutVars>
          <dgm:hierBranch val="init"/>
        </dgm:presLayoutVars>
      </dgm:prSet>
      <dgm:spPr/>
    </dgm:pt>
    <dgm:pt modelId="{8403E720-A64A-44D1-8686-D3EC9DC5E5D0}" type="pres">
      <dgm:prSet presAssocID="{1A900BBB-A03B-4ECD-A327-14C0EC768A2B}" presName="rootComposite" presStyleCnt="0"/>
      <dgm:spPr/>
    </dgm:pt>
    <dgm:pt modelId="{ACC83C86-FD6C-47DB-A116-707791A3FE2E}" type="pres">
      <dgm:prSet presAssocID="{1A900BBB-A03B-4ECD-A327-14C0EC768A2B}" presName="rootText" presStyleLbl="node2" presStyleIdx="0" presStyleCnt="3">
        <dgm:presLayoutVars>
          <dgm:chPref val="3"/>
        </dgm:presLayoutVars>
      </dgm:prSet>
      <dgm:spPr/>
    </dgm:pt>
    <dgm:pt modelId="{728CC619-1B9A-4D9B-9E57-EE4C19E35B67}" type="pres">
      <dgm:prSet presAssocID="{1A900BBB-A03B-4ECD-A327-14C0EC768A2B}" presName="rootConnector" presStyleLbl="node2" presStyleIdx="0" presStyleCnt="3"/>
      <dgm:spPr/>
    </dgm:pt>
    <dgm:pt modelId="{3AA0469C-4FA1-48DC-8290-F9004000946D}" type="pres">
      <dgm:prSet presAssocID="{1A900BBB-A03B-4ECD-A327-14C0EC768A2B}" presName="hierChild4" presStyleCnt="0"/>
      <dgm:spPr/>
    </dgm:pt>
    <dgm:pt modelId="{0ABFC688-7DC0-4304-874E-BF534AF0BC5E}" type="pres">
      <dgm:prSet presAssocID="{1A900BBB-A03B-4ECD-A327-14C0EC768A2B}" presName="hierChild5" presStyleCnt="0"/>
      <dgm:spPr/>
    </dgm:pt>
    <dgm:pt modelId="{305E1A4A-B5B8-4FE8-A8C8-C211D69E1048}" type="pres">
      <dgm:prSet presAssocID="{AC20C216-AE0D-4DF2-8FEF-09B305616327}" presName="Name64" presStyleLbl="parChTrans1D2" presStyleIdx="1" presStyleCnt="3"/>
      <dgm:spPr/>
    </dgm:pt>
    <dgm:pt modelId="{6327799A-25AE-458D-A8FA-CEA0F4BD7A65}" type="pres">
      <dgm:prSet presAssocID="{A367EDA8-598A-40EE-AB67-1A1A849BC1BB}" presName="hierRoot2" presStyleCnt="0">
        <dgm:presLayoutVars>
          <dgm:hierBranch val="init"/>
        </dgm:presLayoutVars>
      </dgm:prSet>
      <dgm:spPr/>
    </dgm:pt>
    <dgm:pt modelId="{F0D49DE4-D1F8-4848-8C58-CE3FC8E1E9C9}" type="pres">
      <dgm:prSet presAssocID="{A367EDA8-598A-40EE-AB67-1A1A849BC1BB}" presName="rootComposite" presStyleCnt="0"/>
      <dgm:spPr/>
    </dgm:pt>
    <dgm:pt modelId="{8DCD87E0-3891-4E0A-AD95-00E85229209B}" type="pres">
      <dgm:prSet presAssocID="{A367EDA8-598A-40EE-AB67-1A1A849BC1BB}" presName="rootText" presStyleLbl="node2" presStyleIdx="1" presStyleCnt="3">
        <dgm:presLayoutVars>
          <dgm:chPref val="3"/>
        </dgm:presLayoutVars>
      </dgm:prSet>
      <dgm:spPr/>
    </dgm:pt>
    <dgm:pt modelId="{AC71D5A3-CF70-47C0-B594-6DFC9825DE4E}" type="pres">
      <dgm:prSet presAssocID="{A367EDA8-598A-40EE-AB67-1A1A849BC1BB}" presName="rootConnector" presStyleLbl="node2" presStyleIdx="1" presStyleCnt="3"/>
      <dgm:spPr/>
    </dgm:pt>
    <dgm:pt modelId="{800EDBF5-9BF3-4C8C-AEA9-312BFCEBCA9E}" type="pres">
      <dgm:prSet presAssocID="{A367EDA8-598A-40EE-AB67-1A1A849BC1BB}" presName="hierChild4" presStyleCnt="0"/>
      <dgm:spPr/>
    </dgm:pt>
    <dgm:pt modelId="{38F9E4F3-D846-4937-A302-07066FF55201}" type="pres">
      <dgm:prSet presAssocID="{4FE579DA-9D6C-491E-9E5E-C4AE4EEC4141}" presName="Name64" presStyleLbl="parChTrans1D3" presStyleIdx="0" presStyleCnt="1"/>
      <dgm:spPr/>
    </dgm:pt>
    <dgm:pt modelId="{B1572F93-9AC8-425E-9D19-BD92E2AB34B1}" type="pres">
      <dgm:prSet presAssocID="{80CE0CB3-5F4E-4D1C-9A97-4042345896FE}" presName="hierRoot2" presStyleCnt="0">
        <dgm:presLayoutVars>
          <dgm:hierBranch val="init"/>
        </dgm:presLayoutVars>
      </dgm:prSet>
      <dgm:spPr/>
    </dgm:pt>
    <dgm:pt modelId="{389F93B0-13F5-48F8-8CF7-45F29A03B332}" type="pres">
      <dgm:prSet presAssocID="{80CE0CB3-5F4E-4D1C-9A97-4042345896FE}" presName="rootComposite" presStyleCnt="0"/>
      <dgm:spPr/>
    </dgm:pt>
    <dgm:pt modelId="{8872D633-0E94-45E1-BAFA-6DD639C83A52}" type="pres">
      <dgm:prSet presAssocID="{80CE0CB3-5F4E-4D1C-9A97-4042345896FE}" presName="rootText" presStyleLbl="node3" presStyleIdx="0" presStyleCnt="1">
        <dgm:presLayoutVars>
          <dgm:chPref val="3"/>
        </dgm:presLayoutVars>
      </dgm:prSet>
      <dgm:spPr/>
    </dgm:pt>
    <dgm:pt modelId="{EA43DDAA-D59D-49F4-BA5E-D4059FC1481F}" type="pres">
      <dgm:prSet presAssocID="{80CE0CB3-5F4E-4D1C-9A97-4042345896FE}" presName="rootConnector" presStyleLbl="node3" presStyleIdx="0" presStyleCnt="1"/>
      <dgm:spPr/>
    </dgm:pt>
    <dgm:pt modelId="{22BC819C-4E77-4000-9FCA-3BF2961EEA3F}" type="pres">
      <dgm:prSet presAssocID="{80CE0CB3-5F4E-4D1C-9A97-4042345896FE}" presName="hierChild4" presStyleCnt="0"/>
      <dgm:spPr/>
    </dgm:pt>
    <dgm:pt modelId="{FEE1C101-5221-42B8-B610-4DAA7CC89829}" type="pres">
      <dgm:prSet presAssocID="{80CE0CB3-5F4E-4D1C-9A97-4042345896FE}" presName="hierChild5" presStyleCnt="0"/>
      <dgm:spPr/>
    </dgm:pt>
    <dgm:pt modelId="{5DC8665F-23E2-4C79-A8AB-ACE869B75D54}" type="pres">
      <dgm:prSet presAssocID="{A367EDA8-598A-40EE-AB67-1A1A849BC1BB}" presName="hierChild5" presStyleCnt="0"/>
      <dgm:spPr/>
    </dgm:pt>
    <dgm:pt modelId="{8D62731A-0886-4D48-8342-33195AF0D9B9}" type="pres">
      <dgm:prSet presAssocID="{2F644EE5-F0AB-4BF7-841F-B7C6F72C25B6}" presName="Name64" presStyleLbl="parChTrans1D2" presStyleIdx="2" presStyleCnt="3"/>
      <dgm:spPr/>
    </dgm:pt>
    <dgm:pt modelId="{B2DECCE9-25E5-4FF1-A44C-2B0B12F5B313}" type="pres">
      <dgm:prSet presAssocID="{6D7F7C90-CEEE-43FA-8914-20699781A16C}" presName="hierRoot2" presStyleCnt="0">
        <dgm:presLayoutVars>
          <dgm:hierBranch val="init"/>
        </dgm:presLayoutVars>
      </dgm:prSet>
      <dgm:spPr/>
    </dgm:pt>
    <dgm:pt modelId="{71354EC1-6C5F-4E2C-A07C-127BF68041EE}" type="pres">
      <dgm:prSet presAssocID="{6D7F7C90-CEEE-43FA-8914-20699781A16C}" presName="rootComposite" presStyleCnt="0"/>
      <dgm:spPr/>
    </dgm:pt>
    <dgm:pt modelId="{7F85D082-B7ED-4511-AEF2-DA045177115F}" type="pres">
      <dgm:prSet presAssocID="{6D7F7C90-CEEE-43FA-8914-20699781A16C}" presName="rootText" presStyleLbl="node2" presStyleIdx="2" presStyleCnt="3">
        <dgm:presLayoutVars>
          <dgm:chPref val="3"/>
        </dgm:presLayoutVars>
      </dgm:prSet>
      <dgm:spPr/>
    </dgm:pt>
    <dgm:pt modelId="{5E635D58-01C5-482F-A710-BC0DBD4B3D02}" type="pres">
      <dgm:prSet presAssocID="{6D7F7C90-CEEE-43FA-8914-20699781A16C}" presName="rootConnector" presStyleLbl="node2" presStyleIdx="2" presStyleCnt="3"/>
      <dgm:spPr/>
    </dgm:pt>
    <dgm:pt modelId="{762E801C-37D4-4902-911B-40B0DB12C61C}" type="pres">
      <dgm:prSet presAssocID="{6D7F7C90-CEEE-43FA-8914-20699781A16C}" presName="hierChild4" presStyleCnt="0"/>
      <dgm:spPr/>
    </dgm:pt>
    <dgm:pt modelId="{D9EC46AD-3FA1-471D-8CC6-AD3F8D7C5C35}" type="pres">
      <dgm:prSet presAssocID="{6D7F7C90-CEEE-43FA-8914-20699781A16C}" presName="hierChild5" presStyleCnt="0"/>
      <dgm:spPr/>
    </dgm:pt>
    <dgm:pt modelId="{61B163BD-4061-4A40-BAA0-BFF77BC1D529}" type="pres">
      <dgm:prSet presAssocID="{A0365BE9-0D28-4CA8-BDE5-0FA628C87710}" presName="hierChild3" presStyleCnt="0"/>
      <dgm:spPr/>
    </dgm:pt>
  </dgm:ptLst>
  <dgm:cxnLst>
    <dgm:cxn modelId="{A695860B-C162-4BCB-B25F-C4DAE7A20E27}" type="presOf" srcId="{A0365BE9-0D28-4CA8-BDE5-0FA628C87710}" destId="{5064890B-BEB7-46A2-AD67-89B3DA198EE9}" srcOrd="1" destOrd="0" presId="urn:microsoft.com/office/officeart/2009/3/layout/HorizontalOrganizationChart"/>
    <dgm:cxn modelId="{BBC16A0F-9D69-4922-9236-5932E3C583F9}" type="presOf" srcId="{A0365BE9-0D28-4CA8-BDE5-0FA628C87710}" destId="{F7F0C4E5-7DF2-4A7C-AB77-AD7AFA13A4D7}" srcOrd="0" destOrd="0" presId="urn:microsoft.com/office/officeart/2009/3/layout/HorizontalOrganizationChart"/>
    <dgm:cxn modelId="{6CED651E-C97B-4EDF-995A-4A0C633EB0AB}" srcId="{A0365BE9-0D28-4CA8-BDE5-0FA628C87710}" destId="{1A900BBB-A03B-4ECD-A327-14C0EC768A2B}" srcOrd="0" destOrd="0" parTransId="{C989CFD0-7D0C-4C6C-B72D-141A26C39B36}" sibTransId="{03F8C334-E8DD-4F83-B892-7DCBF5B4109B}"/>
    <dgm:cxn modelId="{B6868E20-16F7-4D09-B5F1-7D0BC9CFC8C3}" type="presOf" srcId="{1A900BBB-A03B-4ECD-A327-14C0EC768A2B}" destId="{728CC619-1B9A-4D9B-9E57-EE4C19E35B67}" srcOrd="1" destOrd="0" presId="urn:microsoft.com/office/officeart/2009/3/layout/HorizontalOrganizationChart"/>
    <dgm:cxn modelId="{0E063822-9103-48E1-9C75-68F86820F89C}" type="presOf" srcId="{6D7F7C90-CEEE-43FA-8914-20699781A16C}" destId="{5E635D58-01C5-482F-A710-BC0DBD4B3D02}" srcOrd="1" destOrd="0" presId="urn:microsoft.com/office/officeart/2009/3/layout/HorizontalOrganizationChart"/>
    <dgm:cxn modelId="{5263F127-C1F4-4A0D-9C64-427B518F4C32}" type="presOf" srcId="{80CE0CB3-5F4E-4D1C-9A97-4042345896FE}" destId="{EA43DDAA-D59D-49F4-BA5E-D4059FC1481F}" srcOrd="1" destOrd="0" presId="urn:microsoft.com/office/officeart/2009/3/layout/HorizontalOrganizationChart"/>
    <dgm:cxn modelId="{CEBBA02D-B264-4DFD-8C1B-B0653A8C92D4}" srcId="{A0365BE9-0D28-4CA8-BDE5-0FA628C87710}" destId="{6D7F7C90-CEEE-43FA-8914-20699781A16C}" srcOrd="2" destOrd="0" parTransId="{2F644EE5-F0AB-4BF7-841F-B7C6F72C25B6}" sibTransId="{55A8230E-4A9D-4D94-BB65-0CB189302B8E}"/>
    <dgm:cxn modelId="{33AA5D31-A03A-4C53-9ADA-ECC92A5422D7}" type="presOf" srcId="{4FE579DA-9D6C-491E-9E5E-C4AE4EEC4141}" destId="{38F9E4F3-D846-4937-A302-07066FF55201}" srcOrd="0" destOrd="0" presId="urn:microsoft.com/office/officeart/2009/3/layout/HorizontalOrganizationChart"/>
    <dgm:cxn modelId="{C93D2651-45C3-4D25-B6F5-4B1D541F6404}" type="presOf" srcId="{D00AB656-1A7D-41E6-A44D-16D339624772}" destId="{BB4E2E0C-9A75-44A0-9CF1-5F68BF677C83}" srcOrd="0" destOrd="0" presId="urn:microsoft.com/office/officeart/2009/3/layout/HorizontalOrganizationChart"/>
    <dgm:cxn modelId="{106B9454-8845-45C0-8F29-1F72269BE132}" type="presOf" srcId="{A367EDA8-598A-40EE-AB67-1A1A849BC1BB}" destId="{AC71D5A3-CF70-47C0-B594-6DFC9825DE4E}" srcOrd="1" destOrd="0" presId="urn:microsoft.com/office/officeart/2009/3/layout/HorizontalOrganizationChart"/>
    <dgm:cxn modelId="{AC873478-E18B-48BF-8BE6-415CE1C6A00C}" type="presOf" srcId="{6D7F7C90-CEEE-43FA-8914-20699781A16C}" destId="{7F85D082-B7ED-4511-AEF2-DA045177115F}" srcOrd="0" destOrd="0" presId="urn:microsoft.com/office/officeart/2009/3/layout/HorizontalOrganizationChart"/>
    <dgm:cxn modelId="{B0CC188B-B31D-4340-AFDA-79CFD81EE420}" type="presOf" srcId="{C989CFD0-7D0C-4C6C-B72D-141A26C39B36}" destId="{691501E1-3DCA-472A-8F9F-C0E334A33DC7}" srcOrd="0" destOrd="0" presId="urn:microsoft.com/office/officeart/2009/3/layout/HorizontalOrganizationChart"/>
    <dgm:cxn modelId="{8F6EFD9D-6D39-4119-AACC-6EFC2455F139}" type="presOf" srcId="{AC20C216-AE0D-4DF2-8FEF-09B305616327}" destId="{305E1A4A-B5B8-4FE8-A8C8-C211D69E1048}" srcOrd="0" destOrd="0" presId="urn:microsoft.com/office/officeart/2009/3/layout/HorizontalOrganizationChart"/>
    <dgm:cxn modelId="{7F3766BF-B192-4677-9F0C-2B68AEE71734}" type="presOf" srcId="{80CE0CB3-5F4E-4D1C-9A97-4042345896FE}" destId="{8872D633-0E94-45E1-BAFA-6DD639C83A52}" srcOrd="0" destOrd="0" presId="urn:microsoft.com/office/officeart/2009/3/layout/HorizontalOrganizationChart"/>
    <dgm:cxn modelId="{CB7C3ACB-547D-4700-8157-A604DE2D4AB8}" type="presOf" srcId="{2F644EE5-F0AB-4BF7-841F-B7C6F72C25B6}" destId="{8D62731A-0886-4D48-8342-33195AF0D9B9}" srcOrd="0" destOrd="0" presId="urn:microsoft.com/office/officeart/2009/3/layout/HorizontalOrganizationChart"/>
    <dgm:cxn modelId="{D06EFBD6-9D8A-4610-A81C-251F80EC9F6F}" srcId="{A0365BE9-0D28-4CA8-BDE5-0FA628C87710}" destId="{A367EDA8-598A-40EE-AB67-1A1A849BC1BB}" srcOrd="1" destOrd="0" parTransId="{AC20C216-AE0D-4DF2-8FEF-09B305616327}" sibTransId="{5400B7C2-7CE4-4360-9827-3BD059B325AB}"/>
    <dgm:cxn modelId="{597F5AE2-AB2D-46B6-B838-7610C9C6CDB6}" srcId="{A367EDA8-598A-40EE-AB67-1A1A849BC1BB}" destId="{80CE0CB3-5F4E-4D1C-9A97-4042345896FE}" srcOrd="0" destOrd="0" parTransId="{4FE579DA-9D6C-491E-9E5E-C4AE4EEC4141}" sibTransId="{3CE609F7-A927-4474-83D6-F91D5694551F}"/>
    <dgm:cxn modelId="{E39142EE-29E0-4342-A908-F4BDC6E2EF54}" type="presOf" srcId="{1A900BBB-A03B-4ECD-A327-14C0EC768A2B}" destId="{ACC83C86-FD6C-47DB-A116-707791A3FE2E}" srcOrd="0" destOrd="0" presId="urn:microsoft.com/office/officeart/2009/3/layout/HorizontalOrganizationChart"/>
    <dgm:cxn modelId="{91CB5DFA-F479-4500-AAA2-BD03E6861B9B}" type="presOf" srcId="{A367EDA8-598A-40EE-AB67-1A1A849BC1BB}" destId="{8DCD87E0-3891-4E0A-AD95-00E85229209B}" srcOrd="0" destOrd="0" presId="urn:microsoft.com/office/officeart/2009/3/layout/HorizontalOrganizationChart"/>
    <dgm:cxn modelId="{9B7572FD-F84A-47EE-B2D3-ACE991B9C227}" srcId="{D00AB656-1A7D-41E6-A44D-16D339624772}" destId="{A0365BE9-0D28-4CA8-BDE5-0FA628C87710}" srcOrd="0" destOrd="0" parTransId="{ED8C41BD-3156-4735-AA2E-3E3A98376E01}" sibTransId="{96A5F5EB-A162-4003-91FF-5C1FD84021BE}"/>
    <dgm:cxn modelId="{2EE8781C-2AAC-457C-9F09-9038A6048913}" type="presParOf" srcId="{BB4E2E0C-9A75-44A0-9CF1-5F68BF677C83}" destId="{72C18891-9BF5-4048-8C92-D660745ECA2C}" srcOrd="0" destOrd="0" presId="urn:microsoft.com/office/officeart/2009/3/layout/HorizontalOrganizationChart"/>
    <dgm:cxn modelId="{DA33532E-726F-4876-9635-7C622390975E}" type="presParOf" srcId="{72C18891-9BF5-4048-8C92-D660745ECA2C}" destId="{7918E26D-C0E0-4139-9832-774840CB91FE}" srcOrd="0" destOrd="0" presId="urn:microsoft.com/office/officeart/2009/3/layout/HorizontalOrganizationChart"/>
    <dgm:cxn modelId="{9EC812D8-7B33-4827-BCF1-2F2520E6E9C9}" type="presParOf" srcId="{7918E26D-C0E0-4139-9832-774840CB91FE}" destId="{F7F0C4E5-7DF2-4A7C-AB77-AD7AFA13A4D7}" srcOrd="0" destOrd="0" presId="urn:microsoft.com/office/officeart/2009/3/layout/HorizontalOrganizationChart"/>
    <dgm:cxn modelId="{82F4AED5-32DB-470C-942F-A998F7599217}" type="presParOf" srcId="{7918E26D-C0E0-4139-9832-774840CB91FE}" destId="{5064890B-BEB7-46A2-AD67-89B3DA198EE9}" srcOrd="1" destOrd="0" presId="urn:microsoft.com/office/officeart/2009/3/layout/HorizontalOrganizationChart"/>
    <dgm:cxn modelId="{1EE0734D-6EB5-4387-BDFF-123FC400C280}" type="presParOf" srcId="{72C18891-9BF5-4048-8C92-D660745ECA2C}" destId="{BD5B35C1-3B85-44B1-8605-8A663469CB76}" srcOrd="1" destOrd="0" presId="urn:microsoft.com/office/officeart/2009/3/layout/HorizontalOrganizationChart"/>
    <dgm:cxn modelId="{6E60F420-25B3-4E68-8E73-31919D02F7F7}" type="presParOf" srcId="{BD5B35C1-3B85-44B1-8605-8A663469CB76}" destId="{691501E1-3DCA-472A-8F9F-C0E334A33DC7}" srcOrd="0" destOrd="0" presId="urn:microsoft.com/office/officeart/2009/3/layout/HorizontalOrganizationChart"/>
    <dgm:cxn modelId="{20AE13C8-C8F2-4658-BBEF-036F56603DF4}" type="presParOf" srcId="{BD5B35C1-3B85-44B1-8605-8A663469CB76}" destId="{36F6A6F9-7266-41A5-BF0B-B0F3195B706D}" srcOrd="1" destOrd="0" presId="urn:microsoft.com/office/officeart/2009/3/layout/HorizontalOrganizationChart"/>
    <dgm:cxn modelId="{6C46E565-D86B-4393-A9C1-6B875F3E42FE}" type="presParOf" srcId="{36F6A6F9-7266-41A5-BF0B-B0F3195B706D}" destId="{8403E720-A64A-44D1-8686-D3EC9DC5E5D0}" srcOrd="0" destOrd="0" presId="urn:microsoft.com/office/officeart/2009/3/layout/HorizontalOrganizationChart"/>
    <dgm:cxn modelId="{15D0DA82-C34F-4651-A7E1-99E144673810}" type="presParOf" srcId="{8403E720-A64A-44D1-8686-D3EC9DC5E5D0}" destId="{ACC83C86-FD6C-47DB-A116-707791A3FE2E}" srcOrd="0" destOrd="0" presId="urn:microsoft.com/office/officeart/2009/3/layout/HorizontalOrganizationChart"/>
    <dgm:cxn modelId="{1270EC6C-6191-4A38-B257-697635D5AFB7}" type="presParOf" srcId="{8403E720-A64A-44D1-8686-D3EC9DC5E5D0}" destId="{728CC619-1B9A-4D9B-9E57-EE4C19E35B67}" srcOrd="1" destOrd="0" presId="urn:microsoft.com/office/officeart/2009/3/layout/HorizontalOrganizationChart"/>
    <dgm:cxn modelId="{31454CFE-CB1F-4587-AB45-1734745E2724}" type="presParOf" srcId="{36F6A6F9-7266-41A5-BF0B-B0F3195B706D}" destId="{3AA0469C-4FA1-48DC-8290-F9004000946D}" srcOrd="1" destOrd="0" presId="urn:microsoft.com/office/officeart/2009/3/layout/HorizontalOrganizationChart"/>
    <dgm:cxn modelId="{1F1DAE28-34E1-46CB-BCAB-9BF5B4A43CE9}" type="presParOf" srcId="{36F6A6F9-7266-41A5-BF0B-B0F3195B706D}" destId="{0ABFC688-7DC0-4304-874E-BF534AF0BC5E}" srcOrd="2" destOrd="0" presId="urn:microsoft.com/office/officeart/2009/3/layout/HorizontalOrganizationChart"/>
    <dgm:cxn modelId="{0C23290C-CE20-46A8-B2F9-2A106EAB1579}" type="presParOf" srcId="{BD5B35C1-3B85-44B1-8605-8A663469CB76}" destId="{305E1A4A-B5B8-4FE8-A8C8-C211D69E1048}" srcOrd="2" destOrd="0" presId="urn:microsoft.com/office/officeart/2009/3/layout/HorizontalOrganizationChart"/>
    <dgm:cxn modelId="{D0641647-484E-479A-B473-82B1A6549B42}" type="presParOf" srcId="{BD5B35C1-3B85-44B1-8605-8A663469CB76}" destId="{6327799A-25AE-458D-A8FA-CEA0F4BD7A65}" srcOrd="3" destOrd="0" presId="urn:microsoft.com/office/officeart/2009/3/layout/HorizontalOrganizationChart"/>
    <dgm:cxn modelId="{D917B065-BFD1-4484-AD80-72B1E39B8AEF}" type="presParOf" srcId="{6327799A-25AE-458D-A8FA-CEA0F4BD7A65}" destId="{F0D49DE4-D1F8-4848-8C58-CE3FC8E1E9C9}" srcOrd="0" destOrd="0" presId="urn:microsoft.com/office/officeart/2009/3/layout/HorizontalOrganizationChart"/>
    <dgm:cxn modelId="{F9391953-9C57-4625-A293-16C86E889C40}" type="presParOf" srcId="{F0D49DE4-D1F8-4848-8C58-CE3FC8E1E9C9}" destId="{8DCD87E0-3891-4E0A-AD95-00E85229209B}" srcOrd="0" destOrd="0" presId="urn:microsoft.com/office/officeart/2009/3/layout/HorizontalOrganizationChart"/>
    <dgm:cxn modelId="{A13EB0B7-D2E1-4632-B299-CF39D7B09AEE}" type="presParOf" srcId="{F0D49DE4-D1F8-4848-8C58-CE3FC8E1E9C9}" destId="{AC71D5A3-CF70-47C0-B594-6DFC9825DE4E}" srcOrd="1" destOrd="0" presId="urn:microsoft.com/office/officeart/2009/3/layout/HorizontalOrganizationChart"/>
    <dgm:cxn modelId="{4781B30C-9515-4321-BB5A-15E02DED60FA}" type="presParOf" srcId="{6327799A-25AE-458D-A8FA-CEA0F4BD7A65}" destId="{800EDBF5-9BF3-4C8C-AEA9-312BFCEBCA9E}" srcOrd="1" destOrd="0" presId="urn:microsoft.com/office/officeart/2009/3/layout/HorizontalOrganizationChart"/>
    <dgm:cxn modelId="{992B3EA3-D639-42A5-8BB8-2FEF0308FD53}" type="presParOf" srcId="{800EDBF5-9BF3-4C8C-AEA9-312BFCEBCA9E}" destId="{38F9E4F3-D846-4937-A302-07066FF55201}" srcOrd="0" destOrd="0" presId="urn:microsoft.com/office/officeart/2009/3/layout/HorizontalOrganizationChart"/>
    <dgm:cxn modelId="{C6B4DC59-7A76-496F-A268-D4E93C92CED5}" type="presParOf" srcId="{800EDBF5-9BF3-4C8C-AEA9-312BFCEBCA9E}" destId="{B1572F93-9AC8-425E-9D19-BD92E2AB34B1}" srcOrd="1" destOrd="0" presId="urn:microsoft.com/office/officeart/2009/3/layout/HorizontalOrganizationChart"/>
    <dgm:cxn modelId="{A6CFDF5B-18A5-4C0B-A4AE-6C705F24B299}" type="presParOf" srcId="{B1572F93-9AC8-425E-9D19-BD92E2AB34B1}" destId="{389F93B0-13F5-48F8-8CF7-45F29A03B332}" srcOrd="0" destOrd="0" presId="urn:microsoft.com/office/officeart/2009/3/layout/HorizontalOrganizationChart"/>
    <dgm:cxn modelId="{FE32B7C2-3141-44A4-88DD-572ECD95C315}" type="presParOf" srcId="{389F93B0-13F5-48F8-8CF7-45F29A03B332}" destId="{8872D633-0E94-45E1-BAFA-6DD639C83A52}" srcOrd="0" destOrd="0" presId="urn:microsoft.com/office/officeart/2009/3/layout/HorizontalOrganizationChart"/>
    <dgm:cxn modelId="{D7DF9FC4-E2B7-4F9F-99B4-6C95F2443253}" type="presParOf" srcId="{389F93B0-13F5-48F8-8CF7-45F29A03B332}" destId="{EA43DDAA-D59D-49F4-BA5E-D4059FC1481F}" srcOrd="1" destOrd="0" presId="urn:microsoft.com/office/officeart/2009/3/layout/HorizontalOrganizationChart"/>
    <dgm:cxn modelId="{3BA53443-A47A-462C-AC82-52DFAB8A7A64}" type="presParOf" srcId="{B1572F93-9AC8-425E-9D19-BD92E2AB34B1}" destId="{22BC819C-4E77-4000-9FCA-3BF2961EEA3F}" srcOrd="1" destOrd="0" presId="urn:microsoft.com/office/officeart/2009/3/layout/HorizontalOrganizationChart"/>
    <dgm:cxn modelId="{CC8EE609-9203-43FA-B3B9-702595A4FDD6}" type="presParOf" srcId="{B1572F93-9AC8-425E-9D19-BD92E2AB34B1}" destId="{FEE1C101-5221-42B8-B610-4DAA7CC89829}" srcOrd="2" destOrd="0" presId="urn:microsoft.com/office/officeart/2009/3/layout/HorizontalOrganizationChart"/>
    <dgm:cxn modelId="{F89DF5B4-1A9A-4FB2-B691-C80FA22FC16A}" type="presParOf" srcId="{6327799A-25AE-458D-A8FA-CEA0F4BD7A65}" destId="{5DC8665F-23E2-4C79-A8AB-ACE869B75D54}" srcOrd="2" destOrd="0" presId="urn:microsoft.com/office/officeart/2009/3/layout/HorizontalOrganizationChart"/>
    <dgm:cxn modelId="{75410BF8-6627-4437-9102-4175474CBEE7}" type="presParOf" srcId="{BD5B35C1-3B85-44B1-8605-8A663469CB76}" destId="{8D62731A-0886-4D48-8342-33195AF0D9B9}" srcOrd="4" destOrd="0" presId="urn:microsoft.com/office/officeart/2009/3/layout/HorizontalOrganizationChart"/>
    <dgm:cxn modelId="{8A639D5E-454E-4279-8369-7F73FD31348F}" type="presParOf" srcId="{BD5B35C1-3B85-44B1-8605-8A663469CB76}" destId="{B2DECCE9-25E5-4FF1-A44C-2B0B12F5B313}" srcOrd="5" destOrd="0" presId="urn:microsoft.com/office/officeart/2009/3/layout/HorizontalOrganizationChart"/>
    <dgm:cxn modelId="{C8085157-C5EC-49AF-B06C-777FC7D22CFE}" type="presParOf" srcId="{B2DECCE9-25E5-4FF1-A44C-2B0B12F5B313}" destId="{71354EC1-6C5F-4E2C-A07C-127BF68041EE}" srcOrd="0" destOrd="0" presId="urn:microsoft.com/office/officeart/2009/3/layout/HorizontalOrganizationChart"/>
    <dgm:cxn modelId="{CB8678C1-2EED-4FD7-8ADA-45C6974A5800}" type="presParOf" srcId="{71354EC1-6C5F-4E2C-A07C-127BF68041EE}" destId="{7F85D082-B7ED-4511-AEF2-DA045177115F}" srcOrd="0" destOrd="0" presId="urn:microsoft.com/office/officeart/2009/3/layout/HorizontalOrganizationChart"/>
    <dgm:cxn modelId="{6C6F48C0-8A78-44DB-9B72-04CC83A8F869}" type="presParOf" srcId="{71354EC1-6C5F-4E2C-A07C-127BF68041EE}" destId="{5E635D58-01C5-482F-A710-BC0DBD4B3D02}" srcOrd="1" destOrd="0" presId="urn:microsoft.com/office/officeart/2009/3/layout/HorizontalOrganizationChart"/>
    <dgm:cxn modelId="{FFF91D03-10DD-4B28-A2A8-AF6EF54CF818}" type="presParOf" srcId="{B2DECCE9-25E5-4FF1-A44C-2B0B12F5B313}" destId="{762E801C-37D4-4902-911B-40B0DB12C61C}" srcOrd="1" destOrd="0" presId="urn:microsoft.com/office/officeart/2009/3/layout/HorizontalOrganizationChart"/>
    <dgm:cxn modelId="{C89A7F63-96D0-450E-8D6D-96972F8366D4}" type="presParOf" srcId="{B2DECCE9-25E5-4FF1-A44C-2B0B12F5B313}" destId="{D9EC46AD-3FA1-471D-8CC6-AD3F8D7C5C35}" srcOrd="2" destOrd="0" presId="urn:microsoft.com/office/officeart/2009/3/layout/HorizontalOrganizationChart"/>
    <dgm:cxn modelId="{5C7729AF-2182-4A46-965A-077F4A2A61DB}" type="presParOf" srcId="{72C18891-9BF5-4048-8C92-D660745ECA2C}" destId="{61B163BD-4061-4A40-BAA0-BFF77BC1D529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FEDC4D-537E-4BDE-9034-EAFD9A7E693E}">
      <dsp:nvSpPr>
        <dsp:cNvPr id="0" name=""/>
        <dsp:cNvSpPr/>
      </dsp:nvSpPr>
      <dsp:spPr>
        <a:xfrm>
          <a:off x="4780284" y="2175669"/>
          <a:ext cx="955030" cy="1026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7515" y="0"/>
              </a:lnTo>
              <a:lnTo>
                <a:pt x="477515" y="1026657"/>
              </a:lnTo>
              <a:lnTo>
                <a:pt x="955030" y="102665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5FE920-3E2B-4563-8315-CA9082D409F3}">
      <dsp:nvSpPr>
        <dsp:cNvPr id="0" name=""/>
        <dsp:cNvSpPr/>
      </dsp:nvSpPr>
      <dsp:spPr>
        <a:xfrm>
          <a:off x="4780284" y="1149011"/>
          <a:ext cx="955030" cy="1026657"/>
        </a:xfrm>
        <a:custGeom>
          <a:avLst/>
          <a:gdLst/>
          <a:ahLst/>
          <a:cxnLst/>
          <a:rect l="0" t="0" r="0" b="0"/>
          <a:pathLst>
            <a:path>
              <a:moveTo>
                <a:pt x="0" y="1026657"/>
              </a:moveTo>
              <a:lnTo>
                <a:pt x="477515" y="1026657"/>
              </a:lnTo>
              <a:lnTo>
                <a:pt x="477515" y="0"/>
              </a:lnTo>
              <a:lnTo>
                <a:pt x="955030" y="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73F373-999C-4F62-8CD8-B5B478D5292B}">
      <dsp:nvSpPr>
        <dsp:cNvPr id="0" name=""/>
        <dsp:cNvSpPr/>
      </dsp:nvSpPr>
      <dsp:spPr>
        <a:xfrm>
          <a:off x="5134" y="1447458"/>
          <a:ext cx="4775150" cy="14564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b="1" i="0" kern="1200"/>
            <a:t>Artículo 24 de la Constitución Política del Perú</a:t>
          </a:r>
          <a:endParaRPr lang="es-PE" sz="2400" kern="1200"/>
        </a:p>
      </dsp:txBody>
      <dsp:txXfrm>
        <a:off x="5134" y="1447458"/>
        <a:ext cx="4775150" cy="1456420"/>
      </dsp:txXfrm>
    </dsp:sp>
    <dsp:sp modelId="{4833DC1C-4779-4AAF-899F-455C8E891168}">
      <dsp:nvSpPr>
        <dsp:cNvPr id="0" name=""/>
        <dsp:cNvSpPr/>
      </dsp:nvSpPr>
      <dsp:spPr>
        <a:xfrm>
          <a:off x="5735315" y="420801"/>
          <a:ext cx="4775150" cy="14564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b="0" i="0" kern="1200" dirty="0"/>
            <a:t>El trabajador tiene derecho a una remuneración equitativa y suficiente, que procure, para él y su familia, el bienestar material y espiritual.</a:t>
          </a:r>
          <a:endParaRPr lang="es-PE" sz="2400" kern="1200" dirty="0"/>
        </a:p>
      </dsp:txBody>
      <dsp:txXfrm>
        <a:off x="5735315" y="420801"/>
        <a:ext cx="4775150" cy="1456420"/>
      </dsp:txXfrm>
    </dsp:sp>
    <dsp:sp modelId="{7A38749D-A2B9-443A-924D-101999E73846}">
      <dsp:nvSpPr>
        <dsp:cNvPr id="0" name=""/>
        <dsp:cNvSpPr/>
      </dsp:nvSpPr>
      <dsp:spPr>
        <a:xfrm>
          <a:off x="5735315" y="2474115"/>
          <a:ext cx="4775150" cy="14564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b="0" i="0" kern="1200" dirty="0"/>
            <a:t>El pago de la remuneración y de los beneficios sociales del trabajador tiene prioridad sobre cualquiera otra obligación del empleador.</a:t>
          </a:r>
          <a:endParaRPr lang="es-PE" sz="2400" kern="1200" dirty="0"/>
        </a:p>
      </dsp:txBody>
      <dsp:txXfrm>
        <a:off x="5735315" y="2474115"/>
        <a:ext cx="4775150" cy="14564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AAF1-84A5-4C48-AD40-5F1714C9F942}">
      <dsp:nvSpPr>
        <dsp:cNvPr id="0" name=""/>
        <dsp:cNvSpPr/>
      </dsp:nvSpPr>
      <dsp:spPr>
        <a:xfrm>
          <a:off x="4884901" y="2175669"/>
          <a:ext cx="745796" cy="1603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2898" y="0"/>
              </a:lnTo>
              <a:lnTo>
                <a:pt x="372898" y="1603462"/>
              </a:lnTo>
              <a:lnTo>
                <a:pt x="745796" y="16034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B1AAD0-7D80-4BC5-903B-5E977293F44E}">
      <dsp:nvSpPr>
        <dsp:cNvPr id="0" name=""/>
        <dsp:cNvSpPr/>
      </dsp:nvSpPr>
      <dsp:spPr>
        <a:xfrm>
          <a:off x="4884901" y="2129949"/>
          <a:ext cx="7457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45796" y="457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2C8447-8772-446F-BBAE-605048F6464A}">
      <dsp:nvSpPr>
        <dsp:cNvPr id="0" name=""/>
        <dsp:cNvSpPr/>
      </dsp:nvSpPr>
      <dsp:spPr>
        <a:xfrm>
          <a:off x="4884901" y="572206"/>
          <a:ext cx="745796" cy="1603462"/>
        </a:xfrm>
        <a:custGeom>
          <a:avLst/>
          <a:gdLst/>
          <a:ahLst/>
          <a:cxnLst/>
          <a:rect l="0" t="0" r="0" b="0"/>
          <a:pathLst>
            <a:path>
              <a:moveTo>
                <a:pt x="0" y="1603462"/>
              </a:moveTo>
              <a:lnTo>
                <a:pt x="372898" y="1603462"/>
              </a:lnTo>
              <a:lnTo>
                <a:pt x="372898" y="0"/>
              </a:lnTo>
              <a:lnTo>
                <a:pt x="745796" y="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F31033-3B88-4422-8342-5347E0E01C81}">
      <dsp:nvSpPr>
        <dsp:cNvPr id="0" name=""/>
        <dsp:cNvSpPr/>
      </dsp:nvSpPr>
      <dsp:spPr>
        <a:xfrm>
          <a:off x="1155920" y="1606999"/>
          <a:ext cx="3728981" cy="11373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b="1" i="0" kern="1200"/>
            <a:t>Artículo 26 de la Constitución Política del Perú. </a:t>
          </a:r>
          <a:r>
            <a:rPr lang="es-MX" sz="1900" b="0" i="0" kern="1200"/>
            <a:t>En la relación laboral se respetan los siguientes principios:</a:t>
          </a:r>
          <a:endParaRPr lang="es-PE" sz="1900" kern="1200"/>
        </a:p>
      </dsp:txBody>
      <dsp:txXfrm>
        <a:off x="1155920" y="1606999"/>
        <a:ext cx="3728981" cy="1137339"/>
      </dsp:txXfrm>
    </dsp:sp>
    <dsp:sp modelId="{CECAC344-FF14-47BB-9D2C-5B64ACD7590A}">
      <dsp:nvSpPr>
        <dsp:cNvPr id="0" name=""/>
        <dsp:cNvSpPr/>
      </dsp:nvSpPr>
      <dsp:spPr>
        <a:xfrm>
          <a:off x="5630698" y="3537"/>
          <a:ext cx="3728981" cy="11373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b="0" i="0" kern="1200" dirty="0"/>
            <a:t>1. Igualdad de oportunidades sin discriminación.</a:t>
          </a:r>
          <a:endParaRPr lang="es-PE" sz="1900" kern="1200" dirty="0"/>
        </a:p>
      </dsp:txBody>
      <dsp:txXfrm>
        <a:off x="5630698" y="3537"/>
        <a:ext cx="3728981" cy="1137339"/>
      </dsp:txXfrm>
    </dsp:sp>
    <dsp:sp modelId="{7BE4D7B8-FCB5-406B-8869-6F35F181D7F7}">
      <dsp:nvSpPr>
        <dsp:cNvPr id="0" name=""/>
        <dsp:cNvSpPr/>
      </dsp:nvSpPr>
      <dsp:spPr>
        <a:xfrm>
          <a:off x="5630698" y="1606999"/>
          <a:ext cx="3728981" cy="11373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b="0" i="0" kern="1200" dirty="0"/>
            <a:t>2. Carácter irrenunciable de los derechos reconocidos por la Constitución y la ley. </a:t>
          </a:r>
          <a:endParaRPr lang="es-PE" sz="1900" kern="1200" dirty="0"/>
        </a:p>
      </dsp:txBody>
      <dsp:txXfrm>
        <a:off x="5630698" y="1606999"/>
        <a:ext cx="3728981" cy="1137339"/>
      </dsp:txXfrm>
    </dsp:sp>
    <dsp:sp modelId="{CECB54FE-35B6-467F-99F7-5AF9C2B3FBF0}">
      <dsp:nvSpPr>
        <dsp:cNvPr id="0" name=""/>
        <dsp:cNvSpPr/>
      </dsp:nvSpPr>
      <dsp:spPr>
        <a:xfrm>
          <a:off x="5630698" y="3210461"/>
          <a:ext cx="3728981" cy="11373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900" b="0" i="0" kern="1200" dirty="0"/>
            <a:t>3. Interpretación favorable al trabajador en caso de duda insalvable sobre el sentido de una norma.</a:t>
          </a:r>
          <a:endParaRPr lang="es-PE" sz="1900" kern="1200" dirty="0"/>
        </a:p>
      </dsp:txBody>
      <dsp:txXfrm>
        <a:off x="5630698" y="3210461"/>
        <a:ext cx="3728981" cy="11373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C95F32-3DED-45D0-AE6B-0F8EE9A9AF04}">
      <dsp:nvSpPr>
        <dsp:cNvPr id="0" name=""/>
        <dsp:cNvSpPr/>
      </dsp:nvSpPr>
      <dsp:spPr>
        <a:xfrm>
          <a:off x="4780284" y="2129949"/>
          <a:ext cx="9550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55030" y="457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49D7C6-B6D9-4ADB-AA66-30CA524C0CF7}">
      <dsp:nvSpPr>
        <dsp:cNvPr id="0" name=""/>
        <dsp:cNvSpPr/>
      </dsp:nvSpPr>
      <dsp:spPr>
        <a:xfrm>
          <a:off x="5134" y="1447458"/>
          <a:ext cx="4775150" cy="14564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b="1" i="0" kern="1200"/>
            <a:t>Artículo 27 de la Constitución Política del Perú</a:t>
          </a:r>
          <a:endParaRPr lang="es-PE" sz="3200" kern="1200"/>
        </a:p>
      </dsp:txBody>
      <dsp:txXfrm>
        <a:off x="5134" y="1447458"/>
        <a:ext cx="4775150" cy="1456420"/>
      </dsp:txXfrm>
    </dsp:sp>
    <dsp:sp modelId="{0B30A752-F9B1-4B2C-A2AF-927219B2D484}">
      <dsp:nvSpPr>
        <dsp:cNvPr id="0" name=""/>
        <dsp:cNvSpPr/>
      </dsp:nvSpPr>
      <dsp:spPr>
        <a:xfrm>
          <a:off x="5735315" y="1447458"/>
          <a:ext cx="4775150" cy="14564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200" b="0" i="0" kern="1200" dirty="0"/>
            <a:t>La ley otorga al trabajador adecuada protección contra el despido arbitrario.</a:t>
          </a:r>
          <a:endParaRPr lang="es-PE" sz="3200" kern="1200" dirty="0"/>
        </a:p>
      </dsp:txBody>
      <dsp:txXfrm>
        <a:off x="5735315" y="1447458"/>
        <a:ext cx="4775150" cy="14564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2731A-0886-4D48-8342-33195AF0D9B9}">
      <dsp:nvSpPr>
        <dsp:cNvPr id="0" name=""/>
        <dsp:cNvSpPr/>
      </dsp:nvSpPr>
      <dsp:spPr>
        <a:xfrm>
          <a:off x="3094541" y="2175669"/>
          <a:ext cx="618073" cy="1328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9036" y="0"/>
              </a:lnTo>
              <a:lnTo>
                <a:pt x="309036" y="1328858"/>
              </a:lnTo>
              <a:lnTo>
                <a:pt x="618073" y="1328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9E4F3-D846-4937-A302-07066FF55201}">
      <dsp:nvSpPr>
        <dsp:cNvPr id="0" name=""/>
        <dsp:cNvSpPr/>
      </dsp:nvSpPr>
      <dsp:spPr>
        <a:xfrm>
          <a:off x="6802984" y="2129949"/>
          <a:ext cx="6180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8073" y="457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E1A4A-B5B8-4FE8-A8C8-C211D69E1048}">
      <dsp:nvSpPr>
        <dsp:cNvPr id="0" name=""/>
        <dsp:cNvSpPr/>
      </dsp:nvSpPr>
      <dsp:spPr>
        <a:xfrm>
          <a:off x="3094541" y="2129949"/>
          <a:ext cx="6180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8073" y="457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501E1-3DCA-472A-8F9F-C0E334A33DC7}">
      <dsp:nvSpPr>
        <dsp:cNvPr id="0" name=""/>
        <dsp:cNvSpPr/>
      </dsp:nvSpPr>
      <dsp:spPr>
        <a:xfrm>
          <a:off x="3094541" y="846810"/>
          <a:ext cx="618073" cy="1328858"/>
        </a:xfrm>
        <a:custGeom>
          <a:avLst/>
          <a:gdLst/>
          <a:ahLst/>
          <a:cxnLst/>
          <a:rect l="0" t="0" r="0" b="0"/>
          <a:pathLst>
            <a:path>
              <a:moveTo>
                <a:pt x="0" y="1328858"/>
              </a:moveTo>
              <a:lnTo>
                <a:pt x="309036" y="1328858"/>
              </a:lnTo>
              <a:lnTo>
                <a:pt x="309036" y="0"/>
              </a:lnTo>
              <a:lnTo>
                <a:pt x="618073" y="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0C4E5-7DF2-4A7C-AB77-AD7AFA13A4D7}">
      <dsp:nvSpPr>
        <dsp:cNvPr id="0" name=""/>
        <dsp:cNvSpPr/>
      </dsp:nvSpPr>
      <dsp:spPr>
        <a:xfrm>
          <a:off x="4171" y="1704387"/>
          <a:ext cx="3090369" cy="9425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i="0" kern="1200" dirty="0"/>
            <a:t>Artículo 28 de la Constitución Política del Perú. </a:t>
          </a:r>
          <a:r>
            <a:rPr lang="es-MX" sz="1600" b="0" i="0" kern="1200"/>
            <a:t>El Estado:</a:t>
          </a:r>
          <a:endParaRPr lang="es-PE" sz="1600" kern="1200" dirty="0"/>
        </a:p>
      </dsp:txBody>
      <dsp:txXfrm>
        <a:off x="4171" y="1704387"/>
        <a:ext cx="3090369" cy="942562"/>
      </dsp:txXfrm>
    </dsp:sp>
    <dsp:sp modelId="{ACC83C86-FD6C-47DB-A116-707791A3FE2E}">
      <dsp:nvSpPr>
        <dsp:cNvPr id="0" name=""/>
        <dsp:cNvSpPr/>
      </dsp:nvSpPr>
      <dsp:spPr>
        <a:xfrm>
          <a:off x="3712615" y="375528"/>
          <a:ext cx="3090369" cy="9425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0" i="0" kern="1200" dirty="0"/>
            <a:t>1. Garantiza la libertad sindical.</a:t>
          </a:r>
          <a:endParaRPr lang="es-PE" sz="1600" kern="1200" dirty="0"/>
        </a:p>
      </dsp:txBody>
      <dsp:txXfrm>
        <a:off x="3712615" y="375528"/>
        <a:ext cx="3090369" cy="942562"/>
      </dsp:txXfrm>
    </dsp:sp>
    <dsp:sp modelId="{8DCD87E0-3891-4E0A-AD95-00E85229209B}">
      <dsp:nvSpPr>
        <dsp:cNvPr id="0" name=""/>
        <dsp:cNvSpPr/>
      </dsp:nvSpPr>
      <dsp:spPr>
        <a:xfrm>
          <a:off x="3712615" y="1704387"/>
          <a:ext cx="3090369" cy="9425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0" i="0" kern="1200" dirty="0"/>
            <a:t>2. Fomenta la negociación colectiva y promueve formas de solución pacífica de los conflictos laborales.</a:t>
          </a:r>
          <a:endParaRPr lang="es-PE" sz="1600" kern="1200" dirty="0"/>
        </a:p>
      </dsp:txBody>
      <dsp:txXfrm>
        <a:off x="3712615" y="1704387"/>
        <a:ext cx="3090369" cy="942562"/>
      </dsp:txXfrm>
    </dsp:sp>
    <dsp:sp modelId="{8872D633-0E94-45E1-BAFA-6DD639C83A52}">
      <dsp:nvSpPr>
        <dsp:cNvPr id="0" name=""/>
        <dsp:cNvSpPr/>
      </dsp:nvSpPr>
      <dsp:spPr>
        <a:xfrm>
          <a:off x="7421058" y="1704387"/>
          <a:ext cx="3090369" cy="9425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0" i="0" kern="1200" dirty="0"/>
            <a:t>La convención colectiva tiene fuerza vinculante en el ámbito de lo concertado.</a:t>
          </a:r>
          <a:endParaRPr lang="es-PE" sz="1600" kern="1200" dirty="0"/>
        </a:p>
      </dsp:txBody>
      <dsp:txXfrm>
        <a:off x="7421058" y="1704387"/>
        <a:ext cx="3090369" cy="942562"/>
      </dsp:txXfrm>
    </dsp:sp>
    <dsp:sp modelId="{7F85D082-B7ED-4511-AEF2-DA045177115F}">
      <dsp:nvSpPr>
        <dsp:cNvPr id="0" name=""/>
        <dsp:cNvSpPr/>
      </dsp:nvSpPr>
      <dsp:spPr>
        <a:xfrm>
          <a:off x="3712615" y="3033246"/>
          <a:ext cx="3090369" cy="9425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0" i="0" kern="1200" dirty="0"/>
            <a:t>3. Regula el derecho de huelga para que se ejerza en armonía con el interés social. Señala sus excepciones y limitaciones.</a:t>
          </a:r>
          <a:endParaRPr lang="es-PE" sz="1600" kern="1200" dirty="0"/>
        </a:p>
      </dsp:txBody>
      <dsp:txXfrm>
        <a:off x="3712615" y="3033246"/>
        <a:ext cx="3090369" cy="942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915FB-19A2-4F6C-BF4C-5EA1B2B26DCA}" type="datetimeFigureOut">
              <a:rPr lang="es-PE" smtClean="0"/>
              <a:t>20/12/2023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38E5A-AB1A-4B3E-B763-DE356E85528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79814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177F-6030-4E8F-9450-B260518E5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85343B-8EFA-4DB7-ADA8-578D83920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E426DE-4C2D-4712-863E-BDCC1AE97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B6ADA-AA72-4581-9E97-B3A52C00DFCB}" type="datetime1">
              <a:rPr lang="es-PE" smtClean="0"/>
              <a:t>20/12/2023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2E6711-A8A8-4430-BD67-FBD41B5C7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BA37EB-D0BE-4EA3-BB3D-8C6ADF108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69704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5E4961-D3A3-4F76-95F5-1236D8CD9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2C9F33F-51FE-406F-A3E4-23F185CF2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08B8C5-7259-463B-989A-0EF523D1F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FA690-A1B4-4B62-823C-3B9397411C58}" type="datetime1">
              <a:rPr lang="es-PE" smtClean="0"/>
              <a:t>20/12/2023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4652F2-48BC-4319-968C-10BC9415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AB4615-3962-4D43-9205-B61AEE300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9534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19B497B-007A-4759-AE9B-D81AE88796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6D5ECD-73F8-4A95-A3AC-E4B6592D4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E7BDA3-019E-4294-959F-BB0CA4977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4F39C-17CB-4357-A99F-4BE4FEDD5F09}" type="datetime1">
              <a:rPr lang="es-PE" smtClean="0"/>
              <a:t>20/12/2023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48CDC3-25FB-47EB-82AA-1F51145C2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16F93D-D85F-48B7-89AD-AFA74A0AA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1644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8CCC74-B0CE-41AB-A122-AF6D0D140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E5417F-7670-4ABA-967E-F79BCB683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903291-F524-472B-A3F9-C84982D6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5E26D-1EAD-466E-A46F-E2168BAB8DBA}" type="datetime1">
              <a:rPr lang="es-PE" smtClean="0"/>
              <a:t>20/12/2023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4F781B-9BA3-4C73-82C6-1B78D31B0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1026A3-8D30-45C1-9DE4-0CD48F869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2251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5A5CA9-2EEB-4F0B-8E36-E5BECAF42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57BAED-D13F-4F1D-94CB-2CD2652F7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FD86B6-0F87-4DF5-8AAA-298262DE4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195F-D305-48EA-A955-5930AA413502}" type="datetime1">
              <a:rPr lang="es-PE" smtClean="0"/>
              <a:t>20/12/2023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FDF0C4-B81B-409A-ACEB-4AC414DB9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AC0B5F-2EE0-4902-8B10-99F2F9CBB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8815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EC538-8F45-4F34-BE0F-BFD1EE90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E3C397-5BD9-4319-AE8B-6F81D5DF1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B9DAA56-5031-4FB2-9D0A-C39AA106D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6C47EF1-AF69-49A8-802C-FFEADF59A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3322B-DC99-47AA-ACC7-50E3A59B31B1}" type="datetime1">
              <a:rPr lang="es-PE" smtClean="0"/>
              <a:t>20/12/2023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CC7D84-2A50-4645-9123-4A845AF64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1C66E4-FF34-4E46-A820-BC9FBC6E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6417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C22E2E-E69B-4CBA-B771-55EC4EB36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864770D-F265-41FB-8C24-1759343CC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F49407-6EBB-49A4-B076-4D5317342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72E0D70-D419-4037-88B0-14A84D37DE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0FC457-D8B7-4875-8F3B-07AFD9722F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D9432AC-4AF3-461D-B85B-B586AC4C6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E036-72D4-476E-BF60-C3992877B99C}" type="datetime1">
              <a:rPr lang="es-PE" smtClean="0"/>
              <a:t>20/12/2023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F1B62A9-31FA-48AD-8492-D50366CE3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3221E2D-CF1D-40C7-95D0-52045E11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2866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77AE7D-2D8D-4EC1-A3B3-D7AF34D97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EE54F60-3919-43D9-AB86-1A85E7EB6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16E-AC10-449B-BEAB-B6D6A917DD27}" type="datetime1">
              <a:rPr lang="es-PE" smtClean="0"/>
              <a:t>20/12/2023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145556A-B4BB-464A-A71D-89AACBE1E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1EB0CC-C0B1-4006-BAC7-CE217FC8D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5384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306BF1D-A67C-459F-BECA-557DEE58C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42D9-C45C-4A1D-B1DA-52ADFE640B14}" type="datetime1">
              <a:rPr lang="es-PE" smtClean="0"/>
              <a:t>20/12/2023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FFA9B0F-73D2-4B5B-AA69-A9546A210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DD4AF41-F3BA-4E2C-8152-8D41FB2F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4731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6E95D8-0BC0-4395-BCD4-5A41ABC03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70CAEA-0A10-4224-B072-BD6C27EA4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6BC5BA-19C0-4F45-8860-62B3EF867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8B9104-A6B8-4AAB-964E-9AB1A3E0F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BDEB-8A97-4B68-A6BA-F3083F282699}" type="datetime1">
              <a:rPr lang="es-PE" smtClean="0"/>
              <a:t>20/12/2023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0E57DB-D5CB-442D-9551-13E4F436D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9D2CD2-6EB4-4C73-9AA4-DF9466D62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83293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637B45-961A-4FF3-B83F-41C917E7E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59BFC2-38D5-4BB7-B34A-9486E2429D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074FE7-9FCD-43C7-B9E9-A61BBC586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7F5000-E04B-4F51-A6E8-C76C02F99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7CE30-2F0F-49DA-A4FE-ECCB542F003B}" type="datetime1">
              <a:rPr lang="es-PE" smtClean="0"/>
              <a:t>20/12/2023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3A8256B-09AD-4C30-9563-F9C286F06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9B1F53-673B-454C-BA8D-39A0362E0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1059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0F1305D-123A-4342-9777-D0AC6E4A8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BBE2CA-577F-417F-9FDE-53E6BF09D1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8DA8F3-7788-4544-9AB0-42F3E0B7A8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53C71-79D1-47AF-8DBA-6782FD305425}" type="datetime1">
              <a:rPr lang="es-PE" smtClean="0"/>
              <a:t>20/12/2023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51D033-E770-4181-B576-3B7AC085DC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E3D5C3-EA74-4BDB-86CC-073C6AA32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99902-6690-45FF-936E-DBBCB2C2E456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8371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corporacionhiramsl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568AF0-65A2-4E62-801B-10525ABF0F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PE" dirty="0"/>
              <a:t>Los derechos laborales en la Constitución Política del Perú de 1993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7BF5318-9396-4160-AD39-071D3FF36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/>
              <a:t>José María Pacori Cari</a:t>
            </a:r>
          </a:p>
          <a:p>
            <a:r>
              <a:rPr lang="es-PE" dirty="0"/>
              <a:t>Maestro en Derecho por la Universidad Nacional de San Agustín en el Perú – Socio de la Asociación Española de Derecho del Trabajo y de la Seguridad Social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8D3A33-BC5E-456A-9B4F-8653D3D78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9812-6AF2-422E-B02D-C8A6670B8573}" type="datetime1">
              <a:rPr lang="es-PE" smtClean="0"/>
              <a:t>20/12/2023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C75533-2496-49A6-B56B-72BA1B6DF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46190C-7D5E-4997-A03B-F2CA04213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7507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A46583-F0FF-4747-AAE3-A429F7DA4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/>
              <a:t>Remuneración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4D35F696-6388-4F95-8B0A-EFB71427B7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66113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3E9EE3-E2CD-45A3-BE38-C0DBA9139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BF623-EF2B-4372-9AE3-D10090461F9B}" type="datetime1">
              <a:rPr lang="es-PE" smtClean="0"/>
              <a:t>20/12/2023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26C6C3-39CD-4D46-9D84-51FBF2BEC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F3E243-F222-4668-AB0E-A4058D6CE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55782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BA9AB8-AD29-45A5-BCEB-76473E66F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/>
              <a:t>Principios que regulan la relación laboral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11429DAC-00C1-4706-ACD3-8DEEA3D61A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30564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009675-0447-4822-8D63-D5E66C271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6812-3137-4FB2-9381-8B5C2F72171A}" type="datetime1">
              <a:rPr lang="es-PE" smtClean="0"/>
              <a:t>20/12/2023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6E906C-E55C-4158-9D63-A12A37D95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4AE734-0CB2-48E7-8612-33BCCCD2D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57927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D2180D-DBF9-49EB-91BE-001E4C7B2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/>
              <a:t>Protección contra el despido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B552DA1-35A9-4F79-B79E-E97FF6C3EF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6420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CE95DC-5733-48E0-BA50-D3147A9A5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C51F9-A004-46ED-BEEB-A26C54E8AFA5}" type="datetime1">
              <a:rPr lang="es-PE" smtClean="0"/>
              <a:t>20/12/2023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128CCC3-D58D-42AF-8289-7EDDF2379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839B5FD-FDA5-497D-BAE4-7C672D9B5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69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CF6510-407B-499F-8D34-D53E08B82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/>
              <a:t>Derechos colectivos del trabajador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58D39DF6-10A0-45FA-A14C-669EEDCD43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145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801336-B6B5-4150-8207-289F2CDFC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29CC-453F-4C74-A750-57FD42470C8D}" type="datetime1">
              <a:rPr lang="es-PE" smtClean="0"/>
              <a:t>20/12/2023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36DDE4-66C9-4314-80FE-2E0F3C012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65D853-F2A9-45CE-86C1-9A6439C98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99902-6690-45FF-936E-DBBCB2C2E456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71381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51B805-92DD-4BC1-B43E-BB4091755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s-PE" dirty="0"/>
          </a:p>
          <a:p>
            <a:pPr algn="ctr"/>
            <a:r>
              <a:rPr lang="es-PE" dirty="0"/>
              <a:t>Muchas gracias</a:t>
            </a:r>
          </a:p>
          <a:p>
            <a:pPr algn="ctr"/>
            <a:r>
              <a:rPr lang="es-PE" dirty="0"/>
              <a:t>Docente José María Pacori Cari</a:t>
            </a:r>
          </a:p>
          <a:p>
            <a:pPr algn="ctr"/>
            <a:r>
              <a:rPr lang="es-PE" dirty="0">
                <a:hlinkClick r:id="rId2"/>
              </a:rPr>
              <a:t>corporacionhiramsl@gmail.com</a:t>
            </a:r>
            <a:endParaRPr lang="es-PE" dirty="0"/>
          </a:p>
          <a:p>
            <a:pPr algn="ctr"/>
            <a:r>
              <a:rPr lang="es-PE" dirty="0"/>
              <a:t>Teléfono Móvil y WhatsApp 959666272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05846C-7484-45D8-930B-D3052A5B2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F941-0B77-4567-8C9F-A1A5B7DB692C}" type="datetime1">
              <a:rPr lang="es-PE" smtClean="0"/>
              <a:t>20/12/2023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5B0D48-309E-43DC-AAB3-3A4067804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/>
              <a:t>Autor José María Pacori Cari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D4B60-E25A-4959-8E94-6C508A044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FDD8B-67AF-4F14-850D-001F80136A69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12085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325</Words>
  <Application>Microsoft Office PowerPoint</Application>
  <PresentationFormat>Panorámica</PresentationFormat>
  <Paragraphs>44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Los derechos laborales en la Constitución Política del Perú de 1993</vt:lpstr>
      <vt:lpstr>Remuneración</vt:lpstr>
      <vt:lpstr>Principios que regulan la relación laboral</vt:lpstr>
      <vt:lpstr>Protección contra el despido</vt:lpstr>
      <vt:lpstr>Derechos colectivos del trabajador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derechos laborales en la Constitución Política del Perú</dc:title>
  <dc:creator>JOSÉ MARIA</dc:creator>
  <cp:lastModifiedBy>JOSÉ MARIA</cp:lastModifiedBy>
  <cp:revision>4</cp:revision>
  <dcterms:created xsi:type="dcterms:W3CDTF">2023-12-20T23:48:28Z</dcterms:created>
  <dcterms:modified xsi:type="dcterms:W3CDTF">2023-12-21T00:08:20Z</dcterms:modified>
</cp:coreProperties>
</file>