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4"/>
  </p:notesMasterIdLst>
  <p:sldIdLst>
    <p:sldId id="256" r:id="rId2"/>
    <p:sldId id="261" r:id="rId3"/>
    <p:sldId id="361" r:id="rId4"/>
    <p:sldId id="262" r:id="rId5"/>
    <p:sldId id="264" r:id="rId6"/>
    <p:sldId id="265" r:id="rId7"/>
    <p:sldId id="269" r:id="rId8"/>
    <p:sldId id="271" r:id="rId9"/>
    <p:sldId id="274" r:id="rId10"/>
    <p:sldId id="275" r:id="rId11"/>
    <p:sldId id="289" r:id="rId12"/>
    <p:sldId id="290" r:id="rId13"/>
    <p:sldId id="277" r:id="rId14"/>
    <p:sldId id="278" r:id="rId15"/>
    <p:sldId id="279" r:id="rId16"/>
    <p:sldId id="281" r:id="rId17"/>
    <p:sldId id="282" r:id="rId18"/>
    <p:sldId id="363" r:id="rId19"/>
    <p:sldId id="284" r:id="rId20"/>
    <p:sldId id="285" r:id="rId21"/>
    <p:sldId id="286" r:id="rId22"/>
    <p:sldId id="358" r:id="rId23"/>
  </p:sldIdLst>
  <p:sldSz cx="12192000" cy="6858000"/>
  <p:notesSz cx="6858000" cy="9144000"/>
  <p:defaultTextStyle>
    <a:defPPr>
      <a:defRPr lang="es-P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04" autoAdjust="0"/>
    <p:restoredTop sz="94660"/>
  </p:normalViewPr>
  <p:slideViewPr>
    <p:cSldViewPr snapToGrid="0">
      <p:cViewPr varScale="1">
        <p:scale>
          <a:sx n="71" d="100"/>
          <a:sy n="71" d="100"/>
        </p:scale>
        <p:origin x="618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689B210-94BD-4728-A5AE-5DB389F4FC5C}" type="doc">
      <dgm:prSet loTypeId="urn:microsoft.com/office/officeart/2009/3/layout/HorizontalOrganizationChart" loCatId="hierarchy" qsTypeId="urn:microsoft.com/office/officeart/2005/8/quickstyle/simple1" qsCatId="simple" csTypeId="urn:microsoft.com/office/officeart/2005/8/colors/accent0_1" csCatId="mainScheme" phldr="1"/>
      <dgm:spPr/>
      <dgm:t>
        <a:bodyPr/>
        <a:lstStyle/>
        <a:p>
          <a:endParaRPr lang="es-PE"/>
        </a:p>
      </dgm:t>
    </dgm:pt>
    <dgm:pt modelId="{037293FE-6BB3-445D-95E5-1B2FFC432E26}">
      <dgm:prSet phldrT="[Texto]"/>
      <dgm:spPr/>
      <dgm:t>
        <a:bodyPr/>
        <a:lstStyle/>
        <a:p>
          <a:r>
            <a:rPr lang="es-ES" dirty="0"/>
            <a:t>Requisitos de los escritos</a:t>
          </a:r>
          <a:endParaRPr lang="es-PE" dirty="0"/>
        </a:p>
      </dgm:t>
    </dgm:pt>
    <dgm:pt modelId="{FC32F127-11DE-4BB8-9C22-3C57428FD32B}" type="parTrans" cxnId="{2B81951B-7F6B-4751-B025-5D2D4163D84C}">
      <dgm:prSet/>
      <dgm:spPr/>
      <dgm:t>
        <a:bodyPr/>
        <a:lstStyle/>
        <a:p>
          <a:endParaRPr lang="es-PE"/>
        </a:p>
      </dgm:t>
    </dgm:pt>
    <dgm:pt modelId="{FEDCD5DF-EA7B-4FFB-AF3C-10A483C14A34}" type="sibTrans" cxnId="{2B81951B-7F6B-4751-B025-5D2D4163D84C}">
      <dgm:prSet/>
      <dgm:spPr/>
      <dgm:t>
        <a:bodyPr/>
        <a:lstStyle/>
        <a:p>
          <a:endParaRPr lang="es-PE"/>
        </a:p>
      </dgm:t>
    </dgm:pt>
    <dgm:pt modelId="{2E12E7C0-C578-4CA6-9D8A-486DDEB889A8}">
      <dgm:prSet phldrT="[Texto]"/>
      <dgm:spPr/>
      <dgm:t>
        <a:bodyPr/>
        <a:lstStyle/>
        <a:p>
          <a:r>
            <a:rPr lang="es-ES" dirty="0"/>
            <a:t>3. Nombres y apellidos completos, domicilio y número de DNI</a:t>
          </a:r>
          <a:endParaRPr lang="es-PE" dirty="0"/>
        </a:p>
      </dgm:t>
    </dgm:pt>
    <dgm:pt modelId="{16B29BE9-AEB3-4098-8DFF-B080F99D4F27}" type="parTrans" cxnId="{76860061-7CBF-4C08-849C-25400D5B9B76}">
      <dgm:prSet/>
      <dgm:spPr/>
      <dgm:t>
        <a:bodyPr/>
        <a:lstStyle/>
        <a:p>
          <a:endParaRPr lang="es-PE"/>
        </a:p>
      </dgm:t>
    </dgm:pt>
    <dgm:pt modelId="{874DB191-570C-49D5-8D13-24F3775F3EFC}" type="sibTrans" cxnId="{76860061-7CBF-4C08-849C-25400D5B9B76}">
      <dgm:prSet/>
      <dgm:spPr/>
      <dgm:t>
        <a:bodyPr/>
        <a:lstStyle/>
        <a:p>
          <a:endParaRPr lang="es-PE"/>
        </a:p>
      </dgm:t>
    </dgm:pt>
    <dgm:pt modelId="{F28EFD93-0C9E-49A3-A4EA-6578D5E628F3}">
      <dgm:prSet phldrT="[Texto]"/>
      <dgm:spPr/>
      <dgm:t>
        <a:bodyPr/>
        <a:lstStyle/>
        <a:p>
          <a:r>
            <a:rPr lang="es-ES" dirty="0"/>
            <a:t>4. Expresión concreta de lo pedido, los fundamentos de hechos (de ser posible los fundamentos de derecho)</a:t>
          </a:r>
          <a:endParaRPr lang="es-PE" dirty="0"/>
        </a:p>
      </dgm:t>
    </dgm:pt>
    <dgm:pt modelId="{2CF5E2D0-F898-4E32-834E-34FB4DC53746}" type="parTrans" cxnId="{E55E0736-B610-4642-9BC1-A5D394ACB469}">
      <dgm:prSet/>
      <dgm:spPr/>
      <dgm:t>
        <a:bodyPr/>
        <a:lstStyle/>
        <a:p>
          <a:endParaRPr lang="es-PE"/>
        </a:p>
      </dgm:t>
    </dgm:pt>
    <dgm:pt modelId="{AA0FCFBA-EA62-49C7-B8D6-E940E7C012D2}" type="sibTrans" cxnId="{E55E0736-B610-4642-9BC1-A5D394ACB469}">
      <dgm:prSet/>
      <dgm:spPr/>
      <dgm:t>
        <a:bodyPr/>
        <a:lstStyle/>
        <a:p>
          <a:endParaRPr lang="es-PE"/>
        </a:p>
      </dgm:t>
    </dgm:pt>
    <dgm:pt modelId="{231BB716-335F-48D0-9CB3-85129E43D1BF}">
      <dgm:prSet phldrT="[Texto]"/>
      <dgm:spPr/>
      <dgm:t>
        <a:bodyPr/>
        <a:lstStyle/>
        <a:p>
          <a:r>
            <a:rPr lang="es-ES" dirty="0"/>
            <a:t>5. Relación de los documentos y anexos (TUPA).</a:t>
          </a:r>
          <a:endParaRPr lang="es-PE" dirty="0"/>
        </a:p>
      </dgm:t>
    </dgm:pt>
    <dgm:pt modelId="{0FEEE7FA-5659-4A4E-A24B-7AAFE61FB82A}" type="parTrans" cxnId="{E844305A-884E-4562-854A-9E4D519F5D9A}">
      <dgm:prSet/>
      <dgm:spPr/>
      <dgm:t>
        <a:bodyPr/>
        <a:lstStyle/>
        <a:p>
          <a:endParaRPr lang="es-PE"/>
        </a:p>
      </dgm:t>
    </dgm:pt>
    <dgm:pt modelId="{EDA9E5A5-6DC2-4515-B941-8147FF2F9364}" type="sibTrans" cxnId="{E844305A-884E-4562-854A-9E4D519F5D9A}">
      <dgm:prSet/>
      <dgm:spPr/>
      <dgm:t>
        <a:bodyPr/>
        <a:lstStyle/>
        <a:p>
          <a:endParaRPr lang="es-PE"/>
        </a:p>
      </dgm:t>
    </dgm:pt>
    <dgm:pt modelId="{D2AC5052-8F70-453F-AED2-852587D69BC1}">
      <dgm:prSet phldrT="[Texto]"/>
      <dgm:spPr/>
      <dgm:t>
        <a:bodyPr/>
        <a:lstStyle/>
        <a:p>
          <a:r>
            <a:rPr lang="es-ES" dirty="0"/>
            <a:t>2. La indicación del órgano, entidad o la autoridad a la cual es dirigida</a:t>
          </a:r>
          <a:endParaRPr lang="es-PE" dirty="0"/>
        </a:p>
      </dgm:t>
    </dgm:pt>
    <dgm:pt modelId="{576E3D72-22E4-4C87-AD06-6EE3956D84A0}" type="parTrans" cxnId="{11D9123E-C077-4A88-B3B8-DF96D12FF022}">
      <dgm:prSet/>
      <dgm:spPr/>
      <dgm:t>
        <a:bodyPr/>
        <a:lstStyle/>
        <a:p>
          <a:endParaRPr lang="es-PE"/>
        </a:p>
      </dgm:t>
    </dgm:pt>
    <dgm:pt modelId="{0608AC41-6CE2-4EA8-9A7E-630614CB7E85}" type="sibTrans" cxnId="{11D9123E-C077-4A88-B3B8-DF96D12FF022}">
      <dgm:prSet/>
      <dgm:spPr/>
      <dgm:t>
        <a:bodyPr/>
        <a:lstStyle/>
        <a:p>
          <a:endParaRPr lang="es-PE"/>
        </a:p>
      </dgm:t>
    </dgm:pt>
    <dgm:pt modelId="{5FD00FDF-EE2A-4233-9237-335695934260}">
      <dgm:prSet phldrT="[Texto]"/>
      <dgm:spPr/>
      <dgm:t>
        <a:bodyPr/>
        <a:lstStyle/>
        <a:p>
          <a:r>
            <a:rPr lang="es-ES" dirty="0"/>
            <a:t>1. Identificación del expediente de la materia (tratándose de procedimientos ya iniciados)</a:t>
          </a:r>
          <a:endParaRPr lang="es-PE" dirty="0"/>
        </a:p>
      </dgm:t>
    </dgm:pt>
    <dgm:pt modelId="{B1F1D1A4-4C4A-4680-85B3-68CA8C42EF4D}" type="parTrans" cxnId="{09E07943-DB69-4192-856F-0F751E67415E}">
      <dgm:prSet/>
      <dgm:spPr/>
      <dgm:t>
        <a:bodyPr/>
        <a:lstStyle/>
        <a:p>
          <a:endParaRPr lang="es-PE"/>
        </a:p>
      </dgm:t>
    </dgm:pt>
    <dgm:pt modelId="{102EBB36-80D2-4133-8312-7A87113E9234}" type="sibTrans" cxnId="{09E07943-DB69-4192-856F-0F751E67415E}">
      <dgm:prSet/>
      <dgm:spPr/>
      <dgm:t>
        <a:bodyPr/>
        <a:lstStyle/>
        <a:p>
          <a:endParaRPr lang="es-PE"/>
        </a:p>
      </dgm:t>
    </dgm:pt>
    <dgm:pt modelId="{95F787D1-7DDC-4C7F-B4B6-C7608EF86CA4}">
      <dgm:prSet phldrT="[Texto]"/>
      <dgm:spPr/>
      <dgm:t>
        <a:bodyPr/>
        <a:lstStyle/>
        <a:p>
          <a:r>
            <a:rPr lang="es-ES" dirty="0"/>
            <a:t>6. Lugar, fecha, firma</a:t>
          </a:r>
          <a:endParaRPr lang="es-PE" dirty="0"/>
        </a:p>
      </dgm:t>
    </dgm:pt>
    <dgm:pt modelId="{D922FBEA-6142-4B7A-A819-6F360326F410}" type="parTrans" cxnId="{E4B73207-4BB7-45D3-BC08-5AE84E88EF6F}">
      <dgm:prSet/>
      <dgm:spPr/>
      <dgm:t>
        <a:bodyPr/>
        <a:lstStyle/>
        <a:p>
          <a:endParaRPr lang="es-PE"/>
        </a:p>
      </dgm:t>
    </dgm:pt>
    <dgm:pt modelId="{1A5E7D21-97B0-4DB9-8782-1E20B4E62305}" type="sibTrans" cxnId="{E4B73207-4BB7-45D3-BC08-5AE84E88EF6F}">
      <dgm:prSet/>
      <dgm:spPr/>
      <dgm:t>
        <a:bodyPr/>
        <a:lstStyle/>
        <a:p>
          <a:endParaRPr lang="es-PE"/>
        </a:p>
      </dgm:t>
    </dgm:pt>
    <dgm:pt modelId="{CE317B55-B44C-4C4C-82CA-701874D755D4}">
      <dgm:prSet phldrT="[Texto]"/>
      <dgm:spPr/>
      <dgm:t>
        <a:bodyPr/>
        <a:lstStyle/>
        <a:p>
          <a:r>
            <a:rPr lang="es-ES" dirty="0"/>
            <a:t>7. Dirección del lugar donde se desea recibir las notificaciones del procedimiento</a:t>
          </a:r>
          <a:endParaRPr lang="es-PE" dirty="0"/>
        </a:p>
      </dgm:t>
    </dgm:pt>
    <dgm:pt modelId="{7BF9E692-A4BC-4AC2-AC1A-B37240FA071D}" type="parTrans" cxnId="{68B83CFA-1B92-47CB-B4B2-C9521660E17F}">
      <dgm:prSet/>
      <dgm:spPr/>
      <dgm:t>
        <a:bodyPr/>
        <a:lstStyle/>
        <a:p>
          <a:endParaRPr lang="es-PE"/>
        </a:p>
      </dgm:t>
    </dgm:pt>
    <dgm:pt modelId="{D3FB5609-79D5-49FA-8CF7-97886DF8E547}" type="sibTrans" cxnId="{68B83CFA-1B92-47CB-B4B2-C9521660E17F}">
      <dgm:prSet/>
      <dgm:spPr/>
      <dgm:t>
        <a:bodyPr/>
        <a:lstStyle/>
        <a:p>
          <a:endParaRPr lang="es-PE"/>
        </a:p>
      </dgm:t>
    </dgm:pt>
    <dgm:pt modelId="{AAE28A46-D458-40FC-B6A4-F0FA8AF66C4A}" type="pres">
      <dgm:prSet presAssocID="{0689B210-94BD-4728-A5AE-5DB389F4FC5C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8A6508E9-3094-4F29-96A9-EB1D540EFC69}" type="pres">
      <dgm:prSet presAssocID="{037293FE-6BB3-445D-95E5-1B2FFC432E26}" presName="hierRoot1" presStyleCnt="0">
        <dgm:presLayoutVars>
          <dgm:hierBranch val="init"/>
        </dgm:presLayoutVars>
      </dgm:prSet>
      <dgm:spPr/>
    </dgm:pt>
    <dgm:pt modelId="{5BB30D2B-01BA-4B6A-8AC1-192B0852BB6C}" type="pres">
      <dgm:prSet presAssocID="{037293FE-6BB3-445D-95E5-1B2FFC432E26}" presName="rootComposite1" presStyleCnt="0"/>
      <dgm:spPr/>
    </dgm:pt>
    <dgm:pt modelId="{D404D191-C7DA-4717-8A86-4AF70F26C28C}" type="pres">
      <dgm:prSet presAssocID="{037293FE-6BB3-445D-95E5-1B2FFC432E26}" presName="rootText1" presStyleLbl="node0" presStyleIdx="0" presStyleCnt="1" custScaleX="172124" custScaleY="121496">
        <dgm:presLayoutVars>
          <dgm:chPref val="3"/>
        </dgm:presLayoutVars>
      </dgm:prSet>
      <dgm:spPr/>
    </dgm:pt>
    <dgm:pt modelId="{52590108-A8D3-4A08-94F9-CA07BB12B69D}" type="pres">
      <dgm:prSet presAssocID="{037293FE-6BB3-445D-95E5-1B2FFC432E26}" presName="rootConnector1" presStyleLbl="node1" presStyleIdx="0" presStyleCnt="0"/>
      <dgm:spPr/>
    </dgm:pt>
    <dgm:pt modelId="{EC01A30D-8029-44D7-BD26-609F20F41F09}" type="pres">
      <dgm:prSet presAssocID="{037293FE-6BB3-445D-95E5-1B2FFC432E26}" presName="hierChild2" presStyleCnt="0"/>
      <dgm:spPr/>
    </dgm:pt>
    <dgm:pt modelId="{5304DC1D-B7EA-44BD-B103-B5F0A6CE0128}" type="pres">
      <dgm:prSet presAssocID="{B1F1D1A4-4C4A-4680-85B3-68CA8C42EF4D}" presName="Name64" presStyleLbl="parChTrans1D2" presStyleIdx="0" presStyleCnt="7"/>
      <dgm:spPr/>
    </dgm:pt>
    <dgm:pt modelId="{D852FC54-5FF2-4EF6-BE95-C922CA48AFF7}" type="pres">
      <dgm:prSet presAssocID="{5FD00FDF-EE2A-4233-9237-335695934260}" presName="hierRoot2" presStyleCnt="0">
        <dgm:presLayoutVars>
          <dgm:hierBranch val="init"/>
        </dgm:presLayoutVars>
      </dgm:prSet>
      <dgm:spPr/>
    </dgm:pt>
    <dgm:pt modelId="{CC60FB80-66DD-4A60-A2C9-D77A3DBBE41F}" type="pres">
      <dgm:prSet presAssocID="{5FD00FDF-EE2A-4233-9237-335695934260}" presName="rootComposite" presStyleCnt="0"/>
      <dgm:spPr/>
    </dgm:pt>
    <dgm:pt modelId="{493A7741-25B5-470E-826F-4A6BA4B7077D}" type="pres">
      <dgm:prSet presAssocID="{5FD00FDF-EE2A-4233-9237-335695934260}" presName="rootText" presStyleLbl="node2" presStyleIdx="0" presStyleCnt="7" custScaleX="398943">
        <dgm:presLayoutVars>
          <dgm:chPref val="3"/>
        </dgm:presLayoutVars>
      </dgm:prSet>
      <dgm:spPr/>
    </dgm:pt>
    <dgm:pt modelId="{A0CB6A53-3026-422D-A6D2-8880670ACCBF}" type="pres">
      <dgm:prSet presAssocID="{5FD00FDF-EE2A-4233-9237-335695934260}" presName="rootConnector" presStyleLbl="node2" presStyleIdx="0" presStyleCnt="7"/>
      <dgm:spPr/>
    </dgm:pt>
    <dgm:pt modelId="{06B9E534-9D1B-46A5-8EF1-7DEF589E725F}" type="pres">
      <dgm:prSet presAssocID="{5FD00FDF-EE2A-4233-9237-335695934260}" presName="hierChild4" presStyleCnt="0"/>
      <dgm:spPr/>
    </dgm:pt>
    <dgm:pt modelId="{C32A70C3-8BB2-4F8C-9795-D5D45F51FFEA}" type="pres">
      <dgm:prSet presAssocID="{5FD00FDF-EE2A-4233-9237-335695934260}" presName="hierChild5" presStyleCnt="0"/>
      <dgm:spPr/>
    </dgm:pt>
    <dgm:pt modelId="{517368C4-663A-4161-A1A4-A1693CF505EE}" type="pres">
      <dgm:prSet presAssocID="{576E3D72-22E4-4C87-AD06-6EE3956D84A0}" presName="Name64" presStyleLbl="parChTrans1D2" presStyleIdx="1" presStyleCnt="7"/>
      <dgm:spPr/>
    </dgm:pt>
    <dgm:pt modelId="{16504227-764A-4130-B743-BA97255809AC}" type="pres">
      <dgm:prSet presAssocID="{D2AC5052-8F70-453F-AED2-852587D69BC1}" presName="hierRoot2" presStyleCnt="0">
        <dgm:presLayoutVars>
          <dgm:hierBranch val="init"/>
        </dgm:presLayoutVars>
      </dgm:prSet>
      <dgm:spPr/>
    </dgm:pt>
    <dgm:pt modelId="{7C9EA753-FB51-45D2-97A2-CE4876BF65C7}" type="pres">
      <dgm:prSet presAssocID="{D2AC5052-8F70-453F-AED2-852587D69BC1}" presName="rootComposite" presStyleCnt="0"/>
      <dgm:spPr/>
    </dgm:pt>
    <dgm:pt modelId="{494877CB-0FFA-44E7-8E92-EFCF8EFADF20}" type="pres">
      <dgm:prSet presAssocID="{D2AC5052-8F70-453F-AED2-852587D69BC1}" presName="rootText" presStyleLbl="node2" presStyleIdx="1" presStyleCnt="7" custScaleX="398943">
        <dgm:presLayoutVars>
          <dgm:chPref val="3"/>
        </dgm:presLayoutVars>
      </dgm:prSet>
      <dgm:spPr/>
    </dgm:pt>
    <dgm:pt modelId="{D361B9E7-E236-4788-A7A7-33B6165E3C07}" type="pres">
      <dgm:prSet presAssocID="{D2AC5052-8F70-453F-AED2-852587D69BC1}" presName="rootConnector" presStyleLbl="node2" presStyleIdx="1" presStyleCnt="7"/>
      <dgm:spPr/>
    </dgm:pt>
    <dgm:pt modelId="{FE0342AD-FAAA-4AAB-A9C5-0F8DF234810B}" type="pres">
      <dgm:prSet presAssocID="{D2AC5052-8F70-453F-AED2-852587D69BC1}" presName="hierChild4" presStyleCnt="0"/>
      <dgm:spPr/>
    </dgm:pt>
    <dgm:pt modelId="{9C79044A-74AC-4251-B7BC-C5F6ACF9ED10}" type="pres">
      <dgm:prSet presAssocID="{D2AC5052-8F70-453F-AED2-852587D69BC1}" presName="hierChild5" presStyleCnt="0"/>
      <dgm:spPr/>
    </dgm:pt>
    <dgm:pt modelId="{204E63FC-2C62-4C3D-83D0-9CC88D3EEE9B}" type="pres">
      <dgm:prSet presAssocID="{16B29BE9-AEB3-4098-8DFF-B080F99D4F27}" presName="Name64" presStyleLbl="parChTrans1D2" presStyleIdx="2" presStyleCnt="7"/>
      <dgm:spPr/>
    </dgm:pt>
    <dgm:pt modelId="{8D8C443A-63B3-4A37-A155-4B4F94CA8ADD}" type="pres">
      <dgm:prSet presAssocID="{2E12E7C0-C578-4CA6-9D8A-486DDEB889A8}" presName="hierRoot2" presStyleCnt="0">
        <dgm:presLayoutVars>
          <dgm:hierBranch val="init"/>
        </dgm:presLayoutVars>
      </dgm:prSet>
      <dgm:spPr/>
    </dgm:pt>
    <dgm:pt modelId="{5F5F476D-CF16-4C33-84A1-6D1F827D6FFF}" type="pres">
      <dgm:prSet presAssocID="{2E12E7C0-C578-4CA6-9D8A-486DDEB889A8}" presName="rootComposite" presStyleCnt="0"/>
      <dgm:spPr/>
    </dgm:pt>
    <dgm:pt modelId="{8EFF2189-04DA-4623-9C26-B742AD3A501A}" type="pres">
      <dgm:prSet presAssocID="{2E12E7C0-C578-4CA6-9D8A-486DDEB889A8}" presName="rootText" presStyleLbl="node2" presStyleIdx="2" presStyleCnt="7" custScaleX="398943">
        <dgm:presLayoutVars>
          <dgm:chPref val="3"/>
        </dgm:presLayoutVars>
      </dgm:prSet>
      <dgm:spPr/>
    </dgm:pt>
    <dgm:pt modelId="{1C5F4274-F677-4B71-8D37-175CCD6CBC37}" type="pres">
      <dgm:prSet presAssocID="{2E12E7C0-C578-4CA6-9D8A-486DDEB889A8}" presName="rootConnector" presStyleLbl="node2" presStyleIdx="2" presStyleCnt="7"/>
      <dgm:spPr/>
    </dgm:pt>
    <dgm:pt modelId="{30403E11-FD20-4CE6-B57F-E6FF015C40D5}" type="pres">
      <dgm:prSet presAssocID="{2E12E7C0-C578-4CA6-9D8A-486DDEB889A8}" presName="hierChild4" presStyleCnt="0"/>
      <dgm:spPr/>
    </dgm:pt>
    <dgm:pt modelId="{331E3D02-D5C8-4F40-884A-64D3CA2F5FA0}" type="pres">
      <dgm:prSet presAssocID="{2E12E7C0-C578-4CA6-9D8A-486DDEB889A8}" presName="hierChild5" presStyleCnt="0"/>
      <dgm:spPr/>
    </dgm:pt>
    <dgm:pt modelId="{02862C46-F8D0-428E-B34A-499488DCCBC6}" type="pres">
      <dgm:prSet presAssocID="{2CF5E2D0-F898-4E32-834E-34FB4DC53746}" presName="Name64" presStyleLbl="parChTrans1D2" presStyleIdx="3" presStyleCnt="7"/>
      <dgm:spPr/>
    </dgm:pt>
    <dgm:pt modelId="{8DAB819D-33BF-4DDD-B953-5E14E65B099E}" type="pres">
      <dgm:prSet presAssocID="{F28EFD93-0C9E-49A3-A4EA-6578D5E628F3}" presName="hierRoot2" presStyleCnt="0">
        <dgm:presLayoutVars>
          <dgm:hierBranch val="init"/>
        </dgm:presLayoutVars>
      </dgm:prSet>
      <dgm:spPr/>
    </dgm:pt>
    <dgm:pt modelId="{7B6A4E7E-005E-4BC1-B5A3-AD378699A745}" type="pres">
      <dgm:prSet presAssocID="{F28EFD93-0C9E-49A3-A4EA-6578D5E628F3}" presName="rootComposite" presStyleCnt="0"/>
      <dgm:spPr/>
    </dgm:pt>
    <dgm:pt modelId="{54523E82-7166-4C48-BB2D-1B4EA110A9BB}" type="pres">
      <dgm:prSet presAssocID="{F28EFD93-0C9E-49A3-A4EA-6578D5E628F3}" presName="rootText" presStyleLbl="node2" presStyleIdx="3" presStyleCnt="7" custScaleX="398943">
        <dgm:presLayoutVars>
          <dgm:chPref val="3"/>
        </dgm:presLayoutVars>
      </dgm:prSet>
      <dgm:spPr/>
    </dgm:pt>
    <dgm:pt modelId="{E3619357-D4BC-4E66-9370-B27F6815DFC6}" type="pres">
      <dgm:prSet presAssocID="{F28EFD93-0C9E-49A3-A4EA-6578D5E628F3}" presName="rootConnector" presStyleLbl="node2" presStyleIdx="3" presStyleCnt="7"/>
      <dgm:spPr/>
    </dgm:pt>
    <dgm:pt modelId="{7BA5E80E-7203-4CCF-9DEE-EAA6A78BBE63}" type="pres">
      <dgm:prSet presAssocID="{F28EFD93-0C9E-49A3-A4EA-6578D5E628F3}" presName="hierChild4" presStyleCnt="0"/>
      <dgm:spPr/>
    </dgm:pt>
    <dgm:pt modelId="{7593CFFD-43F8-40D4-8589-110D664E0D96}" type="pres">
      <dgm:prSet presAssocID="{F28EFD93-0C9E-49A3-A4EA-6578D5E628F3}" presName="hierChild5" presStyleCnt="0"/>
      <dgm:spPr/>
    </dgm:pt>
    <dgm:pt modelId="{3FF20440-2761-4BB5-A3B0-8A8D594072C1}" type="pres">
      <dgm:prSet presAssocID="{0FEEE7FA-5659-4A4E-A24B-7AAFE61FB82A}" presName="Name64" presStyleLbl="parChTrans1D2" presStyleIdx="4" presStyleCnt="7"/>
      <dgm:spPr/>
    </dgm:pt>
    <dgm:pt modelId="{66155B05-21CF-4C53-911C-01A7B3797500}" type="pres">
      <dgm:prSet presAssocID="{231BB716-335F-48D0-9CB3-85129E43D1BF}" presName="hierRoot2" presStyleCnt="0">
        <dgm:presLayoutVars>
          <dgm:hierBranch val="init"/>
        </dgm:presLayoutVars>
      </dgm:prSet>
      <dgm:spPr/>
    </dgm:pt>
    <dgm:pt modelId="{0764CCA2-F9CB-4F6F-A7C7-243F109B35F5}" type="pres">
      <dgm:prSet presAssocID="{231BB716-335F-48D0-9CB3-85129E43D1BF}" presName="rootComposite" presStyleCnt="0"/>
      <dgm:spPr/>
    </dgm:pt>
    <dgm:pt modelId="{A4C93CAD-2796-4D57-A150-DF8E09A881B4}" type="pres">
      <dgm:prSet presAssocID="{231BB716-335F-48D0-9CB3-85129E43D1BF}" presName="rootText" presStyleLbl="node2" presStyleIdx="4" presStyleCnt="7" custScaleX="398943">
        <dgm:presLayoutVars>
          <dgm:chPref val="3"/>
        </dgm:presLayoutVars>
      </dgm:prSet>
      <dgm:spPr/>
    </dgm:pt>
    <dgm:pt modelId="{1E50769D-6390-4DF4-B4E0-5F093B567082}" type="pres">
      <dgm:prSet presAssocID="{231BB716-335F-48D0-9CB3-85129E43D1BF}" presName="rootConnector" presStyleLbl="node2" presStyleIdx="4" presStyleCnt="7"/>
      <dgm:spPr/>
    </dgm:pt>
    <dgm:pt modelId="{203B08B0-D115-4152-8D50-21CE5FD1E645}" type="pres">
      <dgm:prSet presAssocID="{231BB716-335F-48D0-9CB3-85129E43D1BF}" presName="hierChild4" presStyleCnt="0"/>
      <dgm:spPr/>
    </dgm:pt>
    <dgm:pt modelId="{13EE2F86-C3D7-4407-B7AE-8C87ABD8D15E}" type="pres">
      <dgm:prSet presAssocID="{231BB716-335F-48D0-9CB3-85129E43D1BF}" presName="hierChild5" presStyleCnt="0"/>
      <dgm:spPr/>
    </dgm:pt>
    <dgm:pt modelId="{78E241ED-CD83-4BC6-91CF-70319235D05E}" type="pres">
      <dgm:prSet presAssocID="{D922FBEA-6142-4B7A-A819-6F360326F410}" presName="Name64" presStyleLbl="parChTrans1D2" presStyleIdx="5" presStyleCnt="7"/>
      <dgm:spPr/>
    </dgm:pt>
    <dgm:pt modelId="{52C3198D-A624-42F5-954E-ADFB87075DBD}" type="pres">
      <dgm:prSet presAssocID="{95F787D1-7DDC-4C7F-B4B6-C7608EF86CA4}" presName="hierRoot2" presStyleCnt="0">
        <dgm:presLayoutVars>
          <dgm:hierBranch val="init"/>
        </dgm:presLayoutVars>
      </dgm:prSet>
      <dgm:spPr/>
    </dgm:pt>
    <dgm:pt modelId="{11BF9838-B307-4FB2-967B-C075D5C21A98}" type="pres">
      <dgm:prSet presAssocID="{95F787D1-7DDC-4C7F-B4B6-C7608EF86CA4}" presName="rootComposite" presStyleCnt="0"/>
      <dgm:spPr/>
    </dgm:pt>
    <dgm:pt modelId="{3DE24EC4-30F4-4A5B-BE72-1D5BC47129F9}" type="pres">
      <dgm:prSet presAssocID="{95F787D1-7DDC-4C7F-B4B6-C7608EF86CA4}" presName="rootText" presStyleLbl="node2" presStyleIdx="5" presStyleCnt="7" custScaleX="398943">
        <dgm:presLayoutVars>
          <dgm:chPref val="3"/>
        </dgm:presLayoutVars>
      </dgm:prSet>
      <dgm:spPr/>
    </dgm:pt>
    <dgm:pt modelId="{BA00B899-AD39-4099-A912-2296EA3D3B94}" type="pres">
      <dgm:prSet presAssocID="{95F787D1-7DDC-4C7F-B4B6-C7608EF86CA4}" presName="rootConnector" presStyleLbl="node2" presStyleIdx="5" presStyleCnt="7"/>
      <dgm:spPr/>
    </dgm:pt>
    <dgm:pt modelId="{6CEFFECA-70E6-4E13-98BE-CA72228760D3}" type="pres">
      <dgm:prSet presAssocID="{95F787D1-7DDC-4C7F-B4B6-C7608EF86CA4}" presName="hierChild4" presStyleCnt="0"/>
      <dgm:spPr/>
    </dgm:pt>
    <dgm:pt modelId="{AB678205-C3A8-4E72-8DF4-EDF2B762B1CF}" type="pres">
      <dgm:prSet presAssocID="{95F787D1-7DDC-4C7F-B4B6-C7608EF86CA4}" presName="hierChild5" presStyleCnt="0"/>
      <dgm:spPr/>
    </dgm:pt>
    <dgm:pt modelId="{38A20CB2-68B6-4A41-B3A8-C910BC5EB36E}" type="pres">
      <dgm:prSet presAssocID="{7BF9E692-A4BC-4AC2-AC1A-B37240FA071D}" presName="Name64" presStyleLbl="parChTrans1D2" presStyleIdx="6" presStyleCnt="7"/>
      <dgm:spPr/>
    </dgm:pt>
    <dgm:pt modelId="{408660B3-2D89-4360-AF67-1ECE82748C58}" type="pres">
      <dgm:prSet presAssocID="{CE317B55-B44C-4C4C-82CA-701874D755D4}" presName="hierRoot2" presStyleCnt="0">
        <dgm:presLayoutVars>
          <dgm:hierBranch val="init"/>
        </dgm:presLayoutVars>
      </dgm:prSet>
      <dgm:spPr/>
    </dgm:pt>
    <dgm:pt modelId="{DACFC200-7EFD-4250-924D-F8CE5D48DE28}" type="pres">
      <dgm:prSet presAssocID="{CE317B55-B44C-4C4C-82CA-701874D755D4}" presName="rootComposite" presStyleCnt="0"/>
      <dgm:spPr/>
    </dgm:pt>
    <dgm:pt modelId="{FCDCE407-A700-4BEF-93ED-9D2350B7ABAE}" type="pres">
      <dgm:prSet presAssocID="{CE317B55-B44C-4C4C-82CA-701874D755D4}" presName="rootText" presStyleLbl="node2" presStyleIdx="6" presStyleCnt="7" custScaleX="398943">
        <dgm:presLayoutVars>
          <dgm:chPref val="3"/>
        </dgm:presLayoutVars>
      </dgm:prSet>
      <dgm:spPr/>
    </dgm:pt>
    <dgm:pt modelId="{8301AC46-B650-4870-B795-87B58BF71894}" type="pres">
      <dgm:prSet presAssocID="{CE317B55-B44C-4C4C-82CA-701874D755D4}" presName="rootConnector" presStyleLbl="node2" presStyleIdx="6" presStyleCnt="7"/>
      <dgm:spPr/>
    </dgm:pt>
    <dgm:pt modelId="{F25BFD4D-33BF-44B0-BA6A-C69D9D2104CF}" type="pres">
      <dgm:prSet presAssocID="{CE317B55-B44C-4C4C-82CA-701874D755D4}" presName="hierChild4" presStyleCnt="0"/>
      <dgm:spPr/>
    </dgm:pt>
    <dgm:pt modelId="{02E220C3-AD56-4AA4-B3D7-EBFD75B5CD18}" type="pres">
      <dgm:prSet presAssocID="{CE317B55-B44C-4C4C-82CA-701874D755D4}" presName="hierChild5" presStyleCnt="0"/>
      <dgm:spPr/>
    </dgm:pt>
    <dgm:pt modelId="{0EB6E13E-F43A-466F-B2C8-5530A9427A03}" type="pres">
      <dgm:prSet presAssocID="{037293FE-6BB3-445D-95E5-1B2FFC432E26}" presName="hierChild3" presStyleCnt="0"/>
      <dgm:spPr/>
    </dgm:pt>
  </dgm:ptLst>
  <dgm:cxnLst>
    <dgm:cxn modelId="{8C08F201-6F5B-4EF2-8922-46AB54804479}" type="presOf" srcId="{231BB716-335F-48D0-9CB3-85129E43D1BF}" destId="{A4C93CAD-2796-4D57-A150-DF8E09A881B4}" srcOrd="0" destOrd="0" presId="urn:microsoft.com/office/officeart/2009/3/layout/HorizontalOrganizationChart"/>
    <dgm:cxn modelId="{E4B73207-4BB7-45D3-BC08-5AE84E88EF6F}" srcId="{037293FE-6BB3-445D-95E5-1B2FFC432E26}" destId="{95F787D1-7DDC-4C7F-B4B6-C7608EF86CA4}" srcOrd="5" destOrd="0" parTransId="{D922FBEA-6142-4B7A-A819-6F360326F410}" sibTransId="{1A5E7D21-97B0-4DB9-8782-1E20B4E62305}"/>
    <dgm:cxn modelId="{3EEEDC1A-6C12-4CD1-A45A-D56B6E7FBB83}" type="presOf" srcId="{0FEEE7FA-5659-4A4E-A24B-7AAFE61FB82A}" destId="{3FF20440-2761-4BB5-A3B0-8A8D594072C1}" srcOrd="0" destOrd="0" presId="urn:microsoft.com/office/officeart/2009/3/layout/HorizontalOrganizationChart"/>
    <dgm:cxn modelId="{2B81951B-7F6B-4751-B025-5D2D4163D84C}" srcId="{0689B210-94BD-4728-A5AE-5DB389F4FC5C}" destId="{037293FE-6BB3-445D-95E5-1B2FFC432E26}" srcOrd="0" destOrd="0" parTransId="{FC32F127-11DE-4BB8-9C22-3C57428FD32B}" sibTransId="{FEDCD5DF-EA7B-4FFB-AF3C-10A483C14A34}"/>
    <dgm:cxn modelId="{D898401E-EEE2-49DE-B541-F8D3B60800A7}" type="presOf" srcId="{95F787D1-7DDC-4C7F-B4B6-C7608EF86CA4}" destId="{3DE24EC4-30F4-4A5B-BE72-1D5BC47129F9}" srcOrd="0" destOrd="0" presId="urn:microsoft.com/office/officeart/2009/3/layout/HorizontalOrganizationChart"/>
    <dgm:cxn modelId="{5920DF23-360F-4457-A1F6-EB705743E8D1}" type="presOf" srcId="{CE317B55-B44C-4C4C-82CA-701874D755D4}" destId="{8301AC46-B650-4870-B795-87B58BF71894}" srcOrd="1" destOrd="0" presId="urn:microsoft.com/office/officeart/2009/3/layout/HorizontalOrganizationChart"/>
    <dgm:cxn modelId="{91B3782C-0DD2-4A87-AE1C-43EEB5038661}" type="presOf" srcId="{95F787D1-7DDC-4C7F-B4B6-C7608EF86CA4}" destId="{BA00B899-AD39-4099-A912-2296EA3D3B94}" srcOrd="1" destOrd="0" presId="urn:microsoft.com/office/officeart/2009/3/layout/HorizontalOrganizationChart"/>
    <dgm:cxn modelId="{E55E0736-B610-4642-9BC1-A5D394ACB469}" srcId="{037293FE-6BB3-445D-95E5-1B2FFC432E26}" destId="{F28EFD93-0C9E-49A3-A4EA-6578D5E628F3}" srcOrd="3" destOrd="0" parTransId="{2CF5E2D0-F898-4E32-834E-34FB4DC53746}" sibTransId="{AA0FCFBA-EA62-49C7-B8D6-E940E7C012D2}"/>
    <dgm:cxn modelId="{0A10123B-CAC3-406D-A764-F439DD632A43}" type="presOf" srcId="{5FD00FDF-EE2A-4233-9237-335695934260}" destId="{A0CB6A53-3026-422D-A6D2-8880670ACCBF}" srcOrd="1" destOrd="0" presId="urn:microsoft.com/office/officeart/2009/3/layout/HorizontalOrganizationChart"/>
    <dgm:cxn modelId="{11D9123E-C077-4A88-B3B8-DF96D12FF022}" srcId="{037293FE-6BB3-445D-95E5-1B2FFC432E26}" destId="{D2AC5052-8F70-453F-AED2-852587D69BC1}" srcOrd="1" destOrd="0" parTransId="{576E3D72-22E4-4C87-AD06-6EE3956D84A0}" sibTransId="{0608AC41-6CE2-4EA8-9A7E-630614CB7E85}"/>
    <dgm:cxn modelId="{8CE9C55D-26A9-4239-ACFF-F3108F839229}" type="presOf" srcId="{2E12E7C0-C578-4CA6-9D8A-486DDEB889A8}" destId="{8EFF2189-04DA-4623-9C26-B742AD3A501A}" srcOrd="0" destOrd="0" presId="urn:microsoft.com/office/officeart/2009/3/layout/HorizontalOrganizationChart"/>
    <dgm:cxn modelId="{76860061-7CBF-4C08-849C-25400D5B9B76}" srcId="{037293FE-6BB3-445D-95E5-1B2FFC432E26}" destId="{2E12E7C0-C578-4CA6-9D8A-486DDEB889A8}" srcOrd="2" destOrd="0" parTransId="{16B29BE9-AEB3-4098-8DFF-B080F99D4F27}" sibTransId="{874DB191-570C-49D5-8D13-24F3775F3EFC}"/>
    <dgm:cxn modelId="{09E07943-DB69-4192-856F-0F751E67415E}" srcId="{037293FE-6BB3-445D-95E5-1B2FFC432E26}" destId="{5FD00FDF-EE2A-4233-9237-335695934260}" srcOrd="0" destOrd="0" parTransId="{B1F1D1A4-4C4A-4680-85B3-68CA8C42EF4D}" sibTransId="{102EBB36-80D2-4133-8312-7A87113E9234}"/>
    <dgm:cxn modelId="{09734E4C-C734-4AD7-8839-5565E410B2A2}" type="presOf" srcId="{5FD00FDF-EE2A-4233-9237-335695934260}" destId="{493A7741-25B5-470E-826F-4A6BA4B7077D}" srcOrd="0" destOrd="0" presId="urn:microsoft.com/office/officeart/2009/3/layout/HorizontalOrganizationChart"/>
    <dgm:cxn modelId="{05CCCC4C-E9C4-4B56-8347-FD77E29F71E7}" type="presOf" srcId="{B1F1D1A4-4C4A-4680-85B3-68CA8C42EF4D}" destId="{5304DC1D-B7EA-44BD-B103-B5F0A6CE0128}" srcOrd="0" destOrd="0" presId="urn:microsoft.com/office/officeart/2009/3/layout/HorizontalOrganizationChart"/>
    <dgm:cxn modelId="{7962494D-7459-41C2-A819-91C045B39B29}" type="presOf" srcId="{16B29BE9-AEB3-4098-8DFF-B080F99D4F27}" destId="{204E63FC-2C62-4C3D-83D0-9CC88D3EEE9B}" srcOrd="0" destOrd="0" presId="urn:microsoft.com/office/officeart/2009/3/layout/HorizontalOrganizationChart"/>
    <dgm:cxn modelId="{80B3324E-146B-42E9-94D9-B5B74926D31A}" type="presOf" srcId="{0689B210-94BD-4728-A5AE-5DB389F4FC5C}" destId="{AAE28A46-D458-40FC-B6A4-F0FA8AF66C4A}" srcOrd="0" destOrd="0" presId="urn:microsoft.com/office/officeart/2009/3/layout/HorizontalOrganizationChart"/>
    <dgm:cxn modelId="{A5906E6E-C733-489A-8AC4-9086CEF727B6}" type="presOf" srcId="{CE317B55-B44C-4C4C-82CA-701874D755D4}" destId="{FCDCE407-A700-4BEF-93ED-9D2350B7ABAE}" srcOrd="0" destOrd="0" presId="urn:microsoft.com/office/officeart/2009/3/layout/HorizontalOrganizationChart"/>
    <dgm:cxn modelId="{E844305A-884E-4562-854A-9E4D519F5D9A}" srcId="{037293FE-6BB3-445D-95E5-1B2FFC432E26}" destId="{231BB716-335F-48D0-9CB3-85129E43D1BF}" srcOrd="4" destOrd="0" parTransId="{0FEEE7FA-5659-4A4E-A24B-7AAFE61FB82A}" sibTransId="{EDA9E5A5-6DC2-4515-B941-8147FF2F9364}"/>
    <dgm:cxn modelId="{A3A76D87-1960-4C15-B367-99BC34C9E4A4}" type="presOf" srcId="{D922FBEA-6142-4B7A-A819-6F360326F410}" destId="{78E241ED-CD83-4BC6-91CF-70319235D05E}" srcOrd="0" destOrd="0" presId="urn:microsoft.com/office/officeart/2009/3/layout/HorizontalOrganizationChart"/>
    <dgm:cxn modelId="{A9A9A7A1-9B58-4F7B-9CBF-55C5C92DC30A}" type="presOf" srcId="{576E3D72-22E4-4C87-AD06-6EE3956D84A0}" destId="{517368C4-663A-4161-A1A4-A1693CF505EE}" srcOrd="0" destOrd="0" presId="urn:microsoft.com/office/officeart/2009/3/layout/HorizontalOrganizationChart"/>
    <dgm:cxn modelId="{240A0DB3-B9BD-4AA2-BB60-FD05A8701603}" type="presOf" srcId="{D2AC5052-8F70-453F-AED2-852587D69BC1}" destId="{D361B9E7-E236-4788-A7A7-33B6165E3C07}" srcOrd="1" destOrd="0" presId="urn:microsoft.com/office/officeart/2009/3/layout/HorizontalOrganizationChart"/>
    <dgm:cxn modelId="{D2221FB4-88D6-400A-B0E5-CDD0198ADE14}" type="presOf" srcId="{7BF9E692-A4BC-4AC2-AC1A-B37240FA071D}" destId="{38A20CB2-68B6-4A41-B3A8-C910BC5EB36E}" srcOrd="0" destOrd="0" presId="urn:microsoft.com/office/officeart/2009/3/layout/HorizontalOrganizationChart"/>
    <dgm:cxn modelId="{8EAC5EB6-2894-462C-9B8A-D7225B85BDC1}" type="presOf" srcId="{F28EFD93-0C9E-49A3-A4EA-6578D5E628F3}" destId="{E3619357-D4BC-4E66-9370-B27F6815DFC6}" srcOrd="1" destOrd="0" presId="urn:microsoft.com/office/officeart/2009/3/layout/HorizontalOrganizationChart"/>
    <dgm:cxn modelId="{7CFD13BE-08AD-4B19-A34B-E17E5DC4DA63}" type="presOf" srcId="{2CF5E2D0-F898-4E32-834E-34FB4DC53746}" destId="{02862C46-F8D0-428E-B34A-499488DCCBC6}" srcOrd="0" destOrd="0" presId="urn:microsoft.com/office/officeart/2009/3/layout/HorizontalOrganizationChart"/>
    <dgm:cxn modelId="{FCA7A5C0-E37B-4457-B7FB-283CDBDC8E46}" type="presOf" srcId="{2E12E7C0-C578-4CA6-9D8A-486DDEB889A8}" destId="{1C5F4274-F677-4B71-8D37-175CCD6CBC37}" srcOrd="1" destOrd="0" presId="urn:microsoft.com/office/officeart/2009/3/layout/HorizontalOrganizationChart"/>
    <dgm:cxn modelId="{B43C2FC1-E57C-4FFB-9DE6-0D30674A1263}" type="presOf" srcId="{037293FE-6BB3-445D-95E5-1B2FFC432E26}" destId="{52590108-A8D3-4A08-94F9-CA07BB12B69D}" srcOrd="1" destOrd="0" presId="urn:microsoft.com/office/officeart/2009/3/layout/HorizontalOrganizationChart"/>
    <dgm:cxn modelId="{8370FBCD-7C32-4246-988F-03D369547496}" type="presOf" srcId="{F28EFD93-0C9E-49A3-A4EA-6578D5E628F3}" destId="{54523E82-7166-4C48-BB2D-1B4EA110A9BB}" srcOrd="0" destOrd="0" presId="urn:microsoft.com/office/officeart/2009/3/layout/HorizontalOrganizationChart"/>
    <dgm:cxn modelId="{F08C65E3-34D6-427B-8B54-7F4B6528F813}" type="presOf" srcId="{D2AC5052-8F70-453F-AED2-852587D69BC1}" destId="{494877CB-0FFA-44E7-8E92-EFCF8EFADF20}" srcOrd="0" destOrd="0" presId="urn:microsoft.com/office/officeart/2009/3/layout/HorizontalOrganizationChart"/>
    <dgm:cxn modelId="{30B95AE8-1567-43B5-A224-2ACA31553C04}" type="presOf" srcId="{037293FE-6BB3-445D-95E5-1B2FFC432E26}" destId="{D404D191-C7DA-4717-8A86-4AF70F26C28C}" srcOrd="0" destOrd="0" presId="urn:microsoft.com/office/officeart/2009/3/layout/HorizontalOrganizationChart"/>
    <dgm:cxn modelId="{76DC10F3-76FF-46C5-A694-A1238EE36976}" type="presOf" srcId="{231BB716-335F-48D0-9CB3-85129E43D1BF}" destId="{1E50769D-6390-4DF4-B4E0-5F093B567082}" srcOrd="1" destOrd="0" presId="urn:microsoft.com/office/officeart/2009/3/layout/HorizontalOrganizationChart"/>
    <dgm:cxn modelId="{68B83CFA-1B92-47CB-B4B2-C9521660E17F}" srcId="{037293FE-6BB3-445D-95E5-1B2FFC432E26}" destId="{CE317B55-B44C-4C4C-82CA-701874D755D4}" srcOrd="6" destOrd="0" parTransId="{7BF9E692-A4BC-4AC2-AC1A-B37240FA071D}" sibTransId="{D3FB5609-79D5-49FA-8CF7-97886DF8E547}"/>
    <dgm:cxn modelId="{F5B1BF50-5BFA-46E8-AEC6-BDC5D8D051C4}" type="presParOf" srcId="{AAE28A46-D458-40FC-B6A4-F0FA8AF66C4A}" destId="{8A6508E9-3094-4F29-96A9-EB1D540EFC69}" srcOrd="0" destOrd="0" presId="urn:microsoft.com/office/officeart/2009/3/layout/HorizontalOrganizationChart"/>
    <dgm:cxn modelId="{CC130D0D-CF99-4F93-BA6F-D2154670C1A5}" type="presParOf" srcId="{8A6508E9-3094-4F29-96A9-EB1D540EFC69}" destId="{5BB30D2B-01BA-4B6A-8AC1-192B0852BB6C}" srcOrd="0" destOrd="0" presId="urn:microsoft.com/office/officeart/2009/3/layout/HorizontalOrganizationChart"/>
    <dgm:cxn modelId="{031EBC05-60CC-444A-A514-15A73662B215}" type="presParOf" srcId="{5BB30D2B-01BA-4B6A-8AC1-192B0852BB6C}" destId="{D404D191-C7DA-4717-8A86-4AF70F26C28C}" srcOrd="0" destOrd="0" presId="urn:microsoft.com/office/officeart/2009/3/layout/HorizontalOrganizationChart"/>
    <dgm:cxn modelId="{29D47122-1816-4724-9676-F51CEA16D0DA}" type="presParOf" srcId="{5BB30D2B-01BA-4B6A-8AC1-192B0852BB6C}" destId="{52590108-A8D3-4A08-94F9-CA07BB12B69D}" srcOrd="1" destOrd="0" presId="urn:microsoft.com/office/officeart/2009/3/layout/HorizontalOrganizationChart"/>
    <dgm:cxn modelId="{A1F6EA3C-60DC-4F8C-911F-C5463C9940EB}" type="presParOf" srcId="{8A6508E9-3094-4F29-96A9-EB1D540EFC69}" destId="{EC01A30D-8029-44D7-BD26-609F20F41F09}" srcOrd="1" destOrd="0" presId="urn:microsoft.com/office/officeart/2009/3/layout/HorizontalOrganizationChart"/>
    <dgm:cxn modelId="{8047B3BB-1888-471B-9E70-8914287EE8C1}" type="presParOf" srcId="{EC01A30D-8029-44D7-BD26-609F20F41F09}" destId="{5304DC1D-B7EA-44BD-B103-B5F0A6CE0128}" srcOrd="0" destOrd="0" presId="urn:microsoft.com/office/officeart/2009/3/layout/HorizontalOrganizationChart"/>
    <dgm:cxn modelId="{60596A2C-3016-4C81-AB07-EE050DE587C4}" type="presParOf" srcId="{EC01A30D-8029-44D7-BD26-609F20F41F09}" destId="{D852FC54-5FF2-4EF6-BE95-C922CA48AFF7}" srcOrd="1" destOrd="0" presId="urn:microsoft.com/office/officeart/2009/3/layout/HorizontalOrganizationChart"/>
    <dgm:cxn modelId="{B69339B2-8294-434D-AFF0-4FCCE835F774}" type="presParOf" srcId="{D852FC54-5FF2-4EF6-BE95-C922CA48AFF7}" destId="{CC60FB80-66DD-4A60-A2C9-D77A3DBBE41F}" srcOrd="0" destOrd="0" presId="urn:microsoft.com/office/officeart/2009/3/layout/HorizontalOrganizationChart"/>
    <dgm:cxn modelId="{731FFCEE-7C1A-4428-B125-F8A046B174CB}" type="presParOf" srcId="{CC60FB80-66DD-4A60-A2C9-D77A3DBBE41F}" destId="{493A7741-25B5-470E-826F-4A6BA4B7077D}" srcOrd="0" destOrd="0" presId="urn:microsoft.com/office/officeart/2009/3/layout/HorizontalOrganizationChart"/>
    <dgm:cxn modelId="{5DD3FBAE-8248-43AF-954D-DF9A6CDAFE7F}" type="presParOf" srcId="{CC60FB80-66DD-4A60-A2C9-D77A3DBBE41F}" destId="{A0CB6A53-3026-422D-A6D2-8880670ACCBF}" srcOrd="1" destOrd="0" presId="urn:microsoft.com/office/officeart/2009/3/layout/HorizontalOrganizationChart"/>
    <dgm:cxn modelId="{4960D1FC-F19C-4E60-94B8-DF87B2DF0BB8}" type="presParOf" srcId="{D852FC54-5FF2-4EF6-BE95-C922CA48AFF7}" destId="{06B9E534-9D1B-46A5-8EF1-7DEF589E725F}" srcOrd="1" destOrd="0" presId="urn:microsoft.com/office/officeart/2009/3/layout/HorizontalOrganizationChart"/>
    <dgm:cxn modelId="{611AF899-9382-46F6-9066-9244F4486997}" type="presParOf" srcId="{D852FC54-5FF2-4EF6-BE95-C922CA48AFF7}" destId="{C32A70C3-8BB2-4F8C-9795-D5D45F51FFEA}" srcOrd="2" destOrd="0" presId="urn:microsoft.com/office/officeart/2009/3/layout/HorizontalOrganizationChart"/>
    <dgm:cxn modelId="{6D07028B-246D-4EE8-A8CF-7FE11339F867}" type="presParOf" srcId="{EC01A30D-8029-44D7-BD26-609F20F41F09}" destId="{517368C4-663A-4161-A1A4-A1693CF505EE}" srcOrd="2" destOrd="0" presId="urn:microsoft.com/office/officeart/2009/3/layout/HorizontalOrganizationChart"/>
    <dgm:cxn modelId="{D5FF9402-C8DA-413B-88CE-A932E7C79E13}" type="presParOf" srcId="{EC01A30D-8029-44D7-BD26-609F20F41F09}" destId="{16504227-764A-4130-B743-BA97255809AC}" srcOrd="3" destOrd="0" presId="urn:microsoft.com/office/officeart/2009/3/layout/HorizontalOrganizationChart"/>
    <dgm:cxn modelId="{A8A7D77D-4546-4E8C-91B8-E90FA72225C3}" type="presParOf" srcId="{16504227-764A-4130-B743-BA97255809AC}" destId="{7C9EA753-FB51-45D2-97A2-CE4876BF65C7}" srcOrd="0" destOrd="0" presId="urn:microsoft.com/office/officeart/2009/3/layout/HorizontalOrganizationChart"/>
    <dgm:cxn modelId="{F2842583-2FE7-4CF4-8D48-16270A5A3572}" type="presParOf" srcId="{7C9EA753-FB51-45D2-97A2-CE4876BF65C7}" destId="{494877CB-0FFA-44E7-8E92-EFCF8EFADF20}" srcOrd="0" destOrd="0" presId="urn:microsoft.com/office/officeart/2009/3/layout/HorizontalOrganizationChart"/>
    <dgm:cxn modelId="{662C144F-57A0-4DBA-9503-93BBC9F6BC20}" type="presParOf" srcId="{7C9EA753-FB51-45D2-97A2-CE4876BF65C7}" destId="{D361B9E7-E236-4788-A7A7-33B6165E3C07}" srcOrd="1" destOrd="0" presId="urn:microsoft.com/office/officeart/2009/3/layout/HorizontalOrganizationChart"/>
    <dgm:cxn modelId="{421CF0CA-C0AF-4871-8DE6-5509B26594AB}" type="presParOf" srcId="{16504227-764A-4130-B743-BA97255809AC}" destId="{FE0342AD-FAAA-4AAB-A9C5-0F8DF234810B}" srcOrd="1" destOrd="0" presId="urn:microsoft.com/office/officeart/2009/3/layout/HorizontalOrganizationChart"/>
    <dgm:cxn modelId="{D18E6EE5-91FB-49C0-B6F7-0FD1D67EE11B}" type="presParOf" srcId="{16504227-764A-4130-B743-BA97255809AC}" destId="{9C79044A-74AC-4251-B7BC-C5F6ACF9ED10}" srcOrd="2" destOrd="0" presId="urn:microsoft.com/office/officeart/2009/3/layout/HorizontalOrganizationChart"/>
    <dgm:cxn modelId="{44621E40-9852-46CC-BD26-E90C2B7DD38B}" type="presParOf" srcId="{EC01A30D-8029-44D7-BD26-609F20F41F09}" destId="{204E63FC-2C62-4C3D-83D0-9CC88D3EEE9B}" srcOrd="4" destOrd="0" presId="urn:microsoft.com/office/officeart/2009/3/layout/HorizontalOrganizationChart"/>
    <dgm:cxn modelId="{0F1BD925-A335-4F34-9BE7-16BBDF3578BB}" type="presParOf" srcId="{EC01A30D-8029-44D7-BD26-609F20F41F09}" destId="{8D8C443A-63B3-4A37-A155-4B4F94CA8ADD}" srcOrd="5" destOrd="0" presId="urn:microsoft.com/office/officeart/2009/3/layout/HorizontalOrganizationChart"/>
    <dgm:cxn modelId="{89AE504E-B5B8-4CFC-A232-78AC6E329A4C}" type="presParOf" srcId="{8D8C443A-63B3-4A37-A155-4B4F94CA8ADD}" destId="{5F5F476D-CF16-4C33-84A1-6D1F827D6FFF}" srcOrd="0" destOrd="0" presId="urn:microsoft.com/office/officeart/2009/3/layout/HorizontalOrganizationChart"/>
    <dgm:cxn modelId="{DD2DB524-76BD-4C7C-B73C-BBAA54588E47}" type="presParOf" srcId="{5F5F476D-CF16-4C33-84A1-6D1F827D6FFF}" destId="{8EFF2189-04DA-4623-9C26-B742AD3A501A}" srcOrd="0" destOrd="0" presId="urn:microsoft.com/office/officeart/2009/3/layout/HorizontalOrganizationChart"/>
    <dgm:cxn modelId="{07B9CEE6-5F76-403B-8225-018E8471E4F7}" type="presParOf" srcId="{5F5F476D-CF16-4C33-84A1-6D1F827D6FFF}" destId="{1C5F4274-F677-4B71-8D37-175CCD6CBC37}" srcOrd="1" destOrd="0" presId="urn:microsoft.com/office/officeart/2009/3/layout/HorizontalOrganizationChart"/>
    <dgm:cxn modelId="{FD87E006-4B88-4A08-BE8F-81443B62BB9F}" type="presParOf" srcId="{8D8C443A-63B3-4A37-A155-4B4F94CA8ADD}" destId="{30403E11-FD20-4CE6-B57F-E6FF015C40D5}" srcOrd="1" destOrd="0" presId="urn:microsoft.com/office/officeart/2009/3/layout/HorizontalOrganizationChart"/>
    <dgm:cxn modelId="{83483D5A-6ADA-4A57-A312-8CA06E6DB21F}" type="presParOf" srcId="{8D8C443A-63B3-4A37-A155-4B4F94CA8ADD}" destId="{331E3D02-D5C8-4F40-884A-64D3CA2F5FA0}" srcOrd="2" destOrd="0" presId="urn:microsoft.com/office/officeart/2009/3/layout/HorizontalOrganizationChart"/>
    <dgm:cxn modelId="{2186B07A-6202-4D3D-A325-5E3AA7D182EB}" type="presParOf" srcId="{EC01A30D-8029-44D7-BD26-609F20F41F09}" destId="{02862C46-F8D0-428E-B34A-499488DCCBC6}" srcOrd="6" destOrd="0" presId="urn:microsoft.com/office/officeart/2009/3/layout/HorizontalOrganizationChart"/>
    <dgm:cxn modelId="{BB6FA92E-87E5-4AD7-967A-7259425E56D1}" type="presParOf" srcId="{EC01A30D-8029-44D7-BD26-609F20F41F09}" destId="{8DAB819D-33BF-4DDD-B953-5E14E65B099E}" srcOrd="7" destOrd="0" presId="urn:microsoft.com/office/officeart/2009/3/layout/HorizontalOrganizationChart"/>
    <dgm:cxn modelId="{81ED5AF4-C94D-4708-9EFA-24212C94BC82}" type="presParOf" srcId="{8DAB819D-33BF-4DDD-B953-5E14E65B099E}" destId="{7B6A4E7E-005E-4BC1-B5A3-AD378699A745}" srcOrd="0" destOrd="0" presId="urn:microsoft.com/office/officeart/2009/3/layout/HorizontalOrganizationChart"/>
    <dgm:cxn modelId="{94F8A15E-8253-4995-9D16-FB15D5411198}" type="presParOf" srcId="{7B6A4E7E-005E-4BC1-B5A3-AD378699A745}" destId="{54523E82-7166-4C48-BB2D-1B4EA110A9BB}" srcOrd="0" destOrd="0" presId="urn:microsoft.com/office/officeart/2009/3/layout/HorizontalOrganizationChart"/>
    <dgm:cxn modelId="{4F4D770C-8383-4A6F-BF91-CFC8AEED61B0}" type="presParOf" srcId="{7B6A4E7E-005E-4BC1-B5A3-AD378699A745}" destId="{E3619357-D4BC-4E66-9370-B27F6815DFC6}" srcOrd="1" destOrd="0" presId="urn:microsoft.com/office/officeart/2009/3/layout/HorizontalOrganizationChart"/>
    <dgm:cxn modelId="{27C8A0B8-B689-418B-AE23-497538CAE1E7}" type="presParOf" srcId="{8DAB819D-33BF-4DDD-B953-5E14E65B099E}" destId="{7BA5E80E-7203-4CCF-9DEE-EAA6A78BBE63}" srcOrd="1" destOrd="0" presId="urn:microsoft.com/office/officeart/2009/3/layout/HorizontalOrganizationChart"/>
    <dgm:cxn modelId="{3ECCF313-ECAA-4989-9E3D-72C9C4D087DB}" type="presParOf" srcId="{8DAB819D-33BF-4DDD-B953-5E14E65B099E}" destId="{7593CFFD-43F8-40D4-8589-110D664E0D96}" srcOrd="2" destOrd="0" presId="urn:microsoft.com/office/officeart/2009/3/layout/HorizontalOrganizationChart"/>
    <dgm:cxn modelId="{A1DF2C4E-4F84-49C2-AD1B-7DEA6267FC97}" type="presParOf" srcId="{EC01A30D-8029-44D7-BD26-609F20F41F09}" destId="{3FF20440-2761-4BB5-A3B0-8A8D594072C1}" srcOrd="8" destOrd="0" presId="urn:microsoft.com/office/officeart/2009/3/layout/HorizontalOrganizationChart"/>
    <dgm:cxn modelId="{24BBBAA3-0F50-4514-BA78-1F994D1B4E7A}" type="presParOf" srcId="{EC01A30D-8029-44D7-BD26-609F20F41F09}" destId="{66155B05-21CF-4C53-911C-01A7B3797500}" srcOrd="9" destOrd="0" presId="urn:microsoft.com/office/officeart/2009/3/layout/HorizontalOrganizationChart"/>
    <dgm:cxn modelId="{641198D7-8576-42ED-A7AA-F6A433932E11}" type="presParOf" srcId="{66155B05-21CF-4C53-911C-01A7B3797500}" destId="{0764CCA2-F9CB-4F6F-A7C7-243F109B35F5}" srcOrd="0" destOrd="0" presId="urn:microsoft.com/office/officeart/2009/3/layout/HorizontalOrganizationChart"/>
    <dgm:cxn modelId="{C3421FFC-1B7E-4D84-A728-D4C457A5F8C8}" type="presParOf" srcId="{0764CCA2-F9CB-4F6F-A7C7-243F109B35F5}" destId="{A4C93CAD-2796-4D57-A150-DF8E09A881B4}" srcOrd="0" destOrd="0" presId="urn:microsoft.com/office/officeart/2009/3/layout/HorizontalOrganizationChart"/>
    <dgm:cxn modelId="{1AB42B6A-3FD1-4B0D-BFEC-BA800E50E00B}" type="presParOf" srcId="{0764CCA2-F9CB-4F6F-A7C7-243F109B35F5}" destId="{1E50769D-6390-4DF4-B4E0-5F093B567082}" srcOrd="1" destOrd="0" presId="urn:microsoft.com/office/officeart/2009/3/layout/HorizontalOrganizationChart"/>
    <dgm:cxn modelId="{D6373539-FAFC-4EF2-BCF7-BE8EAFCE7E5D}" type="presParOf" srcId="{66155B05-21CF-4C53-911C-01A7B3797500}" destId="{203B08B0-D115-4152-8D50-21CE5FD1E645}" srcOrd="1" destOrd="0" presId="urn:microsoft.com/office/officeart/2009/3/layout/HorizontalOrganizationChart"/>
    <dgm:cxn modelId="{264B5E8B-9C05-4298-A943-0730506836F2}" type="presParOf" srcId="{66155B05-21CF-4C53-911C-01A7B3797500}" destId="{13EE2F86-C3D7-4407-B7AE-8C87ABD8D15E}" srcOrd="2" destOrd="0" presId="urn:microsoft.com/office/officeart/2009/3/layout/HorizontalOrganizationChart"/>
    <dgm:cxn modelId="{3BF71174-2240-4BA4-829D-C1236F0E27DA}" type="presParOf" srcId="{EC01A30D-8029-44D7-BD26-609F20F41F09}" destId="{78E241ED-CD83-4BC6-91CF-70319235D05E}" srcOrd="10" destOrd="0" presId="urn:microsoft.com/office/officeart/2009/3/layout/HorizontalOrganizationChart"/>
    <dgm:cxn modelId="{3F226E22-C064-43D9-A997-19B449A1A1AA}" type="presParOf" srcId="{EC01A30D-8029-44D7-BD26-609F20F41F09}" destId="{52C3198D-A624-42F5-954E-ADFB87075DBD}" srcOrd="11" destOrd="0" presId="urn:microsoft.com/office/officeart/2009/3/layout/HorizontalOrganizationChart"/>
    <dgm:cxn modelId="{ABDB1A41-6247-416E-81D2-3BE4C90FD5EE}" type="presParOf" srcId="{52C3198D-A624-42F5-954E-ADFB87075DBD}" destId="{11BF9838-B307-4FB2-967B-C075D5C21A98}" srcOrd="0" destOrd="0" presId="urn:microsoft.com/office/officeart/2009/3/layout/HorizontalOrganizationChart"/>
    <dgm:cxn modelId="{1DC5E3C8-9E6F-4BEF-8342-B8927BB38507}" type="presParOf" srcId="{11BF9838-B307-4FB2-967B-C075D5C21A98}" destId="{3DE24EC4-30F4-4A5B-BE72-1D5BC47129F9}" srcOrd="0" destOrd="0" presId="urn:microsoft.com/office/officeart/2009/3/layout/HorizontalOrganizationChart"/>
    <dgm:cxn modelId="{186BEB3A-B8B1-4C18-A648-9C830E7ABBC6}" type="presParOf" srcId="{11BF9838-B307-4FB2-967B-C075D5C21A98}" destId="{BA00B899-AD39-4099-A912-2296EA3D3B94}" srcOrd="1" destOrd="0" presId="urn:microsoft.com/office/officeart/2009/3/layout/HorizontalOrganizationChart"/>
    <dgm:cxn modelId="{0C15D013-625D-4C25-862B-0AC0731A8F1A}" type="presParOf" srcId="{52C3198D-A624-42F5-954E-ADFB87075DBD}" destId="{6CEFFECA-70E6-4E13-98BE-CA72228760D3}" srcOrd="1" destOrd="0" presId="urn:microsoft.com/office/officeart/2009/3/layout/HorizontalOrganizationChart"/>
    <dgm:cxn modelId="{2ACD52CF-7AD1-46EC-98DD-069E1EAA7BE4}" type="presParOf" srcId="{52C3198D-A624-42F5-954E-ADFB87075DBD}" destId="{AB678205-C3A8-4E72-8DF4-EDF2B762B1CF}" srcOrd="2" destOrd="0" presId="urn:microsoft.com/office/officeart/2009/3/layout/HorizontalOrganizationChart"/>
    <dgm:cxn modelId="{492F0E8D-7B0C-44FD-A47F-63411F65EE77}" type="presParOf" srcId="{EC01A30D-8029-44D7-BD26-609F20F41F09}" destId="{38A20CB2-68B6-4A41-B3A8-C910BC5EB36E}" srcOrd="12" destOrd="0" presId="urn:microsoft.com/office/officeart/2009/3/layout/HorizontalOrganizationChart"/>
    <dgm:cxn modelId="{BA931FB7-9734-40A5-8F28-9378738893CC}" type="presParOf" srcId="{EC01A30D-8029-44D7-BD26-609F20F41F09}" destId="{408660B3-2D89-4360-AF67-1ECE82748C58}" srcOrd="13" destOrd="0" presId="urn:microsoft.com/office/officeart/2009/3/layout/HorizontalOrganizationChart"/>
    <dgm:cxn modelId="{3FA4D160-431A-470C-A55C-78531FE33687}" type="presParOf" srcId="{408660B3-2D89-4360-AF67-1ECE82748C58}" destId="{DACFC200-7EFD-4250-924D-F8CE5D48DE28}" srcOrd="0" destOrd="0" presId="urn:microsoft.com/office/officeart/2009/3/layout/HorizontalOrganizationChart"/>
    <dgm:cxn modelId="{817A21EF-E08A-4E45-BEDF-7275B2D1A43F}" type="presParOf" srcId="{DACFC200-7EFD-4250-924D-F8CE5D48DE28}" destId="{FCDCE407-A700-4BEF-93ED-9D2350B7ABAE}" srcOrd="0" destOrd="0" presId="urn:microsoft.com/office/officeart/2009/3/layout/HorizontalOrganizationChart"/>
    <dgm:cxn modelId="{120F335B-F1E4-4EB9-B982-C0276CF9ADF4}" type="presParOf" srcId="{DACFC200-7EFD-4250-924D-F8CE5D48DE28}" destId="{8301AC46-B650-4870-B795-87B58BF71894}" srcOrd="1" destOrd="0" presId="urn:microsoft.com/office/officeart/2009/3/layout/HorizontalOrganizationChart"/>
    <dgm:cxn modelId="{C3EDB7C3-D4E2-4FBE-8559-C9AE93455AF2}" type="presParOf" srcId="{408660B3-2D89-4360-AF67-1ECE82748C58}" destId="{F25BFD4D-33BF-44B0-BA6A-C69D9D2104CF}" srcOrd="1" destOrd="0" presId="urn:microsoft.com/office/officeart/2009/3/layout/HorizontalOrganizationChart"/>
    <dgm:cxn modelId="{1E8C4090-30CE-4946-A86E-1A0C87D4001D}" type="presParOf" srcId="{408660B3-2D89-4360-AF67-1ECE82748C58}" destId="{02E220C3-AD56-4AA4-B3D7-EBFD75B5CD18}" srcOrd="2" destOrd="0" presId="urn:microsoft.com/office/officeart/2009/3/layout/HorizontalOrganizationChart"/>
    <dgm:cxn modelId="{7D1242CA-7267-4A70-9EC5-17CEC1ED63FF}" type="presParOf" srcId="{8A6508E9-3094-4F29-96A9-EB1D540EFC69}" destId="{0EB6E13E-F43A-466F-B2C8-5530A9427A03}" srcOrd="2" destOrd="0" presId="urn:microsoft.com/office/officeart/2009/3/layout/HorizontalOrganizationChar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621A313-E824-48E6-BDF2-52408659620A}" type="doc">
      <dgm:prSet loTypeId="urn:microsoft.com/office/officeart/2005/8/layout/vList2" loCatId="list" qsTypeId="urn:microsoft.com/office/officeart/2005/8/quickstyle/simple1" qsCatId="simple" csTypeId="urn:microsoft.com/office/officeart/2005/8/colors/accent0_1" csCatId="mainScheme"/>
      <dgm:spPr/>
      <dgm:t>
        <a:bodyPr/>
        <a:lstStyle/>
        <a:p>
          <a:endParaRPr lang="es-PE"/>
        </a:p>
      </dgm:t>
    </dgm:pt>
    <dgm:pt modelId="{4290986F-46C4-466F-8A5F-067C4ECAC0F8}">
      <dgm:prSet/>
      <dgm:spPr/>
      <dgm:t>
        <a:bodyPr/>
        <a:lstStyle/>
        <a:p>
          <a:r>
            <a:rPr lang="es-ES" dirty="0"/>
            <a:t>Documento emitido por los órganos o unidades orgánicas de la entidad pública, para comunicarse con una persona natural</a:t>
          </a:r>
          <a:endParaRPr lang="es-PE" dirty="0"/>
        </a:p>
      </dgm:t>
    </dgm:pt>
    <dgm:pt modelId="{F839B3B6-A2F2-49F0-8F11-7D6D497109E6}" type="parTrans" cxnId="{8A968363-82E8-46FF-9B4C-F8387E18A380}">
      <dgm:prSet/>
      <dgm:spPr/>
      <dgm:t>
        <a:bodyPr/>
        <a:lstStyle/>
        <a:p>
          <a:endParaRPr lang="es-PE"/>
        </a:p>
      </dgm:t>
    </dgm:pt>
    <dgm:pt modelId="{17516C25-6B2F-4124-8ED2-BBEF3948357A}" type="sibTrans" cxnId="{8A968363-82E8-46FF-9B4C-F8387E18A380}">
      <dgm:prSet/>
      <dgm:spPr/>
      <dgm:t>
        <a:bodyPr/>
        <a:lstStyle/>
        <a:p>
          <a:endParaRPr lang="es-PE"/>
        </a:p>
      </dgm:t>
    </dgm:pt>
    <dgm:pt modelId="{717FF664-08F3-432B-9593-E93070A992AC}">
      <dgm:prSet/>
      <dgm:spPr/>
      <dgm:t>
        <a:bodyPr/>
        <a:lstStyle/>
        <a:p>
          <a:r>
            <a:rPr lang="es-ES"/>
            <a:t>Documento por el cual un administrado, que no es persona jurídica, solicita algo a la entidad pública (también puede utilizar la solicitud).</a:t>
          </a:r>
          <a:endParaRPr lang="es-PE"/>
        </a:p>
      </dgm:t>
    </dgm:pt>
    <dgm:pt modelId="{A464D852-E413-4EE1-A3A0-8027EE03CD75}" type="parTrans" cxnId="{81DE41BB-1D1D-4FC1-A242-5D445EB28B2C}">
      <dgm:prSet/>
      <dgm:spPr/>
      <dgm:t>
        <a:bodyPr/>
        <a:lstStyle/>
        <a:p>
          <a:endParaRPr lang="es-PE"/>
        </a:p>
      </dgm:t>
    </dgm:pt>
    <dgm:pt modelId="{1E4F9627-9F74-400A-B01D-E031DDAF6551}" type="sibTrans" cxnId="{81DE41BB-1D1D-4FC1-A242-5D445EB28B2C}">
      <dgm:prSet/>
      <dgm:spPr/>
      <dgm:t>
        <a:bodyPr/>
        <a:lstStyle/>
        <a:p>
          <a:endParaRPr lang="es-PE"/>
        </a:p>
      </dgm:t>
    </dgm:pt>
    <dgm:pt modelId="{2CCFFE09-3090-4107-895D-02F122DF4566}" type="pres">
      <dgm:prSet presAssocID="{5621A313-E824-48E6-BDF2-52408659620A}" presName="linear" presStyleCnt="0">
        <dgm:presLayoutVars>
          <dgm:animLvl val="lvl"/>
          <dgm:resizeHandles val="exact"/>
        </dgm:presLayoutVars>
      </dgm:prSet>
      <dgm:spPr/>
    </dgm:pt>
    <dgm:pt modelId="{D224C715-FDC2-4D9F-9780-B56E0F6FBD05}" type="pres">
      <dgm:prSet presAssocID="{4290986F-46C4-466F-8A5F-067C4ECAC0F8}" presName="parentText" presStyleLbl="node1" presStyleIdx="0" presStyleCnt="2">
        <dgm:presLayoutVars>
          <dgm:chMax val="0"/>
          <dgm:bulletEnabled val="1"/>
        </dgm:presLayoutVars>
      </dgm:prSet>
      <dgm:spPr/>
    </dgm:pt>
    <dgm:pt modelId="{A4E33957-D5EF-4F8B-ADA3-ADD07936A68C}" type="pres">
      <dgm:prSet presAssocID="{17516C25-6B2F-4124-8ED2-BBEF3948357A}" presName="spacer" presStyleCnt="0"/>
      <dgm:spPr/>
    </dgm:pt>
    <dgm:pt modelId="{EC6E0D7A-D2B5-431D-A7AC-DB6F3D306F1E}" type="pres">
      <dgm:prSet presAssocID="{717FF664-08F3-432B-9593-E93070A992AC}" presName="parentText" presStyleLbl="node1" presStyleIdx="1" presStyleCnt="2">
        <dgm:presLayoutVars>
          <dgm:chMax val="0"/>
          <dgm:bulletEnabled val="1"/>
        </dgm:presLayoutVars>
      </dgm:prSet>
      <dgm:spPr/>
    </dgm:pt>
  </dgm:ptLst>
  <dgm:cxnLst>
    <dgm:cxn modelId="{C369AC08-222A-4E0B-B495-8C70D7633EA9}" type="presOf" srcId="{4290986F-46C4-466F-8A5F-067C4ECAC0F8}" destId="{D224C715-FDC2-4D9F-9780-B56E0F6FBD05}" srcOrd="0" destOrd="0" presId="urn:microsoft.com/office/officeart/2005/8/layout/vList2"/>
    <dgm:cxn modelId="{79C7BA10-D543-405C-9260-36E7FEBBA588}" type="presOf" srcId="{5621A313-E824-48E6-BDF2-52408659620A}" destId="{2CCFFE09-3090-4107-895D-02F122DF4566}" srcOrd="0" destOrd="0" presId="urn:microsoft.com/office/officeart/2005/8/layout/vList2"/>
    <dgm:cxn modelId="{0EFA6D63-BA08-4C1E-B594-62EF10A68190}" type="presOf" srcId="{717FF664-08F3-432B-9593-E93070A992AC}" destId="{EC6E0D7A-D2B5-431D-A7AC-DB6F3D306F1E}" srcOrd="0" destOrd="0" presId="urn:microsoft.com/office/officeart/2005/8/layout/vList2"/>
    <dgm:cxn modelId="{8A968363-82E8-46FF-9B4C-F8387E18A380}" srcId="{5621A313-E824-48E6-BDF2-52408659620A}" destId="{4290986F-46C4-466F-8A5F-067C4ECAC0F8}" srcOrd="0" destOrd="0" parTransId="{F839B3B6-A2F2-49F0-8F11-7D6D497109E6}" sibTransId="{17516C25-6B2F-4124-8ED2-BBEF3948357A}"/>
    <dgm:cxn modelId="{81DE41BB-1D1D-4FC1-A242-5D445EB28B2C}" srcId="{5621A313-E824-48E6-BDF2-52408659620A}" destId="{717FF664-08F3-432B-9593-E93070A992AC}" srcOrd="1" destOrd="0" parTransId="{A464D852-E413-4EE1-A3A0-8027EE03CD75}" sibTransId="{1E4F9627-9F74-400A-B01D-E031DDAF6551}"/>
    <dgm:cxn modelId="{77408900-E695-4F18-8F5F-C6E039F96D13}" type="presParOf" srcId="{2CCFFE09-3090-4107-895D-02F122DF4566}" destId="{D224C715-FDC2-4D9F-9780-B56E0F6FBD05}" srcOrd="0" destOrd="0" presId="urn:microsoft.com/office/officeart/2005/8/layout/vList2"/>
    <dgm:cxn modelId="{B8E2D6DD-22C1-41EA-9C68-7E9F1ED8DE1E}" type="presParOf" srcId="{2CCFFE09-3090-4107-895D-02F122DF4566}" destId="{A4E33957-D5EF-4F8B-ADA3-ADD07936A68C}" srcOrd="1" destOrd="0" presId="urn:microsoft.com/office/officeart/2005/8/layout/vList2"/>
    <dgm:cxn modelId="{5E66F50B-A817-4FA3-8FDD-559BFC7D42B4}" type="presParOf" srcId="{2CCFFE09-3090-4107-895D-02F122DF4566}" destId="{EC6E0D7A-D2B5-431D-A7AC-DB6F3D306F1E}" srcOrd="2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8A22F45E-0902-4FB6-9172-A4AB22716661}" type="doc">
      <dgm:prSet loTypeId="urn:microsoft.com/office/officeart/2005/8/layout/vList2" loCatId="list" qsTypeId="urn:microsoft.com/office/officeart/2005/8/quickstyle/simple1" qsCatId="simple" csTypeId="urn:microsoft.com/office/officeart/2005/8/colors/accent0_1" csCatId="mainScheme"/>
      <dgm:spPr/>
      <dgm:t>
        <a:bodyPr/>
        <a:lstStyle/>
        <a:p>
          <a:endParaRPr lang="es-PE"/>
        </a:p>
      </dgm:t>
    </dgm:pt>
    <dgm:pt modelId="{B73CA249-1EE1-4C13-B166-D68E09DCE99B}">
      <dgm:prSet/>
      <dgm:spPr/>
      <dgm:t>
        <a:bodyPr/>
        <a:lstStyle/>
        <a:p>
          <a:r>
            <a:rPr lang="es-ES" b="0" i="0"/>
            <a:t>Los informes administrativos pueden ser obligatorios o facultativos y vinculantes o no vinculantes. </a:t>
          </a:r>
          <a:endParaRPr lang="es-PE"/>
        </a:p>
      </dgm:t>
    </dgm:pt>
    <dgm:pt modelId="{6253A0AE-52FA-4AE6-98A9-967FAD6771D2}" type="parTrans" cxnId="{EDC406F4-0827-4D8F-843D-EE07693400A6}">
      <dgm:prSet/>
      <dgm:spPr/>
      <dgm:t>
        <a:bodyPr/>
        <a:lstStyle/>
        <a:p>
          <a:endParaRPr lang="es-PE"/>
        </a:p>
      </dgm:t>
    </dgm:pt>
    <dgm:pt modelId="{04B0DEB5-294E-4220-9E52-C878C5AB4CEB}" type="sibTrans" cxnId="{EDC406F4-0827-4D8F-843D-EE07693400A6}">
      <dgm:prSet/>
      <dgm:spPr/>
      <dgm:t>
        <a:bodyPr/>
        <a:lstStyle/>
        <a:p>
          <a:endParaRPr lang="es-PE"/>
        </a:p>
      </dgm:t>
    </dgm:pt>
    <dgm:pt modelId="{EFF64C5E-C50C-4C28-B316-1AA519631782}">
      <dgm:prSet/>
      <dgm:spPr/>
      <dgm:t>
        <a:bodyPr/>
        <a:lstStyle/>
        <a:p>
          <a:r>
            <a:rPr lang="es-ES" b="0" i="0"/>
            <a:t>Los informes se presumirán facultativos y no vinculantes, con las excepciones de ley.     </a:t>
          </a:r>
          <a:endParaRPr lang="es-PE"/>
        </a:p>
      </dgm:t>
    </dgm:pt>
    <dgm:pt modelId="{483F5D4A-C8CA-4379-8C0A-9EFEF722C220}" type="parTrans" cxnId="{DCC3B271-8FC8-484B-ADD3-3F3E2C316CD4}">
      <dgm:prSet/>
      <dgm:spPr/>
      <dgm:t>
        <a:bodyPr/>
        <a:lstStyle/>
        <a:p>
          <a:endParaRPr lang="es-PE"/>
        </a:p>
      </dgm:t>
    </dgm:pt>
    <dgm:pt modelId="{E85B9D17-39D1-417D-A383-90694E4180C7}" type="sibTrans" cxnId="{DCC3B271-8FC8-484B-ADD3-3F3E2C316CD4}">
      <dgm:prSet/>
      <dgm:spPr/>
      <dgm:t>
        <a:bodyPr/>
        <a:lstStyle/>
        <a:p>
          <a:endParaRPr lang="es-PE"/>
        </a:p>
      </dgm:t>
    </dgm:pt>
    <dgm:pt modelId="{237E6B29-7EB8-4AE7-B095-7C63EB7F574E}">
      <dgm:prSet/>
      <dgm:spPr/>
      <dgm:t>
        <a:bodyPr/>
        <a:lstStyle/>
        <a:p>
          <a:r>
            <a:rPr lang="es-ES" b="0" i="0"/>
            <a:t>Las entidades sólo solicitan informes que sean preceptivos en la legislación o aquellos que juzguen absolutamente indispensables para el esclarecimiento de la cuestión a resolver. </a:t>
          </a:r>
          <a:endParaRPr lang="es-PE"/>
        </a:p>
      </dgm:t>
    </dgm:pt>
    <dgm:pt modelId="{727F604F-64C5-4B72-A8AC-D38C91690F26}" type="parTrans" cxnId="{3824BB46-78D8-4C3C-B3CD-8EB8626A419E}">
      <dgm:prSet/>
      <dgm:spPr/>
      <dgm:t>
        <a:bodyPr/>
        <a:lstStyle/>
        <a:p>
          <a:endParaRPr lang="es-PE"/>
        </a:p>
      </dgm:t>
    </dgm:pt>
    <dgm:pt modelId="{2113E144-16C6-4E6F-85F3-DD0646635BCD}" type="sibTrans" cxnId="{3824BB46-78D8-4C3C-B3CD-8EB8626A419E}">
      <dgm:prSet/>
      <dgm:spPr/>
      <dgm:t>
        <a:bodyPr/>
        <a:lstStyle/>
        <a:p>
          <a:endParaRPr lang="es-PE"/>
        </a:p>
      </dgm:t>
    </dgm:pt>
    <dgm:pt modelId="{6D88D209-A7F0-4EA0-B6A9-C9805F4E2145}" type="pres">
      <dgm:prSet presAssocID="{8A22F45E-0902-4FB6-9172-A4AB22716661}" presName="linear" presStyleCnt="0">
        <dgm:presLayoutVars>
          <dgm:animLvl val="lvl"/>
          <dgm:resizeHandles val="exact"/>
        </dgm:presLayoutVars>
      </dgm:prSet>
      <dgm:spPr/>
    </dgm:pt>
    <dgm:pt modelId="{47CB3116-5996-4EC1-B2D6-2F1651A1EB84}" type="pres">
      <dgm:prSet presAssocID="{B73CA249-1EE1-4C13-B166-D68E09DCE99B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F6499934-4D37-4EF8-B7E2-5D0C7F6B7BA5}" type="pres">
      <dgm:prSet presAssocID="{04B0DEB5-294E-4220-9E52-C878C5AB4CEB}" presName="spacer" presStyleCnt="0"/>
      <dgm:spPr/>
    </dgm:pt>
    <dgm:pt modelId="{63806FE6-FC93-4C46-BF8C-4EEBE992FD73}" type="pres">
      <dgm:prSet presAssocID="{EFF64C5E-C50C-4C28-B316-1AA519631782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18314677-A9E7-40AE-B198-9835660C8FFF}" type="pres">
      <dgm:prSet presAssocID="{E85B9D17-39D1-417D-A383-90694E4180C7}" presName="spacer" presStyleCnt="0"/>
      <dgm:spPr/>
    </dgm:pt>
    <dgm:pt modelId="{6E333F3A-DE76-4CA7-9C3C-10A57DB9D9E9}" type="pres">
      <dgm:prSet presAssocID="{237E6B29-7EB8-4AE7-B095-7C63EB7F574E}" presName="parentText" presStyleLbl="node1" presStyleIdx="2" presStyleCnt="3">
        <dgm:presLayoutVars>
          <dgm:chMax val="0"/>
          <dgm:bulletEnabled val="1"/>
        </dgm:presLayoutVars>
      </dgm:prSet>
      <dgm:spPr/>
    </dgm:pt>
  </dgm:ptLst>
  <dgm:cxnLst>
    <dgm:cxn modelId="{A74FB51C-2789-466B-AFAC-F3181E510351}" type="presOf" srcId="{EFF64C5E-C50C-4C28-B316-1AA519631782}" destId="{63806FE6-FC93-4C46-BF8C-4EEBE992FD73}" srcOrd="0" destOrd="0" presId="urn:microsoft.com/office/officeart/2005/8/layout/vList2"/>
    <dgm:cxn modelId="{54A9C93F-CF58-4E54-9696-AE6516DA15C9}" type="presOf" srcId="{B73CA249-1EE1-4C13-B166-D68E09DCE99B}" destId="{47CB3116-5996-4EC1-B2D6-2F1651A1EB84}" srcOrd="0" destOrd="0" presId="urn:microsoft.com/office/officeart/2005/8/layout/vList2"/>
    <dgm:cxn modelId="{B6FA5B66-3AFE-4622-8F73-4DCE11543802}" type="presOf" srcId="{237E6B29-7EB8-4AE7-B095-7C63EB7F574E}" destId="{6E333F3A-DE76-4CA7-9C3C-10A57DB9D9E9}" srcOrd="0" destOrd="0" presId="urn:microsoft.com/office/officeart/2005/8/layout/vList2"/>
    <dgm:cxn modelId="{3824BB46-78D8-4C3C-B3CD-8EB8626A419E}" srcId="{8A22F45E-0902-4FB6-9172-A4AB22716661}" destId="{237E6B29-7EB8-4AE7-B095-7C63EB7F574E}" srcOrd="2" destOrd="0" parTransId="{727F604F-64C5-4B72-A8AC-D38C91690F26}" sibTransId="{2113E144-16C6-4E6F-85F3-DD0646635BCD}"/>
    <dgm:cxn modelId="{DCC3B271-8FC8-484B-ADD3-3F3E2C316CD4}" srcId="{8A22F45E-0902-4FB6-9172-A4AB22716661}" destId="{EFF64C5E-C50C-4C28-B316-1AA519631782}" srcOrd="1" destOrd="0" parTransId="{483F5D4A-C8CA-4379-8C0A-9EFEF722C220}" sibTransId="{E85B9D17-39D1-417D-A383-90694E4180C7}"/>
    <dgm:cxn modelId="{058F7F58-9B83-47B4-87BF-1889415EA332}" type="presOf" srcId="{8A22F45E-0902-4FB6-9172-A4AB22716661}" destId="{6D88D209-A7F0-4EA0-B6A9-C9805F4E2145}" srcOrd="0" destOrd="0" presId="urn:microsoft.com/office/officeart/2005/8/layout/vList2"/>
    <dgm:cxn modelId="{EDC406F4-0827-4D8F-843D-EE07693400A6}" srcId="{8A22F45E-0902-4FB6-9172-A4AB22716661}" destId="{B73CA249-1EE1-4C13-B166-D68E09DCE99B}" srcOrd="0" destOrd="0" parTransId="{6253A0AE-52FA-4AE6-98A9-967FAD6771D2}" sibTransId="{04B0DEB5-294E-4220-9E52-C878C5AB4CEB}"/>
    <dgm:cxn modelId="{7E3BE284-9CF6-4863-BBD8-C12FBEE34AE0}" type="presParOf" srcId="{6D88D209-A7F0-4EA0-B6A9-C9805F4E2145}" destId="{47CB3116-5996-4EC1-B2D6-2F1651A1EB84}" srcOrd="0" destOrd="0" presId="urn:microsoft.com/office/officeart/2005/8/layout/vList2"/>
    <dgm:cxn modelId="{59C498B0-CED1-4A4A-979F-4C7E37272343}" type="presParOf" srcId="{6D88D209-A7F0-4EA0-B6A9-C9805F4E2145}" destId="{F6499934-4D37-4EF8-B7E2-5D0C7F6B7BA5}" srcOrd="1" destOrd="0" presId="urn:microsoft.com/office/officeart/2005/8/layout/vList2"/>
    <dgm:cxn modelId="{5FC69952-4FC0-4615-BD03-7BBE817263FA}" type="presParOf" srcId="{6D88D209-A7F0-4EA0-B6A9-C9805F4E2145}" destId="{63806FE6-FC93-4C46-BF8C-4EEBE992FD73}" srcOrd="2" destOrd="0" presId="urn:microsoft.com/office/officeart/2005/8/layout/vList2"/>
    <dgm:cxn modelId="{092ECDA0-0EDF-47E0-91DC-833CE7DB3AA1}" type="presParOf" srcId="{6D88D209-A7F0-4EA0-B6A9-C9805F4E2145}" destId="{18314677-A9E7-40AE-B198-9835660C8FFF}" srcOrd="3" destOrd="0" presId="urn:microsoft.com/office/officeart/2005/8/layout/vList2"/>
    <dgm:cxn modelId="{9B4ADC6F-7214-4B29-BE77-0FDF6F4646D4}" type="presParOf" srcId="{6D88D209-A7F0-4EA0-B6A9-C9805F4E2145}" destId="{6E333F3A-DE76-4CA7-9C3C-10A57DB9D9E9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8B485059-87AD-4440-81FD-0764DDBC2067}" type="doc">
      <dgm:prSet loTypeId="urn:microsoft.com/office/officeart/2009/3/layout/HorizontalOrganizationChart" loCatId="hierarchy" qsTypeId="urn:microsoft.com/office/officeart/2005/8/quickstyle/simple1" qsCatId="simple" csTypeId="urn:microsoft.com/office/officeart/2005/8/colors/accent0_1" csCatId="mainScheme" phldr="1"/>
      <dgm:spPr/>
      <dgm:t>
        <a:bodyPr/>
        <a:lstStyle/>
        <a:p>
          <a:endParaRPr lang="es-PE"/>
        </a:p>
      </dgm:t>
    </dgm:pt>
    <dgm:pt modelId="{E2F21E49-A614-4609-94F6-99168672CB67}">
      <dgm:prSet/>
      <dgm:spPr/>
      <dgm:t>
        <a:bodyPr/>
        <a:lstStyle/>
        <a:p>
          <a:r>
            <a:rPr lang="es-ES" b="0" i="0" dirty="0"/>
            <a:t>Toda autoridad cuando formule informes </a:t>
          </a:r>
          <a:endParaRPr lang="es-PE" dirty="0"/>
        </a:p>
      </dgm:t>
    </dgm:pt>
    <dgm:pt modelId="{9CA7483F-C2F7-4780-B0D6-ED2BB2C17918}" type="parTrans" cxnId="{F9005A08-CD91-4B96-969E-F58850518086}">
      <dgm:prSet/>
      <dgm:spPr/>
      <dgm:t>
        <a:bodyPr/>
        <a:lstStyle/>
        <a:p>
          <a:endParaRPr lang="es-PE"/>
        </a:p>
      </dgm:t>
    </dgm:pt>
    <dgm:pt modelId="{260062F0-7E2D-4D46-8A30-9B2252EBA3DE}" type="sibTrans" cxnId="{F9005A08-CD91-4B96-969E-F58850518086}">
      <dgm:prSet/>
      <dgm:spPr/>
      <dgm:t>
        <a:bodyPr/>
        <a:lstStyle/>
        <a:p>
          <a:endParaRPr lang="es-PE"/>
        </a:p>
      </dgm:t>
    </dgm:pt>
    <dgm:pt modelId="{D1FE8F30-D462-4911-847E-33A5CC4EDD3F}">
      <dgm:prSet/>
      <dgm:spPr/>
      <dgm:t>
        <a:bodyPr/>
        <a:lstStyle/>
        <a:p>
          <a:r>
            <a:rPr lang="es-ES" dirty="0"/>
            <a:t>F</a:t>
          </a:r>
          <a:r>
            <a:rPr lang="es-ES" b="0" i="0" dirty="0"/>
            <a:t>undamenta su opinión en forma sucinta</a:t>
          </a:r>
          <a:endParaRPr lang="es-PE" dirty="0"/>
        </a:p>
      </dgm:t>
    </dgm:pt>
    <dgm:pt modelId="{4F835C84-7956-40C0-9760-6655F096A92C}" type="parTrans" cxnId="{6ED01A80-8DC1-4B36-90AD-E70884C06F87}">
      <dgm:prSet/>
      <dgm:spPr/>
      <dgm:t>
        <a:bodyPr/>
        <a:lstStyle/>
        <a:p>
          <a:endParaRPr lang="es-PE"/>
        </a:p>
      </dgm:t>
    </dgm:pt>
    <dgm:pt modelId="{C81249D5-50BF-4AA9-8C7C-BE73A113107B}" type="sibTrans" cxnId="{6ED01A80-8DC1-4B36-90AD-E70884C06F87}">
      <dgm:prSet/>
      <dgm:spPr/>
      <dgm:t>
        <a:bodyPr/>
        <a:lstStyle/>
        <a:p>
          <a:endParaRPr lang="es-PE"/>
        </a:p>
      </dgm:t>
    </dgm:pt>
    <dgm:pt modelId="{EC45AD4C-7802-4511-9B3D-C21441160D24}">
      <dgm:prSet/>
      <dgm:spPr/>
      <dgm:t>
        <a:bodyPr/>
        <a:lstStyle/>
        <a:p>
          <a:r>
            <a:rPr lang="es-ES" b="0" i="0" dirty="0"/>
            <a:t>Establece conclusiones expresas y claras sobre todas las cuestiones planteadas en la solicitud</a:t>
          </a:r>
          <a:endParaRPr lang="es-PE" dirty="0"/>
        </a:p>
      </dgm:t>
    </dgm:pt>
    <dgm:pt modelId="{4C3BD9E0-DBC2-40F1-83D7-8A7BD92E0C63}" type="parTrans" cxnId="{E603E85C-3EC4-4A2A-953B-8205FBBD680A}">
      <dgm:prSet/>
      <dgm:spPr/>
      <dgm:t>
        <a:bodyPr/>
        <a:lstStyle/>
        <a:p>
          <a:endParaRPr lang="es-PE"/>
        </a:p>
      </dgm:t>
    </dgm:pt>
    <dgm:pt modelId="{B7C63A07-CB43-48C8-8B2A-967B89B86B0A}" type="sibTrans" cxnId="{E603E85C-3EC4-4A2A-953B-8205FBBD680A}">
      <dgm:prSet/>
      <dgm:spPr/>
      <dgm:t>
        <a:bodyPr/>
        <a:lstStyle/>
        <a:p>
          <a:endParaRPr lang="es-PE"/>
        </a:p>
      </dgm:t>
    </dgm:pt>
    <dgm:pt modelId="{38568F24-9AF0-4042-A1F3-209A7DDAF64A}">
      <dgm:prSet/>
      <dgm:spPr/>
      <dgm:t>
        <a:bodyPr/>
        <a:lstStyle/>
        <a:p>
          <a:r>
            <a:rPr lang="es-ES" b="0" i="0" dirty="0"/>
            <a:t>Recomienda concretamente los cursos de acción a seguir, cuando éstos correspondan</a:t>
          </a:r>
          <a:endParaRPr lang="es-PE" dirty="0"/>
        </a:p>
      </dgm:t>
    </dgm:pt>
    <dgm:pt modelId="{A1F975ED-579C-4ECA-9483-987807C8F7DC}" type="parTrans" cxnId="{899472B8-F2BE-4BA5-9779-A92516175CD5}">
      <dgm:prSet/>
      <dgm:spPr/>
      <dgm:t>
        <a:bodyPr/>
        <a:lstStyle/>
        <a:p>
          <a:endParaRPr lang="es-PE"/>
        </a:p>
      </dgm:t>
    </dgm:pt>
    <dgm:pt modelId="{21BC56B3-6BEF-4F22-AA29-25E05C1F464D}" type="sibTrans" cxnId="{899472B8-F2BE-4BA5-9779-A92516175CD5}">
      <dgm:prSet/>
      <dgm:spPr/>
      <dgm:t>
        <a:bodyPr/>
        <a:lstStyle/>
        <a:p>
          <a:endParaRPr lang="es-PE"/>
        </a:p>
      </dgm:t>
    </dgm:pt>
    <dgm:pt modelId="{0DEB30D7-F7BA-4DD8-A0A0-03391E45ABB8}">
      <dgm:prSet/>
      <dgm:spPr/>
      <dgm:t>
        <a:bodyPr/>
        <a:lstStyle/>
        <a:p>
          <a:r>
            <a:rPr lang="es-ES" b="0" i="0" dirty="0"/>
            <a:t>Suscribe con su firma habitual, consignando su nombre, apellido y cargo.</a:t>
          </a:r>
          <a:endParaRPr lang="es-PE" dirty="0"/>
        </a:p>
      </dgm:t>
    </dgm:pt>
    <dgm:pt modelId="{7BF2C7C4-F87B-4E3C-AE33-24AD6F72E875}" type="parTrans" cxnId="{5D7F4994-4A33-481F-A651-20DE25AA50F3}">
      <dgm:prSet/>
      <dgm:spPr/>
      <dgm:t>
        <a:bodyPr/>
        <a:lstStyle/>
        <a:p>
          <a:endParaRPr lang="es-PE"/>
        </a:p>
      </dgm:t>
    </dgm:pt>
    <dgm:pt modelId="{270772F0-64DF-406F-9CF8-A63E092227E9}" type="sibTrans" cxnId="{5D7F4994-4A33-481F-A651-20DE25AA50F3}">
      <dgm:prSet/>
      <dgm:spPr/>
      <dgm:t>
        <a:bodyPr/>
        <a:lstStyle/>
        <a:p>
          <a:endParaRPr lang="es-PE"/>
        </a:p>
      </dgm:t>
    </dgm:pt>
    <dgm:pt modelId="{A696FDC4-097C-4240-8C1A-95CD6336CEA6}" type="pres">
      <dgm:prSet presAssocID="{8B485059-87AD-4440-81FD-0764DDBC2067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CC1063B4-9D0C-43C9-B94D-9DB8BEB3F694}" type="pres">
      <dgm:prSet presAssocID="{E2F21E49-A614-4609-94F6-99168672CB67}" presName="hierRoot1" presStyleCnt="0">
        <dgm:presLayoutVars>
          <dgm:hierBranch val="init"/>
        </dgm:presLayoutVars>
      </dgm:prSet>
      <dgm:spPr/>
    </dgm:pt>
    <dgm:pt modelId="{A92BD31E-07FF-40FB-B02A-767F7D1CC60D}" type="pres">
      <dgm:prSet presAssocID="{E2F21E49-A614-4609-94F6-99168672CB67}" presName="rootComposite1" presStyleCnt="0"/>
      <dgm:spPr/>
    </dgm:pt>
    <dgm:pt modelId="{B95D6C99-ED1A-4F73-BD08-E40E8E3B2CDD}" type="pres">
      <dgm:prSet presAssocID="{E2F21E49-A614-4609-94F6-99168672CB67}" presName="rootText1" presStyleLbl="node0" presStyleIdx="0" presStyleCnt="1" custScaleX="180386">
        <dgm:presLayoutVars>
          <dgm:chPref val="3"/>
        </dgm:presLayoutVars>
      </dgm:prSet>
      <dgm:spPr/>
    </dgm:pt>
    <dgm:pt modelId="{1E0BBDB9-BC72-420A-9804-C56631CDF157}" type="pres">
      <dgm:prSet presAssocID="{E2F21E49-A614-4609-94F6-99168672CB67}" presName="rootConnector1" presStyleLbl="node1" presStyleIdx="0" presStyleCnt="0"/>
      <dgm:spPr/>
    </dgm:pt>
    <dgm:pt modelId="{ED7B5993-9095-44F0-8A80-85E23F718A7E}" type="pres">
      <dgm:prSet presAssocID="{E2F21E49-A614-4609-94F6-99168672CB67}" presName="hierChild2" presStyleCnt="0"/>
      <dgm:spPr/>
    </dgm:pt>
    <dgm:pt modelId="{C4F6E363-7F84-49C6-87C4-C985A34B1F1A}" type="pres">
      <dgm:prSet presAssocID="{4F835C84-7956-40C0-9760-6655F096A92C}" presName="Name64" presStyleLbl="parChTrans1D2" presStyleIdx="0" presStyleCnt="4"/>
      <dgm:spPr/>
    </dgm:pt>
    <dgm:pt modelId="{46BD9BFD-0825-4A97-AB58-C77670C6080A}" type="pres">
      <dgm:prSet presAssocID="{D1FE8F30-D462-4911-847E-33A5CC4EDD3F}" presName="hierRoot2" presStyleCnt="0">
        <dgm:presLayoutVars>
          <dgm:hierBranch val="init"/>
        </dgm:presLayoutVars>
      </dgm:prSet>
      <dgm:spPr/>
    </dgm:pt>
    <dgm:pt modelId="{0D66EA12-1516-4A04-93FD-874D998BBA89}" type="pres">
      <dgm:prSet presAssocID="{D1FE8F30-D462-4911-847E-33A5CC4EDD3F}" presName="rootComposite" presStyleCnt="0"/>
      <dgm:spPr/>
    </dgm:pt>
    <dgm:pt modelId="{87CAF15B-6D75-4861-855B-FC5361A0C44A}" type="pres">
      <dgm:prSet presAssocID="{D1FE8F30-D462-4911-847E-33A5CC4EDD3F}" presName="rootText" presStyleLbl="node2" presStyleIdx="0" presStyleCnt="4" custScaleX="180386">
        <dgm:presLayoutVars>
          <dgm:chPref val="3"/>
        </dgm:presLayoutVars>
      </dgm:prSet>
      <dgm:spPr/>
    </dgm:pt>
    <dgm:pt modelId="{C8387746-F709-4A5D-8558-27CF500282C5}" type="pres">
      <dgm:prSet presAssocID="{D1FE8F30-D462-4911-847E-33A5CC4EDD3F}" presName="rootConnector" presStyleLbl="node2" presStyleIdx="0" presStyleCnt="4"/>
      <dgm:spPr/>
    </dgm:pt>
    <dgm:pt modelId="{27268E25-A173-4500-92E8-2C1636E6B62C}" type="pres">
      <dgm:prSet presAssocID="{D1FE8F30-D462-4911-847E-33A5CC4EDD3F}" presName="hierChild4" presStyleCnt="0"/>
      <dgm:spPr/>
    </dgm:pt>
    <dgm:pt modelId="{81D3F7B7-EA1B-484C-BCD4-004CB4621037}" type="pres">
      <dgm:prSet presAssocID="{D1FE8F30-D462-4911-847E-33A5CC4EDD3F}" presName="hierChild5" presStyleCnt="0"/>
      <dgm:spPr/>
    </dgm:pt>
    <dgm:pt modelId="{4CAD454D-530E-4D66-A64E-80696D9B1826}" type="pres">
      <dgm:prSet presAssocID="{4C3BD9E0-DBC2-40F1-83D7-8A7BD92E0C63}" presName="Name64" presStyleLbl="parChTrans1D2" presStyleIdx="1" presStyleCnt="4"/>
      <dgm:spPr/>
    </dgm:pt>
    <dgm:pt modelId="{8B2C364D-E202-409B-BCE1-C6BA3FF5E698}" type="pres">
      <dgm:prSet presAssocID="{EC45AD4C-7802-4511-9B3D-C21441160D24}" presName="hierRoot2" presStyleCnt="0">
        <dgm:presLayoutVars>
          <dgm:hierBranch val="init"/>
        </dgm:presLayoutVars>
      </dgm:prSet>
      <dgm:spPr/>
    </dgm:pt>
    <dgm:pt modelId="{3F791925-26FE-4D3E-BC82-DCF20B396E58}" type="pres">
      <dgm:prSet presAssocID="{EC45AD4C-7802-4511-9B3D-C21441160D24}" presName="rootComposite" presStyleCnt="0"/>
      <dgm:spPr/>
    </dgm:pt>
    <dgm:pt modelId="{E4EE864F-1ACE-469C-9D28-DF9B12E9E070}" type="pres">
      <dgm:prSet presAssocID="{EC45AD4C-7802-4511-9B3D-C21441160D24}" presName="rootText" presStyleLbl="node2" presStyleIdx="1" presStyleCnt="4" custScaleX="180386">
        <dgm:presLayoutVars>
          <dgm:chPref val="3"/>
        </dgm:presLayoutVars>
      </dgm:prSet>
      <dgm:spPr/>
    </dgm:pt>
    <dgm:pt modelId="{B07B663D-CBC2-4700-8963-8A02F9EF0F48}" type="pres">
      <dgm:prSet presAssocID="{EC45AD4C-7802-4511-9B3D-C21441160D24}" presName="rootConnector" presStyleLbl="node2" presStyleIdx="1" presStyleCnt="4"/>
      <dgm:spPr/>
    </dgm:pt>
    <dgm:pt modelId="{18B52DCF-D65C-4BFA-9F0C-826CC7BEAD11}" type="pres">
      <dgm:prSet presAssocID="{EC45AD4C-7802-4511-9B3D-C21441160D24}" presName="hierChild4" presStyleCnt="0"/>
      <dgm:spPr/>
    </dgm:pt>
    <dgm:pt modelId="{8A36B991-8A09-46C5-9938-B04EB6507BBD}" type="pres">
      <dgm:prSet presAssocID="{EC45AD4C-7802-4511-9B3D-C21441160D24}" presName="hierChild5" presStyleCnt="0"/>
      <dgm:spPr/>
    </dgm:pt>
    <dgm:pt modelId="{4A39C2A6-0DD3-4B5F-8C53-5E2E71E342E4}" type="pres">
      <dgm:prSet presAssocID="{A1F975ED-579C-4ECA-9483-987807C8F7DC}" presName="Name64" presStyleLbl="parChTrans1D2" presStyleIdx="2" presStyleCnt="4"/>
      <dgm:spPr/>
    </dgm:pt>
    <dgm:pt modelId="{86845575-36A6-4419-B6DC-2176853804C8}" type="pres">
      <dgm:prSet presAssocID="{38568F24-9AF0-4042-A1F3-209A7DDAF64A}" presName="hierRoot2" presStyleCnt="0">
        <dgm:presLayoutVars>
          <dgm:hierBranch val="init"/>
        </dgm:presLayoutVars>
      </dgm:prSet>
      <dgm:spPr/>
    </dgm:pt>
    <dgm:pt modelId="{76AA9F7A-7A44-4FE0-8402-973042F8A5CB}" type="pres">
      <dgm:prSet presAssocID="{38568F24-9AF0-4042-A1F3-209A7DDAF64A}" presName="rootComposite" presStyleCnt="0"/>
      <dgm:spPr/>
    </dgm:pt>
    <dgm:pt modelId="{5EA7EA27-97FF-467D-96A7-33F70BBD0BFF}" type="pres">
      <dgm:prSet presAssocID="{38568F24-9AF0-4042-A1F3-209A7DDAF64A}" presName="rootText" presStyleLbl="node2" presStyleIdx="2" presStyleCnt="4" custScaleX="180386">
        <dgm:presLayoutVars>
          <dgm:chPref val="3"/>
        </dgm:presLayoutVars>
      </dgm:prSet>
      <dgm:spPr/>
    </dgm:pt>
    <dgm:pt modelId="{80136AB9-B4D7-4CC3-A426-EB46C3AC91B1}" type="pres">
      <dgm:prSet presAssocID="{38568F24-9AF0-4042-A1F3-209A7DDAF64A}" presName="rootConnector" presStyleLbl="node2" presStyleIdx="2" presStyleCnt="4"/>
      <dgm:spPr/>
    </dgm:pt>
    <dgm:pt modelId="{AB9EE019-FA16-4155-B4E3-4F57F3155F7F}" type="pres">
      <dgm:prSet presAssocID="{38568F24-9AF0-4042-A1F3-209A7DDAF64A}" presName="hierChild4" presStyleCnt="0"/>
      <dgm:spPr/>
    </dgm:pt>
    <dgm:pt modelId="{F577126A-37CA-4F3C-91EA-2268706F6DB6}" type="pres">
      <dgm:prSet presAssocID="{38568F24-9AF0-4042-A1F3-209A7DDAF64A}" presName="hierChild5" presStyleCnt="0"/>
      <dgm:spPr/>
    </dgm:pt>
    <dgm:pt modelId="{AB1016A1-44EE-4AA4-996C-858AB0A671C1}" type="pres">
      <dgm:prSet presAssocID="{7BF2C7C4-F87B-4E3C-AE33-24AD6F72E875}" presName="Name64" presStyleLbl="parChTrans1D2" presStyleIdx="3" presStyleCnt="4"/>
      <dgm:spPr/>
    </dgm:pt>
    <dgm:pt modelId="{BF054070-1487-478D-9633-DB1BA20B74E1}" type="pres">
      <dgm:prSet presAssocID="{0DEB30D7-F7BA-4DD8-A0A0-03391E45ABB8}" presName="hierRoot2" presStyleCnt="0">
        <dgm:presLayoutVars>
          <dgm:hierBranch val="init"/>
        </dgm:presLayoutVars>
      </dgm:prSet>
      <dgm:spPr/>
    </dgm:pt>
    <dgm:pt modelId="{892F5509-69D5-4171-AF2E-528F9FE1ED15}" type="pres">
      <dgm:prSet presAssocID="{0DEB30D7-F7BA-4DD8-A0A0-03391E45ABB8}" presName="rootComposite" presStyleCnt="0"/>
      <dgm:spPr/>
    </dgm:pt>
    <dgm:pt modelId="{5BA9AFDF-8204-44EC-897B-FCBBC1CF609A}" type="pres">
      <dgm:prSet presAssocID="{0DEB30D7-F7BA-4DD8-A0A0-03391E45ABB8}" presName="rootText" presStyleLbl="node2" presStyleIdx="3" presStyleCnt="4" custScaleX="180386">
        <dgm:presLayoutVars>
          <dgm:chPref val="3"/>
        </dgm:presLayoutVars>
      </dgm:prSet>
      <dgm:spPr/>
    </dgm:pt>
    <dgm:pt modelId="{C134A253-658C-4427-A606-1E13F4E57321}" type="pres">
      <dgm:prSet presAssocID="{0DEB30D7-F7BA-4DD8-A0A0-03391E45ABB8}" presName="rootConnector" presStyleLbl="node2" presStyleIdx="3" presStyleCnt="4"/>
      <dgm:spPr/>
    </dgm:pt>
    <dgm:pt modelId="{FF22FD4A-EC56-4BC7-A679-B69E8FEE0EC7}" type="pres">
      <dgm:prSet presAssocID="{0DEB30D7-F7BA-4DD8-A0A0-03391E45ABB8}" presName="hierChild4" presStyleCnt="0"/>
      <dgm:spPr/>
    </dgm:pt>
    <dgm:pt modelId="{A23EFBE9-CC92-4E50-9322-0704BAD18D64}" type="pres">
      <dgm:prSet presAssocID="{0DEB30D7-F7BA-4DD8-A0A0-03391E45ABB8}" presName="hierChild5" presStyleCnt="0"/>
      <dgm:spPr/>
    </dgm:pt>
    <dgm:pt modelId="{06BC2FDB-4C72-48F7-A7B9-0EAA17D3E8C5}" type="pres">
      <dgm:prSet presAssocID="{E2F21E49-A614-4609-94F6-99168672CB67}" presName="hierChild3" presStyleCnt="0"/>
      <dgm:spPr/>
    </dgm:pt>
  </dgm:ptLst>
  <dgm:cxnLst>
    <dgm:cxn modelId="{C1F89E06-412E-4D26-82FE-38F57729FCA5}" type="presOf" srcId="{0DEB30D7-F7BA-4DD8-A0A0-03391E45ABB8}" destId="{C134A253-658C-4427-A606-1E13F4E57321}" srcOrd="1" destOrd="0" presId="urn:microsoft.com/office/officeart/2009/3/layout/HorizontalOrganizationChart"/>
    <dgm:cxn modelId="{F9005A08-CD91-4B96-969E-F58850518086}" srcId="{8B485059-87AD-4440-81FD-0764DDBC2067}" destId="{E2F21E49-A614-4609-94F6-99168672CB67}" srcOrd="0" destOrd="0" parTransId="{9CA7483F-C2F7-4780-B0D6-ED2BB2C17918}" sibTransId="{260062F0-7E2D-4D46-8A30-9B2252EBA3DE}"/>
    <dgm:cxn modelId="{99AD2D1B-6A67-4A23-A15F-F71BFBBA7301}" type="presOf" srcId="{7BF2C7C4-F87B-4E3C-AE33-24AD6F72E875}" destId="{AB1016A1-44EE-4AA4-996C-858AB0A671C1}" srcOrd="0" destOrd="0" presId="urn:microsoft.com/office/officeart/2009/3/layout/HorizontalOrganizationChart"/>
    <dgm:cxn modelId="{E603E85C-3EC4-4A2A-953B-8205FBBD680A}" srcId="{E2F21E49-A614-4609-94F6-99168672CB67}" destId="{EC45AD4C-7802-4511-9B3D-C21441160D24}" srcOrd="1" destOrd="0" parTransId="{4C3BD9E0-DBC2-40F1-83D7-8A7BD92E0C63}" sibTransId="{B7C63A07-CB43-48C8-8B2A-967B89B86B0A}"/>
    <dgm:cxn modelId="{2CC6985E-69F0-4437-A336-6AF094F8917F}" type="presOf" srcId="{D1FE8F30-D462-4911-847E-33A5CC4EDD3F}" destId="{87CAF15B-6D75-4861-855B-FC5361A0C44A}" srcOrd="0" destOrd="0" presId="urn:microsoft.com/office/officeart/2009/3/layout/HorizontalOrganizationChart"/>
    <dgm:cxn modelId="{D8E96674-1F06-4EF2-B8E8-F55E0C68249D}" type="presOf" srcId="{EC45AD4C-7802-4511-9B3D-C21441160D24}" destId="{B07B663D-CBC2-4700-8963-8A02F9EF0F48}" srcOrd="1" destOrd="0" presId="urn:microsoft.com/office/officeart/2009/3/layout/HorizontalOrganizationChart"/>
    <dgm:cxn modelId="{C371027A-3497-4BF0-8E59-A01426623D71}" type="presOf" srcId="{A1F975ED-579C-4ECA-9483-987807C8F7DC}" destId="{4A39C2A6-0DD3-4B5F-8C53-5E2E71E342E4}" srcOrd="0" destOrd="0" presId="urn:microsoft.com/office/officeart/2009/3/layout/HorizontalOrganizationChart"/>
    <dgm:cxn modelId="{6ED01A80-8DC1-4B36-90AD-E70884C06F87}" srcId="{E2F21E49-A614-4609-94F6-99168672CB67}" destId="{D1FE8F30-D462-4911-847E-33A5CC4EDD3F}" srcOrd="0" destOrd="0" parTransId="{4F835C84-7956-40C0-9760-6655F096A92C}" sibTransId="{C81249D5-50BF-4AA9-8C7C-BE73A113107B}"/>
    <dgm:cxn modelId="{8BBFF483-5E7A-4EA2-8DD4-45F4F08DB822}" type="presOf" srcId="{4F835C84-7956-40C0-9760-6655F096A92C}" destId="{C4F6E363-7F84-49C6-87C4-C985A34B1F1A}" srcOrd="0" destOrd="0" presId="urn:microsoft.com/office/officeart/2009/3/layout/HorizontalOrganizationChart"/>
    <dgm:cxn modelId="{938B5C85-9352-4B6A-AA9A-3E736622EA8F}" type="presOf" srcId="{E2F21E49-A614-4609-94F6-99168672CB67}" destId="{B95D6C99-ED1A-4F73-BD08-E40E8E3B2CDD}" srcOrd="0" destOrd="0" presId="urn:microsoft.com/office/officeart/2009/3/layout/HorizontalOrganizationChart"/>
    <dgm:cxn modelId="{4FC72289-A125-471E-BD26-04E467140920}" type="presOf" srcId="{0DEB30D7-F7BA-4DD8-A0A0-03391E45ABB8}" destId="{5BA9AFDF-8204-44EC-897B-FCBBC1CF609A}" srcOrd="0" destOrd="0" presId="urn:microsoft.com/office/officeart/2009/3/layout/HorizontalOrganizationChart"/>
    <dgm:cxn modelId="{AFE88E8C-9031-4301-94AD-BEEEF117C9FA}" type="presOf" srcId="{38568F24-9AF0-4042-A1F3-209A7DDAF64A}" destId="{80136AB9-B4D7-4CC3-A426-EB46C3AC91B1}" srcOrd="1" destOrd="0" presId="urn:microsoft.com/office/officeart/2009/3/layout/HorizontalOrganizationChart"/>
    <dgm:cxn modelId="{5D7F4994-4A33-481F-A651-20DE25AA50F3}" srcId="{E2F21E49-A614-4609-94F6-99168672CB67}" destId="{0DEB30D7-F7BA-4DD8-A0A0-03391E45ABB8}" srcOrd="3" destOrd="0" parTransId="{7BF2C7C4-F87B-4E3C-AE33-24AD6F72E875}" sibTransId="{270772F0-64DF-406F-9CF8-A63E092227E9}"/>
    <dgm:cxn modelId="{D49B579F-8934-4680-8568-E059F85E7384}" type="presOf" srcId="{38568F24-9AF0-4042-A1F3-209A7DDAF64A}" destId="{5EA7EA27-97FF-467D-96A7-33F70BBD0BFF}" srcOrd="0" destOrd="0" presId="urn:microsoft.com/office/officeart/2009/3/layout/HorizontalOrganizationChart"/>
    <dgm:cxn modelId="{FB0DB0A7-2F0D-44D7-B5FE-DADB683D8D54}" type="presOf" srcId="{D1FE8F30-D462-4911-847E-33A5CC4EDD3F}" destId="{C8387746-F709-4A5D-8558-27CF500282C5}" srcOrd="1" destOrd="0" presId="urn:microsoft.com/office/officeart/2009/3/layout/HorizontalOrganizationChart"/>
    <dgm:cxn modelId="{DB7A24B2-4D91-41E0-BA33-8E6CC52378AB}" type="presOf" srcId="{EC45AD4C-7802-4511-9B3D-C21441160D24}" destId="{E4EE864F-1ACE-469C-9D28-DF9B12E9E070}" srcOrd="0" destOrd="0" presId="urn:microsoft.com/office/officeart/2009/3/layout/HorizontalOrganizationChart"/>
    <dgm:cxn modelId="{899472B8-F2BE-4BA5-9779-A92516175CD5}" srcId="{E2F21E49-A614-4609-94F6-99168672CB67}" destId="{38568F24-9AF0-4042-A1F3-209A7DDAF64A}" srcOrd="2" destOrd="0" parTransId="{A1F975ED-579C-4ECA-9483-987807C8F7DC}" sibTransId="{21BC56B3-6BEF-4F22-AA29-25E05C1F464D}"/>
    <dgm:cxn modelId="{278AC6BD-4A93-413A-8315-EC3D516601F7}" type="presOf" srcId="{8B485059-87AD-4440-81FD-0764DDBC2067}" destId="{A696FDC4-097C-4240-8C1A-95CD6336CEA6}" srcOrd="0" destOrd="0" presId="urn:microsoft.com/office/officeart/2009/3/layout/HorizontalOrganizationChart"/>
    <dgm:cxn modelId="{55E68FC7-83D8-400C-82C0-53D072FE6862}" type="presOf" srcId="{E2F21E49-A614-4609-94F6-99168672CB67}" destId="{1E0BBDB9-BC72-420A-9804-C56631CDF157}" srcOrd="1" destOrd="0" presId="urn:microsoft.com/office/officeart/2009/3/layout/HorizontalOrganizationChart"/>
    <dgm:cxn modelId="{A9DA82E3-F760-4734-BD70-E70EE9CF3205}" type="presOf" srcId="{4C3BD9E0-DBC2-40F1-83D7-8A7BD92E0C63}" destId="{4CAD454D-530E-4D66-A64E-80696D9B1826}" srcOrd="0" destOrd="0" presId="urn:microsoft.com/office/officeart/2009/3/layout/HorizontalOrganizationChart"/>
    <dgm:cxn modelId="{D3A2A147-08EE-4AB0-B3EA-D10238133D68}" type="presParOf" srcId="{A696FDC4-097C-4240-8C1A-95CD6336CEA6}" destId="{CC1063B4-9D0C-43C9-B94D-9DB8BEB3F694}" srcOrd="0" destOrd="0" presId="urn:microsoft.com/office/officeart/2009/3/layout/HorizontalOrganizationChart"/>
    <dgm:cxn modelId="{48945FB6-49A5-4599-8D8A-4EC9DC9286D2}" type="presParOf" srcId="{CC1063B4-9D0C-43C9-B94D-9DB8BEB3F694}" destId="{A92BD31E-07FF-40FB-B02A-767F7D1CC60D}" srcOrd="0" destOrd="0" presId="urn:microsoft.com/office/officeart/2009/3/layout/HorizontalOrganizationChart"/>
    <dgm:cxn modelId="{0CA5C53E-E59E-4B98-9A4A-3046A9F10028}" type="presParOf" srcId="{A92BD31E-07FF-40FB-B02A-767F7D1CC60D}" destId="{B95D6C99-ED1A-4F73-BD08-E40E8E3B2CDD}" srcOrd="0" destOrd="0" presId="urn:microsoft.com/office/officeart/2009/3/layout/HorizontalOrganizationChart"/>
    <dgm:cxn modelId="{BA75C375-33DF-4A87-8607-ED973341C005}" type="presParOf" srcId="{A92BD31E-07FF-40FB-B02A-767F7D1CC60D}" destId="{1E0BBDB9-BC72-420A-9804-C56631CDF157}" srcOrd="1" destOrd="0" presId="urn:microsoft.com/office/officeart/2009/3/layout/HorizontalOrganizationChart"/>
    <dgm:cxn modelId="{304A9FA8-9279-4190-8D6C-5C6304E511C7}" type="presParOf" srcId="{CC1063B4-9D0C-43C9-B94D-9DB8BEB3F694}" destId="{ED7B5993-9095-44F0-8A80-85E23F718A7E}" srcOrd="1" destOrd="0" presId="urn:microsoft.com/office/officeart/2009/3/layout/HorizontalOrganizationChart"/>
    <dgm:cxn modelId="{3F635A54-5D9A-4D41-9CD1-46B700C82A47}" type="presParOf" srcId="{ED7B5993-9095-44F0-8A80-85E23F718A7E}" destId="{C4F6E363-7F84-49C6-87C4-C985A34B1F1A}" srcOrd="0" destOrd="0" presId="urn:microsoft.com/office/officeart/2009/3/layout/HorizontalOrganizationChart"/>
    <dgm:cxn modelId="{05480277-C003-4365-8042-210F7485EC65}" type="presParOf" srcId="{ED7B5993-9095-44F0-8A80-85E23F718A7E}" destId="{46BD9BFD-0825-4A97-AB58-C77670C6080A}" srcOrd="1" destOrd="0" presId="urn:microsoft.com/office/officeart/2009/3/layout/HorizontalOrganizationChart"/>
    <dgm:cxn modelId="{385A516A-64A6-4FE2-9B7F-FF854BD779BB}" type="presParOf" srcId="{46BD9BFD-0825-4A97-AB58-C77670C6080A}" destId="{0D66EA12-1516-4A04-93FD-874D998BBA89}" srcOrd="0" destOrd="0" presId="urn:microsoft.com/office/officeart/2009/3/layout/HorizontalOrganizationChart"/>
    <dgm:cxn modelId="{9DC70F39-D443-4669-A950-A8AAE1BF1595}" type="presParOf" srcId="{0D66EA12-1516-4A04-93FD-874D998BBA89}" destId="{87CAF15B-6D75-4861-855B-FC5361A0C44A}" srcOrd="0" destOrd="0" presId="urn:microsoft.com/office/officeart/2009/3/layout/HorizontalOrganizationChart"/>
    <dgm:cxn modelId="{5B66E516-9D6E-4434-A1A2-898C39141CDA}" type="presParOf" srcId="{0D66EA12-1516-4A04-93FD-874D998BBA89}" destId="{C8387746-F709-4A5D-8558-27CF500282C5}" srcOrd="1" destOrd="0" presId="urn:microsoft.com/office/officeart/2009/3/layout/HorizontalOrganizationChart"/>
    <dgm:cxn modelId="{D3A0971F-AB1E-4D1C-875F-9D34149A3F03}" type="presParOf" srcId="{46BD9BFD-0825-4A97-AB58-C77670C6080A}" destId="{27268E25-A173-4500-92E8-2C1636E6B62C}" srcOrd="1" destOrd="0" presId="urn:microsoft.com/office/officeart/2009/3/layout/HorizontalOrganizationChart"/>
    <dgm:cxn modelId="{27EFD67F-6438-4121-9844-C5CA7FE94F84}" type="presParOf" srcId="{46BD9BFD-0825-4A97-AB58-C77670C6080A}" destId="{81D3F7B7-EA1B-484C-BCD4-004CB4621037}" srcOrd="2" destOrd="0" presId="urn:microsoft.com/office/officeart/2009/3/layout/HorizontalOrganizationChart"/>
    <dgm:cxn modelId="{440E231B-4BB3-4523-9F95-3A72F6E774C9}" type="presParOf" srcId="{ED7B5993-9095-44F0-8A80-85E23F718A7E}" destId="{4CAD454D-530E-4D66-A64E-80696D9B1826}" srcOrd="2" destOrd="0" presId="urn:microsoft.com/office/officeart/2009/3/layout/HorizontalOrganizationChart"/>
    <dgm:cxn modelId="{3A8AAA0E-01CE-4D4C-BE97-737D3048FA7C}" type="presParOf" srcId="{ED7B5993-9095-44F0-8A80-85E23F718A7E}" destId="{8B2C364D-E202-409B-BCE1-C6BA3FF5E698}" srcOrd="3" destOrd="0" presId="urn:microsoft.com/office/officeart/2009/3/layout/HorizontalOrganizationChart"/>
    <dgm:cxn modelId="{5217E813-8380-4911-B061-9C60F6B8C7A7}" type="presParOf" srcId="{8B2C364D-E202-409B-BCE1-C6BA3FF5E698}" destId="{3F791925-26FE-4D3E-BC82-DCF20B396E58}" srcOrd="0" destOrd="0" presId="urn:microsoft.com/office/officeart/2009/3/layout/HorizontalOrganizationChart"/>
    <dgm:cxn modelId="{570594CE-CC59-4649-A5A3-213ED8C867BB}" type="presParOf" srcId="{3F791925-26FE-4D3E-BC82-DCF20B396E58}" destId="{E4EE864F-1ACE-469C-9D28-DF9B12E9E070}" srcOrd="0" destOrd="0" presId="urn:microsoft.com/office/officeart/2009/3/layout/HorizontalOrganizationChart"/>
    <dgm:cxn modelId="{2B72443F-3F90-4E37-91DD-E49EA6A80AD0}" type="presParOf" srcId="{3F791925-26FE-4D3E-BC82-DCF20B396E58}" destId="{B07B663D-CBC2-4700-8963-8A02F9EF0F48}" srcOrd="1" destOrd="0" presId="urn:microsoft.com/office/officeart/2009/3/layout/HorizontalOrganizationChart"/>
    <dgm:cxn modelId="{E799D29B-DF34-4A99-B1B8-61610CC1BC6F}" type="presParOf" srcId="{8B2C364D-E202-409B-BCE1-C6BA3FF5E698}" destId="{18B52DCF-D65C-4BFA-9F0C-826CC7BEAD11}" srcOrd="1" destOrd="0" presId="urn:microsoft.com/office/officeart/2009/3/layout/HorizontalOrganizationChart"/>
    <dgm:cxn modelId="{1249939D-1A7F-4C21-9A77-404A403F3F21}" type="presParOf" srcId="{8B2C364D-E202-409B-BCE1-C6BA3FF5E698}" destId="{8A36B991-8A09-46C5-9938-B04EB6507BBD}" srcOrd="2" destOrd="0" presId="urn:microsoft.com/office/officeart/2009/3/layout/HorizontalOrganizationChart"/>
    <dgm:cxn modelId="{EE09913C-4238-4E41-AE6F-570F33674E94}" type="presParOf" srcId="{ED7B5993-9095-44F0-8A80-85E23F718A7E}" destId="{4A39C2A6-0DD3-4B5F-8C53-5E2E71E342E4}" srcOrd="4" destOrd="0" presId="urn:microsoft.com/office/officeart/2009/3/layout/HorizontalOrganizationChart"/>
    <dgm:cxn modelId="{C4D85D43-7285-4E65-ADB1-2F6451C78009}" type="presParOf" srcId="{ED7B5993-9095-44F0-8A80-85E23F718A7E}" destId="{86845575-36A6-4419-B6DC-2176853804C8}" srcOrd="5" destOrd="0" presId="urn:microsoft.com/office/officeart/2009/3/layout/HorizontalOrganizationChart"/>
    <dgm:cxn modelId="{3A6306EC-99A7-4C18-BDD8-2B08C1FE519A}" type="presParOf" srcId="{86845575-36A6-4419-B6DC-2176853804C8}" destId="{76AA9F7A-7A44-4FE0-8402-973042F8A5CB}" srcOrd="0" destOrd="0" presId="urn:microsoft.com/office/officeart/2009/3/layout/HorizontalOrganizationChart"/>
    <dgm:cxn modelId="{19F17068-BF0C-462E-A9D7-AD5DF8A15204}" type="presParOf" srcId="{76AA9F7A-7A44-4FE0-8402-973042F8A5CB}" destId="{5EA7EA27-97FF-467D-96A7-33F70BBD0BFF}" srcOrd="0" destOrd="0" presId="urn:microsoft.com/office/officeart/2009/3/layout/HorizontalOrganizationChart"/>
    <dgm:cxn modelId="{92681A90-2D8C-4DF9-9C56-16CBE5746A55}" type="presParOf" srcId="{76AA9F7A-7A44-4FE0-8402-973042F8A5CB}" destId="{80136AB9-B4D7-4CC3-A426-EB46C3AC91B1}" srcOrd="1" destOrd="0" presId="urn:microsoft.com/office/officeart/2009/3/layout/HorizontalOrganizationChart"/>
    <dgm:cxn modelId="{6FCAC399-3058-45AB-884F-A61DE246F784}" type="presParOf" srcId="{86845575-36A6-4419-B6DC-2176853804C8}" destId="{AB9EE019-FA16-4155-B4E3-4F57F3155F7F}" srcOrd="1" destOrd="0" presId="urn:microsoft.com/office/officeart/2009/3/layout/HorizontalOrganizationChart"/>
    <dgm:cxn modelId="{B88DFA45-2EC3-47A5-8C17-5DDFBADB2EB4}" type="presParOf" srcId="{86845575-36A6-4419-B6DC-2176853804C8}" destId="{F577126A-37CA-4F3C-91EA-2268706F6DB6}" srcOrd="2" destOrd="0" presId="urn:microsoft.com/office/officeart/2009/3/layout/HorizontalOrganizationChart"/>
    <dgm:cxn modelId="{4D10FBA1-B4A7-40CA-90A4-332153F767CC}" type="presParOf" srcId="{ED7B5993-9095-44F0-8A80-85E23F718A7E}" destId="{AB1016A1-44EE-4AA4-996C-858AB0A671C1}" srcOrd="6" destOrd="0" presId="urn:microsoft.com/office/officeart/2009/3/layout/HorizontalOrganizationChart"/>
    <dgm:cxn modelId="{D7F47DE9-1707-4DDB-8067-4D6445846F60}" type="presParOf" srcId="{ED7B5993-9095-44F0-8A80-85E23F718A7E}" destId="{BF054070-1487-478D-9633-DB1BA20B74E1}" srcOrd="7" destOrd="0" presId="urn:microsoft.com/office/officeart/2009/3/layout/HorizontalOrganizationChart"/>
    <dgm:cxn modelId="{383F3589-3746-4CDC-9162-4EDDB6C94DC5}" type="presParOf" srcId="{BF054070-1487-478D-9633-DB1BA20B74E1}" destId="{892F5509-69D5-4171-AF2E-528F9FE1ED15}" srcOrd="0" destOrd="0" presId="urn:microsoft.com/office/officeart/2009/3/layout/HorizontalOrganizationChart"/>
    <dgm:cxn modelId="{9600DB45-E1F2-426A-B680-F182CEDB2B8B}" type="presParOf" srcId="{892F5509-69D5-4171-AF2E-528F9FE1ED15}" destId="{5BA9AFDF-8204-44EC-897B-FCBBC1CF609A}" srcOrd="0" destOrd="0" presId="urn:microsoft.com/office/officeart/2009/3/layout/HorizontalOrganizationChart"/>
    <dgm:cxn modelId="{E5EFB331-D61F-402C-A0E7-CD6473DC170C}" type="presParOf" srcId="{892F5509-69D5-4171-AF2E-528F9FE1ED15}" destId="{C134A253-658C-4427-A606-1E13F4E57321}" srcOrd="1" destOrd="0" presId="urn:microsoft.com/office/officeart/2009/3/layout/HorizontalOrganizationChart"/>
    <dgm:cxn modelId="{D4D7995D-1030-40F9-B526-5537BFF7F04A}" type="presParOf" srcId="{BF054070-1487-478D-9633-DB1BA20B74E1}" destId="{FF22FD4A-EC56-4BC7-A679-B69E8FEE0EC7}" srcOrd="1" destOrd="0" presId="urn:microsoft.com/office/officeart/2009/3/layout/HorizontalOrganizationChart"/>
    <dgm:cxn modelId="{A6C011A6-BB0C-4BAF-B677-2A15DEB1B39D}" type="presParOf" srcId="{BF054070-1487-478D-9633-DB1BA20B74E1}" destId="{A23EFBE9-CC92-4E50-9322-0704BAD18D64}" srcOrd="2" destOrd="0" presId="urn:microsoft.com/office/officeart/2009/3/layout/HorizontalOrganizationChart"/>
    <dgm:cxn modelId="{250BC963-D574-419E-A670-1B473AECD8E3}" type="presParOf" srcId="{CC1063B4-9D0C-43C9-B94D-9DB8BEB3F694}" destId="{06BC2FDB-4C72-48F7-A7B9-0EAA17D3E8C5}" srcOrd="2" destOrd="0" presId="urn:microsoft.com/office/officeart/2009/3/layout/HorizontalOrganizationChar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06D7F454-9A3E-4A7D-8BF1-3BF269084B7D}" type="doc">
      <dgm:prSet loTypeId="urn:microsoft.com/office/officeart/2005/8/layout/vList2" loCatId="list" qsTypeId="urn:microsoft.com/office/officeart/2005/8/quickstyle/simple3" qsCatId="simple" csTypeId="urn:microsoft.com/office/officeart/2005/8/colors/colorful4" csCatId="colorful" phldr="1"/>
      <dgm:spPr/>
      <dgm:t>
        <a:bodyPr/>
        <a:lstStyle/>
        <a:p>
          <a:endParaRPr lang="es-PE"/>
        </a:p>
      </dgm:t>
    </dgm:pt>
    <dgm:pt modelId="{7EC21BA8-2AAF-4D58-8272-65050004C2D5}">
      <dgm:prSet/>
      <dgm:spPr/>
      <dgm:t>
        <a:bodyPr/>
        <a:lstStyle/>
        <a:p>
          <a:pPr algn="just"/>
          <a:r>
            <a:rPr lang="es-PE" dirty="0"/>
            <a:t>El artículo 28, numeral 28.1, del TUO de la Ley 27444, sobre las comunicaciones al interior de la administración, indica:</a:t>
          </a:r>
        </a:p>
        <a:p>
          <a:pPr algn="just"/>
          <a:r>
            <a:rPr lang="es-PE" dirty="0"/>
            <a:t>“Las comunicaciones entre los órganos administrativos al interior de una entidad serán efectuadas directamente, evitando la intervención de otros órganos”.</a:t>
          </a:r>
        </a:p>
      </dgm:t>
    </dgm:pt>
    <dgm:pt modelId="{6D0532A3-E8A2-410D-9F7D-0023B87EBD59}" type="parTrans" cxnId="{C51BC313-3EBC-4D3C-B248-B4C9A179F90E}">
      <dgm:prSet/>
      <dgm:spPr/>
      <dgm:t>
        <a:bodyPr/>
        <a:lstStyle/>
        <a:p>
          <a:endParaRPr lang="es-PE"/>
        </a:p>
      </dgm:t>
    </dgm:pt>
    <dgm:pt modelId="{838EBD42-A3D1-4B19-ABEB-25867720D97C}" type="sibTrans" cxnId="{C51BC313-3EBC-4D3C-B248-B4C9A179F90E}">
      <dgm:prSet/>
      <dgm:spPr/>
      <dgm:t>
        <a:bodyPr/>
        <a:lstStyle/>
        <a:p>
          <a:endParaRPr lang="es-PE"/>
        </a:p>
      </dgm:t>
    </dgm:pt>
    <dgm:pt modelId="{84137645-780A-4CAE-ACA7-1CDDCAADF623}">
      <dgm:prSet/>
      <dgm:spPr/>
      <dgm:t>
        <a:bodyPr/>
        <a:lstStyle/>
        <a:p>
          <a:pPr algn="just"/>
          <a:r>
            <a:rPr lang="es-PE" dirty="0"/>
            <a:t>El memorando es el documento que se cursa entre los órganos o unidades orgánicas de una entidad pública, independientemente del nivel jerárquico del remitente o destinatario, para comunicar aspectos técnicos o administrativos de su competencia, con el fin de formalizar o impulsar acciones específicas, tales como realizar pedidos, solicitar y/o remitir información, entre otros.</a:t>
          </a:r>
        </a:p>
      </dgm:t>
    </dgm:pt>
    <dgm:pt modelId="{02A95C1E-362C-46A0-86DF-A965985EC2C8}" type="parTrans" cxnId="{6CA54803-5723-4EA9-AF80-96C07F9D8473}">
      <dgm:prSet/>
      <dgm:spPr/>
      <dgm:t>
        <a:bodyPr/>
        <a:lstStyle/>
        <a:p>
          <a:endParaRPr lang="es-PE"/>
        </a:p>
      </dgm:t>
    </dgm:pt>
    <dgm:pt modelId="{BA661CFE-4FB1-444B-B5B4-A2A0692048FD}" type="sibTrans" cxnId="{6CA54803-5723-4EA9-AF80-96C07F9D8473}">
      <dgm:prSet/>
      <dgm:spPr/>
      <dgm:t>
        <a:bodyPr/>
        <a:lstStyle/>
        <a:p>
          <a:endParaRPr lang="es-PE"/>
        </a:p>
      </dgm:t>
    </dgm:pt>
    <dgm:pt modelId="{51510448-611C-420D-B412-619EB0CE5D0A}" type="pres">
      <dgm:prSet presAssocID="{06D7F454-9A3E-4A7D-8BF1-3BF269084B7D}" presName="linear" presStyleCnt="0">
        <dgm:presLayoutVars>
          <dgm:animLvl val="lvl"/>
          <dgm:resizeHandles val="exact"/>
        </dgm:presLayoutVars>
      </dgm:prSet>
      <dgm:spPr/>
    </dgm:pt>
    <dgm:pt modelId="{11562404-058C-48CA-84E2-4F6E0A0F2703}" type="pres">
      <dgm:prSet presAssocID="{7EC21BA8-2AAF-4D58-8272-65050004C2D5}" presName="parentText" presStyleLbl="node1" presStyleIdx="0" presStyleCnt="2">
        <dgm:presLayoutVars>
          <dgm:chMax val="0"/>
          <dgm:bulletEnabled val="1"/>
        </dgm:presLayoutVars>
      </dgm:prSet>
      <dgm:spPr/>
    </dgm:pt>
    <dgm:pt modelId="{2A1BA42F-D07F-4D09-B760-E9F0FB79F28E}" type="pres">
      <dgm:prSet presAssocID="{838EBD42-A3D1-4B19-ABEB-25867720D97C}" presName="spacer" presStyleCnt="0"/>
      <dgm:spPr/>
    </dgm:pt>
    <dgm:pt modelId="{D619F376-2E0F-4FC4-8602-97DE72374A1D}" type="pres">
      <dgm:prSet presAssocID="{84137645-780A-4CAE-ACA7-1CDDCAADF623}" presName="parentText" presStyleLbl="node1" presStyleIdx="1" presStyleCnt="2">
        <dgm:presLayoutVars>
          <dgm:chMax val="0"/>
          <dgm:bulletEnabled val="1"/>
        </dgm:presLayoutVars>
      </dgm:prSet>
      <dgm:spPr/>
    </dgm:pt>
  </dgm:ptLst>
  <dgm:cxnLst>
    <dgm:cxn modelId="{6CA54803-5723-4EA9-AF80-96C07F9D8473}" srcId="{06D7F454-9A3E-4A7D-8BF1-3BF269084B7D}" destId="{84137645-780A-4CAE-ACA7-1CDDCAADF623}" srcOrd="1" destOrd="0" parTransId="{02A95C1E-362C-46A0-86DF-A965985EC2C8}" sibTransId="{BA661CFE-4FB1-444B-B5B4-A2A0692048FD}"/>
    <dgm:cxn modelId="{C51BC313-3EBC-4D3C-B248-B4C9A179F90E}" srcId="{06D7F454-9A3E-4A7D-8BF1-3BF269084B7D}" destId="{7EC21BA8-2AAF-4D58-8272-65050004C2D5}" srcOrd="0" destOrd="0" parTransId="{6D0532A3-E8A2-410D-9F7D-0023B87EBD59}" sibTransId="{838EBD42-A3D1-4B19-ABEB-25867720D97C}"/>
    <dgm:cxn modelId="{65069624-93C2-41CD-9012-39B97AFD65A6}" type="presOf" srcId="{7EC21BA8-2AAF-4D58-8272-65050004C2D5}" destId="{11562404-058C-48CA-84E2-4F6E0A0F2703}" srcOrd="0" destOrd="0" presId="urn:microsoft.com/office/officeart/2005/8/layout/vList2"/>
    <dgm:cxn modelId="{7809EB4A-1038-40C3-9C63-EFF595EC12C8}" type="presOf" srcId="{06D7F454-9A3E-4A7D-8BF1-3BF269084B7D}" destId="{51510448-611C-420D-B412-619EB0CE5D0A}" srcOrd="0" destOrd="0" presId="urn:microsoft.com/office/officeart/2005/8/layout/vList2"/>
    <dgm:cxn modelId="{CC2484C6-6212-4C51-82AD-D98F0F65C37D}" type="presOf" srcId="{84137645-780A-4CAE-ACA7-1CDDCAADF623}" destId="{D619F376-2E0F-4FC4-8602-97DE72374A1D}" srcOrd="0" destOrd="0" presId="urn:microsoft.com/office/officeart/2005/8/layout/vList2"/>
    <dgm:cxn modelId="{738DF0D7-30CC-45BA-BE8B-E28149D76AF6}" type="presParOf" srcId="{51510448-611C-420D-B412-619EB0CE5D0A}" destId="{11562404-058C-48CA-84E2-4F6E0A0F2703}" srcOrd="0" destOrd="0" presId="urn:microsoft.com/office/officeart/2005/8/layout/vList2"/>
    <dgm:cxn modelId="{7CD29F2C-7BDF-4E36-881D-2288EA852170}" type="presParOf" srcId="{51510448-611C-420D-B412-619EB0CE5D0A}" destId="{2A1BA42F-D07F-4D09-B760-E9F0FB79F28E}" srcOrd="1" destOrd="0" presId="urn:microsoft.com/office/officeart/2005/8/layout/vList2"/>
    <dgm:cxn modelId="{70219C98-4F36-4455-8090-9E5786DD5E94}" type="presParOf" srcId="{51510448-611C-420D-B412-619EB0CE5D0A}" destId="{D619F376-2E0F-4FC4-8602-97DE72374A1D}" srcOrd="2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8A82D2D8-FC9D-4696-94EA-CC33A417B8D6}" type="doc">
      <dgm:prSet loTypeId="urn:microsoft.com/office/officeart/2008/layout/VerticalCurvedList" loCatId="list" qsTypeId="urn:microsoft.com/office/officeart/2005/8/quickstyle/simple3" qsCatId="simple" csTypeId="urn:microsoft.com/office/officeart/2005/8/colors/colorful4" csCatId="colorful"/>
      <dgm:spPr/>
      <dgm:t>
        <a:bodyPr/>
        <a:lstStyle/>
        <a:p>
          <a:endParaRPr lang="es-PE"/>
        </a:p>
      </dgm:t>
    </dgm:pt>
    <dgm:pt modelId="{BC4F257F-1C86-4BE5-B2FB-BDE0922BD95B}">
      <dgm:prSet/>
      <dgm:spPr/>
      <dgm:t>
        <a:bodyPr/>
        <a:lstStyle/>
        <a:p>
          <a:r>
            <a:rPr lang="es-PE" b="1" dirty="0"/>
            <a:t>Codificación del Memorando. </a:t>
          </a:r>
          <a:r>
            <a:rPr lang="es-PE" dirty="0"/>
            <a:t>Memorando (…numeración correlativa…) – (…año vigente…) – (…dependencia…)</a:t>
          </a:r>
        </a:p>
      </dgm:t>
    </dgm:pt>
    <dgm:pt modelId="{AFC050E8-ADB9-41BC-A2A2-2F0E7526B421}" type="parTrans" cxnId="{7400A97C-FB19-4A8D-A585-D80220C8C684}">
      <dgm:prSet/>
      <dgm:spPr/>
      <dgm:t>
        <a:bodyPr/>
        <a:lstStyle/>
        <a:p>
          <a:endParaRPr lang="es-PE"/>
        </a:p>
      </dgm:t>
    </dgm:pt>
    <dgm:pt modelId="{C85F8F93-C957-4077-86F8-8E95746D5FF4}" type="sibTrans" cxnId="{7400A97C-FB19-4A8D-A585-D80220C8C684}">
      <dgm:prSet/>
      <dgm:spPr/>
      <dgm:t>
        <a:bodyPr/>
        <a:lstStyle/>
        <a:p>
          <a:endParaRPr lang="es-PE"/>
        </a:p>
      </dgm:t>
    </dgm:pt>
    <dgm:pt modelId="{1F777EAE-51DA-47F2-980C-1111779298D7}">
      <dgm:prSet/>
      <dgm:spPr/>
      <dgm:t>
        <a:bodyPr/>
        <a:lstStyle/>
        <a:p>
          <a:r>
            <a:rPr lang="es-PE" b="1" dirty="0"/>
            <a:t>Destinatario. </a:t>
          </a:r>
          <a:r>
            <a:rPr lang="es-PE" dirty="0"/>
            <a:t>Nombres y apellidos y cargo de la persona a quien se le dirige el documento.</a:t>
          </a:r>
        </a:p>
      </dgm:t>
    </dgm:pt>
    <dgm:pt modelId="{84E9C793-FEAB-4356-9EE3-C041528B3D57}" type="parTrans" cxnId="{413F3AD1-A1B4-487B-B9E2-072E4A651E4B}">
      <dgm:prSet/>
      <dgm:spPr/>
      <dgm:t>
        <a:bodyPr/>
        <a:lstStyle/>
        <a:p>
          <a:endParaRPr lang="es-PE"/>
        </a:p>
      </dgm:t>
    </dgm:pt>
    <dgm:pt modelId="{4B994638-F79F-498D-9D5F-F9BA6DD74ECE}" type="sibTrans" cxnId="{413F3AD1-A1B4-487B-B9E2-072E4A651E4B}">
      <dgm:prSet/>
      <dgm:spPr/>
      <dgm:t>
        <a:bodyPr/>
        <a:lstStyle/>
        <a:p>
          <a:endParaRPr lang="es-PE"/>
        </a:p>
      </dgm:t>
    </dgm:pt>
    <dgm:pt modelId="{88518A0F-51C3-43EC-B70A-70F53D017DC1}">
      <dgm:prSet/>
      <dgm:spPr/>
      <dgm:t>
        <a:bodyPr/>
        <a:lstStyle/>
        <a:p>
          <a:r>
            <a:rPr lang="es-PE" b="1" dirty="0"/>
            <a:t>Remitente. </a:t>
          </a:r>
          <a:r>
            <a:rPr lang="es-PE" dirty="0"/>
            <a:t>Nombres y apellidos y cargo del servidor público que emite el documento.</a:t>
          </a:r>
        </a:p>
      </dgm:t>
    </dgm:pt>
    <dgm:pt modelId="{6AA9CC7E-4415-477C-8500-5265730B2E95}" type="parTrans" cxnId="{28E352E5-B264-4C6A-9784-3752BA1D453E}">
      <dgm:prSet/>
      <dgm:spPr/>
      <dgm:t>
        <a:bodyPr/>
        <a:lstStyle/>
        <a:p>
          <a:endParaRPr lang="es-PE"/>
        </a:p>
      </dgm:t>
    </dgm:pt>
    <dgm:pt modelId="{FF4F8815-5693-469F-A111-1FEC3285035E}" type="sibTrans" cxnId="{28E352E5-B264-4C6A-9784-3752BA1D453E}">
      <dgm:prSet/>
      <dgm:spPr/>
      <dgm:t>
        <a:bodyPr/>
        <a:lstStyle/>
        <a:p>
          <a:endParaRPr lang="es-PE"/>
        </a:p>
      </dgm:t>
    </dgm:pt>
    <dgm:pt modelId="{34F25E2A-7035-4B6B-98D8-41B20359885A}">
      <dgm:prSet/>
      <dgm:spPr/>
      <dgm:t>
        <a:bodyPr/>
        <a:lstStyle/>
        <a:p>
          <a:r>
            <a:rPr lang="es-PE" b="1" dirty="0"/>
            <a:t>Asunto. </a:t>
          </a:r>
          <a:r>
            <a:rPr lang="es-PE" dirty="0"/>
            <a:t>Se expresa sucintamente el contenido del documento.</a:t>
          </a:r>
        </a:p>
      </dgm:t>
    </dgm:pt>
    <dgm:pt modelId="{A308028C-021A-4CFD-82BE-06C6ABA9048B}" type="parTrans" cxnId="{1B9BCB35-170A-44FE-890E-0188F4295687}">
      <dgm:prSet/>
      <dgm:spPr/>
      <dgm:t>
        <a:bodyPr/>
        <a:lstStyle/>
        <a:p>
          <a:endParaRPr lang="es-PE"/>
        </a:p>
      </dgm:t>
    </dgm:pt>
    <dgm:pt modelId="{B076C9B6-B236-446A-B682-9840BACF5797}" type="sibTrans" cxnId="{1B9BCB35-170A-44FE-890E-0188F4295687}">
      <dgm:prSet/>
      <dgm:spPr/>
      <dgm:t>
        <a:bodyPr/>
        <a:lstStyle/>
        <a:p>
          <a:endParaRPr lang="es-PE"/>
        </a:p>
      </dgm:t>
    </dgm:pt>
    <dgm:pt modelId="{D94FBF18-184A-46F5-A6E6-B746550A9130}" type="pres">
      <dgm:prSet presAssocID="{8A82D2D8-FC9D-4696-94EA-CC33A417B8D6}" presName="Name0" presStyleCnt="0">
        <dgm:presLayoutVars>
          <dgm:chMax val="7"/>
          <dgm:chPref val="7"/>
          <dgm:dir/>
        </dgm:presLayoutVars>
      </dgm:prSet>
      <dgm:spPr/>
    </dgm:pt>
    <dgm:pt modelId="{93B383B3-E04B-4769-AFEA-A48013939750}" type="pres">
      <dgm:prSet presAssocID="{8A82D2D8-FC9D-4696-94EA-CC33A417B8D6}" presName="Name1" presStyleCnt="0"/>
      <dgm:spPr/>
    </dgm:pt>
    <dgm:pt modelId="{BFCE9CAF-DAA8-4043-8A52-12A109C78DD1}" type="pres">
      <dgm:prSet presAssocID="{8A82D2D8-FC9D-4696-94EA-CC33A417B8D6}" presName="cycle" presStyleCnt="0"/>
      <dgm:spPr/>
    </dgm:pt>
    <dgm:pt modelId="{60FAFA22-9375-408F-9C9B-71990D3DBC37}" type="pres">
      <dgm:prSet presAssocID="{8A82D2D8-FC9D-4696-94EA-CC33A417B8D6}" presName="srcNode" presStyleLbl="node1" presStyleIdx="0" presStyleCnt="4"/>
      <dgm:spPr/>
    </dgm:pt>
    <dgm:pt modelId="{36F575AD-96BB-48A2-BA3C-FF8683530989}" type="pres">
      <dgm:prSet presAssocID="{8A82D2D8-FC9D-4696-94EA-CC33A417B8D6}" presName="conn" presStyleLbl="parChTrans1D2" presStyleIdx="0" presStyleCnt="1"/>
      <dgm:spPr/>
    </dgm:pt>
    <dgm:pt modelId="{94B8BC3C-3532-4D50-BA73-1B657A4DE17C}" type="pres">
      <dgm:prSet presAssocID="{8A82D2D8-FC9D-4696-94EA-CC33A417B8D6}" presName="extraNode" presStyleLbl="node1" presStyleIdx="0" presStyleCnt="4"/>
      <dgm:spPr/>
    </dgm:pt>
    <dgm:pt modelId="{AA91889A-16C1-46FF-A092-F2EE72A1C97D}" type="pres">
      <dgm:prSet presAssocID="{8A82D2D8-FC9D-4696-94EA-CC33A417B8D6}" presName="dstNode" presStyleLbl="node1" presStyleIdx="0" presStyleCnt="4"/>
      <dgm:spPr/>
    </dgm:pt>
    <dgm:pt modelId="{CA06E120-D7AC-40C7-889D-E8E12070E540}" type="pres">
      <dgm:prSet presAssocID="{BC4F257F-1C86-4BE5-B2FB-BDE0922BD95B}" presName="text_1" presStyleLbl="node1" presStyleIdx="0" presStyleCnt="4">
        <dgm:presLayoutVars>
          <dgm:bulletEnabled val="1"/>
        </dgm:presLayoutVars>
      </dgm:prSet>
      <dgm:spPr/>
    </dgm:pt>
    <dgm:pt modelId="{C7230E09-C599-41CC-B586-B07957EDE78F}" type="pres">
      <dgm:prSet presAssocID="{BC4F257F-1C86-4BE5-B2FB-BDE0922BD95B}" presName="accent_1" presStyleCnt="0"/>
      <dgm:spPr/>
    </dgm:pt>
    <dgm:pt modelId="{8151E3CD-0E82-47D2-BEF7-979A8CC850AB}" type="pres">
      <dgm:prSet presAssocID="{BC4F257F-1C86-4BE5-B2FB-BDE0922BD95B}" presName="accentRepeatNode" presStyleLbl="solidFgAcc1" presStyleIdx="0" presStyleCnt="4"/>
      <dgm:spPr/>
    </dgm:pt>
    <dgm:pt modelId="{4FD19FDD-0722-4CF8-9B73-999E36883841}" type="pres">
      <dgm:prSet presAssocID="{1F777EAE-51DA-47F2-980C-1111779298D7}" presName="text_2" presStyleLbl="node1" presStyleIdx="1" presStyleCnt="4">
        <dgm:presLayoutVars>
          <dgm:bulletEnabled val="1"/>
        </dgm:presLayoutVars>
      </dgm:prSet>
      <dgm:spPr/>
    </dgm:pt>
    <dgm:pt modelId="{57AADDF8-6A5E-4D8F-B2FC-1784140A847D}" type="pres">
      <dgm:prSet presAssocID="{1F777EAE-51DA-47F2-980C-1111779298D7}" presName="accent_2" presStyleCnt="0"/>
      <dgm:spPr/>
    </dgm:pt>
    <dgm:pt modelId="{210F6AE4-8693-4A2C-9B2D-EE4F0997D177}" type="pres">
      <dgm:prSet presAssocID="{1F777EAE-51DA-47F2-980C-1111779298D7}" presName="accentRepeatNode" presStyleLbl="solidFgAcc1" presStyleIdx="1" presStyleCnt="4"/>
      <dgm:spPr/>
    </dgm:pt>
    <dgm:pt modelId="{D30C1F1A-DF13-4DC5-B133-A3C362AF8E01}" type="pres">
      <dgm:prSet presAssocID="{88518A0F-51C3-43EC-B70A-70F53D017DC1}" presName="text_3" presStyleLbl="node1" presStyleIdx="2" presStyleCnt="4">
        <dgm:presLayoutVars>
          <dgm:bulletEnabled val="1"/>
        </dgm:presLayoutVars>
      </dgm:prSet>
      <dgm:spPr/>
    </dgm:pt>
    <dgm:pt modelId="{B1907CE1-373E-448F-9DC5-7A088E4B9B2A}" type="pres">
      <dgm:prSet presAssocID="{88518A0F-51C3-43EC-B70A-70F53D017DC1}" presName="accent_3" presStyleCnt="0"/>
      <dgm:spPr/>
    </dgm:pt>
    <dgm:pt modelId="{0AA57078-0EE6-4781-B149-1980BA4FFAF2}" type="pres">
      <dgm:prSet presAssocID="{88518A0F-51C3-43EC-B70A-70F53D017DC1}" presName="accentRepeatNode" presStyleLbl="solidFgAcc1" presStyleIdx="2" presStyleCnt="4"/>
      <dgm:spPr/>
    </dgm:pt>
    <dgm:pt modelId="{4D0F03A2-8A46-41FD-A534-C44F8E301AC7}" type="pres">
      <dgm:prSet presAssocID="{34F25E2A-7035-4B6B-98D8-41B20359885A}" presName="text_4" presStyleLbl="node1" presStyleIdx="3" presStyleCnt="4">
        <dgm:presLayoutVars>
          <dgm:bulletEnabled val="1"/>
        </dgm:presLayoutVars>
      </dgm:prSet>
      <dgm:spPr/>
    </dgm:pt>
    <dgm:pt modelId="{711E7581-C4B8-453B-9736-4DD49C5EABE7}" type="pres">
      <dgm:prSet presAssocID="{34F25E2A-7035-4B6B-98D8-41B20359885A}" presName="accent_4" presStyleCnt="0"/>
      <dgm:spPr/>
    </dgm:pt>
    <dgm:pt modelId="{57846CA9-2290-4E24-B3A1-722758281E80}" type="pres">
      <dgm:prSet presAssocID="{34F25E2A-7035-4B6B-98D8-41B20359885A}" presName="accentRepeatNode" presStyleLbl="solidFgAcc1" presStyleIdx="3" presStyleCnt="4"/>
      <dgm:spPr/>
    </dgm:pt>
  </dgm:ptLst>
  <dgm:cxnLst>
    <dgm:cxn modelId="{1B9BCB35-170A-44FE-890E-0188F4295687}" srcId="{8A82D2D8-FC9D-4696-94EA-CC33A417B8D6}" destId="{34F25E2A-7035-4B6B-98D8-41B20359885A}" srcOrd="3" destOrd="0" parTransId="{A308028C-021A-4CFD-82BE-06C6ABA9048B}" sibTransId="{B076C9B6-B236-446A-B682-9840BACF5797}"/>
    <dgm:cxn modelId="{438A0340-1007-4A25-8825-125B563CB165}" type="presOf" srcId="{8A82D2D8-FC9D-4696-94EA-CC33A417B8D6}" destId="{D94FBF18-184A-46F5-A6E6-B746550A9130}" srcOrd="0" destOrd="0" presId="urn:microsoft.com/office/officeart/2008/layout/VerticalCurvedList"/>
    <dgm:cxn modelId="{77D81444-7681-432F-8491-D44D5A486AD0}" type="presOf" srcId="{34F25E2A-7035-4B6B-98D8-41B20359885A}" destId="{4D0F03A2-8A46-41FD-A534-C44F8E301AC7}" srcOrd="0" destOrd="0" presId="urn:microsoft.com/office/officeart/2008/layout/VerticalCurvedList"/>
    <dgm:cxn modelId="{533F3B65-E21D-47E9-903A-8D829DF964B4}" type="presOf" srcId="{BC4F257F-1C86-4BE5-B2FB-BDE0922BD95B}" destId="{CA06E120-D7AC-40C7-889D-E8E12070E540}" srcOrd="0" destOrd="0" presId="urn:microsoft.com/office/officeart/2008/layout/VerticalCurvedList"/>
    <dgm:cxn modelId="{6FD56C71-9E22-447C-9D63-7B764B123232}" type="presOf" srcId="{1F777EAE-51DA-47F2-980C-1111779298D7}" destId="{4FD19FDD-0722-4CF8-9B73-999E36883841}" srcOrd="0" destOrd="0" presId="urn:microsoft.com/office/officeart/2008/layout/VerticalCurvedList"/>
    <dgm:cxn modelId="{7400A97C-FB19-4A8D-A585-D80220C8C684}" srcId="{8A82D2D8-FC9D-4696-94EA-CC33A417B8D6}" destId="{BC4F257F-1C86-4BE5-B2FB-BDE0922BD95B}" srcOrd="0" destOrd="0" parTransId="{AFC050E8-ADB9-41BC-A2A2-2F0E7526B421}" sibTransId="{C85F8F93-C957-4077-86F8-8E95746D5FF4}"/>
    <dgm:cxn modelId="{9DF64A9F-338C-4103-93AA-1927443CDADB}" type="presOf" srcId="{C85F8F93-C957-4077-86F8-8E95746D5FF4}" destId="{36F575AD-96BB-48A2-BA3C-FF8683530989}" srcOrd="0" destOrd="0" presId="urn:microsoft.com/office/officeart/2008/layout/VerticalCurvedList"/>
    <dgm:cxn modelId="{413F3AD1-A1B4-487B-B9E2-072E4A651E4B}" srcId="{8A82D2D8-FC9D-4696-94EA-CC33A417B8D6}" destId="{1F777EAE-51DA-47F2-980C-1111779298D7}" srcOrd="1" destOrd="0" parTransId="{84E9C793-FEAB-4356-9EE3-C041528B3D57}" sibTransId="{4B994638-F79F-498D-9D5F-F9BA6DD74ECE}"/>
    <dgm:cxn modelId="{28E352E5-B264-4C6A-9784-3752BA1D453E}" srcId="{8A82D2D8-FC9D-4696-94EA-CC33A417B8D6}" destId="{88518A0F-51C3-43EC-B70A-70F53D017DC1}" srcOrd="2" destOrd="0" parTransId="{6AA9CC7E-4415-477C-8500-5265730B2E95}" sibTransId="{FF4F8815-5693-469F-A111-1FEC3285035E}"/>
    <dgm:cxn modelId="{2D7560FC-D2B3-4324-A573-45B899A66453}" type="presOf" srcId="{88518A0F-51C3-43EC-B70A-70F53D017DC1}" destId="{D30C1F1A-DF13-4DC5-B133-A3C362AF8E01}" srcOrd="0" destOrd="0" presId="urn:microsoft.com/office/officeart/2008/layout/VerticalCurvedList"/>
    <dgm:cxn modelId="{BEF61371-0C3D-43AA-8CA5-F065AC25A796}" type="presParOf" srcId="{D94FBF18-184A-46F5-A6E6-B746550A9130}" destId="{93B383B3-E04B-4769-AFEA-A48013939750}" srcOrd="0" destOrd="0" presId="urn:microsoft.com/office/officeart/2008/layout/VerticalCurvedList"/>
    <dgm:cxn modelId="{10410025-C560-4E56-96E4-D4A26FF5BCD0}" type="presParOf" srcId="{93B383B3-E04B-4769-AFEA-A48013939750}" destId="{BFCE9CAF-DAA8-4043-8A52-12A109C78DD1}" srcOrd="0" destOrd="0" presId="urn:microsoft.com/office/officeart/2008/layout/VerticalCurvedList"/>
    <dgm:cxn modelId="{A8FFB1CC-45F4-400C-A9A4-8B34DAC4F91F}" type="presParOf" srcId="{BFCE9CAF-DAA8-4043-8A52-12A109C78DD1}" destId="{60FAFA22-9375-408F-9C9B-71990D3DBC37}" srcOrd="0" destOrd="0" presId="urn:microsoft.com/office/officeart/2008/layout/VerticalCurvedList"/>
    <dgm:cxn modelId="{E3140C2C-3EB5-46CC-ACB8-6D0E35FBCEE1}" type="presParOf" srcId="{BFCE9CAF-DAA8-4043-8A52-12A109C78DD1}" destId="{36F575AD-96BB-48A2-BA3C-FF8683530989}" srcOrd="1" destOrd="0" presId="urn:microsoft.com/office/officeart/2008/layout/VerticalCurvedList"/>
    <dgm:cxn modelId="{D6AA7D19-AC02-460E-B31F-29A3CC499A51}" type="presParOf" srcId="{BFCE9CAF-DAA8-4043-8A52-12A109C78DD1}" destId="{94B8BC3C-3532-4D50-BA73-1B657A4DE17C}" srcOrd="2" destOrd="0" presId="urn:microsoft.com/office/officeart/2008/layout/VerticalCurvedList"/>
    <dgm:cxn modelId="{ED787101-1BE9-4AF7-88C5-9D8692D10932}" type="presParOf" srcId="{BFCE9CAF-DAA8-4043-8A52-12A109C78DD1}" destId="{AA91889A-16C1-46FF-A092-F2EE72A1C97D}" srcOrd="3" destOrd="0" presId="urn:microsoft.com/office/officeart/2008/layout/VerticalCurvedList"/>
    <dgm:cxn modelId="{A0715873-130F-4308-8223-A04D4084411B}" type="presParOf" srcId="{93B383B3-E04B-4769-AFEA-A48013939750}" destId="{CA06E120-D7AC-40C7-889D-E8E12070E540}" srcOrd="1" destOrd="0" presId="urn:microsoft.com/office/officeart/2008/layout/VerticalCurvedList"/>
    <dgm:cxn modelId="{D8FAD016-09F3-445D-876A-EEAA9462E8D1}" type="presParOf" srcId="{93B383B3-E04B-4769-AFEA-A48013939750}" destId="{C7230E09-C599-41CC-B586-B07957EDE78F}" srcOrd="2" destOrd="0" presId="urn:microsoft.com/office/officeart/2008/layout/VerticalCurvedList"/>
    <dgm:cxn modelId="{99D3D4C5-F04B-47F4-B733-2D5CF34BD55B}" type="presParOf" srcId="{C7230E09-C599-41CC-B586-B07957EDE78F}" destId="{8151E3CD-0E82-47D2-BEF7-979A8CC850AB}" srcOrd="0" destOrd="0" presId="urn:microsoft.com/office/officeart/2008/layout/VerticalCurvedList"/>
    <dgm:cxn modelId="{659A0A48-BAA9-4F6C-9395-E7A327AC67EF}" type="presParOf" srcId="{93B383B3-E04B-4769-AFEA-A48013939750}" destId="{4FD19FDD-0722-4CF8-9B73-999E36883841}" srcOrd="3" destOrd="0" presId="urn:microsoft.com/office/officeart/2008/layout/VerticalCurvedList"/>
    <dgm:cxn modelId="{93C5C750-A293-44FD-B77B-91378AA05C90}" type="presParOf" srcId="{93B383B3-E04B-4769-AFEA-A48013939750}" destId="{57AADDF8-6A5E-4D8F-B2FC-1784140A847D}" srcOrd="4" destOrd="0" presId="urn:microsoft.com/office/officeart/2008/layout/VerticalCurvedList"/>
    <dgm:cxn modelId="{993D2AD9-4B1E-4B86-97C9-78E14AF8039C}" type="presParOf" srcId="{57AADDF8-6A5E-4D8F-B2FC-1784140A847D}" destId="{210F6AE4-8693-4A2C-9B2D-EE4F0997D177}" srcOrd="0" destOrd="0" presId="urn:microsoft.com/office/officeart/2008/layout/VerticalCurvedList"/>
    <dgm:cxn modelId="{5A6F4868-ABE4-4A5E-B3F2-D18D6A4B612A}" type="presParOf" srcId="{93B383B3-E04B-4769-AFEA-A48013939750}" destId="{D30C1F1A-DF13-4DC5-B133-A3C362AF8E01}" srcOrd="5" destOrd="0" presId="urn:microsoft.com/office/officeart/2008/layout/VerticalCurvedList"/>
    <dgm:cxn modelId="{288683BD-B29B-4B31-AC0F-3C443308D49F}" type="presParOf" srcId="{93B383B3-E04B-4769-AFEA-A48013939750}" destId="{B1907CE1-373E-448F-9DC5-7A088E4B9B2A}" srcOrd="6" destOrd="0" presId="urn:microsoft.com/office/officeart/2008/layout/VerticalCurvedList"/>
    <dgm:cxn modelId="{8A176DCA-1FA2-41CB-A9F4-A758ADE6B9D6}" type="presParOf" srcId="{B1907CE1-373E-448F-9DC5-7A088E4B9B2A}" destId="{0AA57078-0EE6-4781-B149-1980BA4FFAF2}" srcOrd="0" destOrd="0" presId="urn:microsoft.com/office/officeart/2008/layout/VerticalCurvedList"/>
    <dgm:cxn modelId="{3A81508D-C8EF-4D56-9CD3-67B63B82A3AE}" type="presParOf" srcId="{93B383B3-E04B-4769-AFEA-A48013939750}" destId="{4D0F03A2-8A46-41FD-A534-C44F8E301AC7}" srcOrd="7" destOrd="0" presId="urn:microsoft.com/office/officeart/2008/layout/VerticalCurvedList"/>
    <dgm:cxn modelId="{6A3D0A28-0A84-40E6-9EAC-BB44E1DE1BCF}" type="presParOf" srcId="{93B383B3-E04B-4769-AFEA-A48013939750}" destId="{711E7581-C4B8-453B-9736-4DD49C5EABE7}" srcOrd="8" destOrd="0" presId="urn:microsoft.com/office/officeart/2008/layout/VerticalCurvedList"/>
    <dgm:cxn modelId="{B32802A1-8737-49F6-8557-8DB8FB9C6EF9}" type="presParOf" srcId="{711E7581-C4B8-453B-9736-4DD49C5EABE7}" destId="{57846CA9-2290-4E24-B3A1-722758281E80}" srcOrd="0" destOrd="0" presId="urn:microsoft.com/office/officeart/2008/layout/VerticalCurvedList"/>
  </dgm:cxnLst>
  <dgm:bg>
    <a:noFill/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55049724-1CE9-4485-8484-13ADB14C2861}" type="doc">
      <dgm:prSet loTypeId="urn:microsoft.com/office/officeart/2008/layout/VerticalCurvedList" loCatId="list" qsTypeId="urn:microsoft.com/office/officeart/2005/8/quickstyle/simple3" qsCatId="simple" csTypeId="urn:microsoft.com/office/officeart/2005/8/colors/colorful4" csCatId="colorful" phldr="1"/>
      <dgm:spPr/>
      <dgm:t>
        <a:bodyPr/>
        <a:lstStyle/>
        <a:p>
          <a:endParaRPr lang="es-PE"/>
        </a:p>
      </dgm:t>
    </dgm:pt>
    <dgm:pt modelId="{C70CEED3-C435-4FF9-AD1B-191F87696C38}">
      <dgm:prSet custT="1"/>
      <dgm:spPr/>
      <dgm:t>
        <a:bodyPr/>
        <a:lstStyle/>
        <a:p>
          <a:r>
            <a:rPr lang="es-PE" sz="2400" b="1" dirty="0"/>
            <a:t>Referencia. </a:t>
          </a:r>
          <a:r>
            <a:rPr lang="es-PE" sz="2400" dirty="0"/>
            <a:t>Mención en orden cronológico de los documentos que originan el memorando.</a:t>
          </a:r>
        </a:p>
      </dgm:t>
    </dgm:pt>
    <dgm:pt modelId="{F6CB3D53-D5D9-48FB-A297-696D36E4E59C}" type="parTrans" cxnId="{30AC0428-A123-4800-860A-05B1FDDB98ED}">
      <dgm:prSet/>
      <dgm:spPr/>
      <dgm:t>
        <a:bodyPr/>
        <a:lstStyle/>
        <a:p>
          <a:endParaRPr lang="es-PE" sz="2000"/>
        </a:p>
      </dgm:t>
    </dgm:pt>
    <dgm:pt modelId="{5D268729-8CD4-4CEA-9BE2-666433F7F4E2}" type="sibTrans" cxnId="{30AC0428-A123-4800-860A-05B1FDDB98ED}">
      <dgm:prSet/>
      <dgm:spPr/>
      <dgm:t>
        <a:bodyPr/>
        <a:lstStyle/>
        <a:p>
          <a:endParaRPr lang="es-PE" sz="2000"/>
        </a:p>
      </dgm:t>
    </dgm:pt>
    <dgm:pt modelId="{95FB283A-EB03-40AD-899F-7B7ABF50F120}">
      <dgm:prSet custT="1"/>
      <dgm:spPr/>
      <dgm:t>
        <a:bodyPr/>
        <a:lstStyle/>
        <a:p>
          <a:r>
            <a:rPr lang="es-PE" sz="2400" b="1" dirty="0"/>
            <a:t>Cuerpo. </a:t>
          </a:r>
          <a:r>
            <a:rPr lang="es-PE" sz="2400" dirty="0"/>
            <a:t>Parte expositiva del documento, se inicia con un saludo: “Es grato dirigirme a usted…” o “Me dirijo a usted…”.</a:t>
          </a:r>
        </a:p>
      </dgm:t>
    </dgm:pt>
    <dgm:pt modelId="{759D9C52-6972-4F3E-BF0E-9E7261BF6556}" type="parTrans" cxnId="{A6AD6C89-4ACE-43E6-9CCE-030A868DDD4F}">
      <dgm:prSet/>
      <dgm:spPr/>
      <dgm:t>
        <a:bodyPr/>
        <a:lstStyle/>
        <a:p>
          <a:endParaRPr lang="es-PE" sz="2000"/>
        </a:p>
      </dgm:t>
    </dgm:pt>
    <dgm:pt modelId="{05EE54E3-0B23-4688-99E1-0A73262F63CB}" type="sibTrans" cxnId="{A6AD6C89-4ACE-43E6-9CCE-030A868DDD4F}">
      <dgm:prSet/>
      <dgm:spPr/>
      <dgm:t>
        <a:bodyPr/>
        <a:lstStyle/>
        <a:p>
          <a:endParaRPr lang="es-PE" sz="2000"/>
        </a:p>
      </dgm:t>
    </dgm:pt>
    <dgm:pt modelId="{1D3BED9D-A257-418A-8EF3-DDECD8CF3588}">
      <dgm:prSet custT="1"/>
      <dgm:spPr/>
      <dgm:t>
        <a:bodyPr/>
        <a:lstStyle/>
        <a:p>
          <a:r>
            <a:rPr lang="es-PE" sz="2400" b="1" dirty="0"/>
            <a:t>Despedida. </a:t>
          </a:r>
          <a:r>
            <a:rPr lang="es-PE" sz="2400" dirty="0"/>
            <a:t>“Atentamente,”</a:t>
          </a:r>
        </a:p>
      </dgm:t>
    </dgm:pt>
    <dgm:pt modelId="{E135DF15-51BC-4375-8937-ABAD9E31A0EE}" type="parTrans" cxnId="{A4609962-4A0D-447F-A481-80898BE028ED}">
      <dgm:prSet/>
      <dgm:spPr/>
      <dgm:t>
        <a:bodyPr/>
        <a:lstStyle/>
        <a:p>
          <a:endParaRPr lang="es-PE" sz="2000"/>
        </a:p>
      </dgm:t>
    </dgm:pt>
    <dgm:pt modelId="{4FB961E1-C317-46FE-9708-D371075231D4}" type="sibTrans" cxnId="{A4609962-4A0D-447F-A481-80898BE028ED}">
      <dgm:prSet/>
      <dgm:spPr/>
      <dgm:t>
        <a:bodyPr/>
        <a:lstStyle/>
        <a:p>
          <a:endParaRPr lang="es-PE" sz="2000"/>
        </a:p>
      </dgm:t>
    </dgm:pt>
    <dgm:pt modelId="{EACBDB7A-F8C9-4460-90F3-0C7BF5E8DB64}">
      <dgm:prSet custT="1"/>
      <dgm:spPr/>
      <dgm:t>
        <a:bodyPr/>
        <a:lstStyle/>
        <a:p>
          <a:r>
            <a:rPr lang="es-PE" sz="2400" b="1" dirty="0"/>
            <a:t>Firma. </a:t>
          </a:r>
          <a:r>
            <a:rPr lang="es-PE" sz="2400" dirty="0"/>
            <a:t>Se suscribe debajo de la despedida y sobre la post firma.</a:t>
          </a:r>
        </a:p>
      </dgm:t>
    </dgm:pt>
    <dgm:pt modelId="{407D6EB6-29D6-4A0E-8F2F-3608F95C3E51}" type="parTrans" cxnId="{E3FA3F18-E81B-4590-A61E-A9C38A0C207F}">
      <dgm:prSet/>
      <dgm:spPr/>
      <dgm:t>
        <a:bodyPr/>
        <a:lstStyle/>
        <a:p>
          <a:endParaRPr lang="es-PE" sz="2000"/>
        </a:p>
      </dgm:t>
    </dgm:pt>
    <dgm:pt modelId="{4D1E0142-17A2-4696-88AB-85AB3A0C4F15}" type="sibTrans" cxnId="{E3FA3F18-E81B-4590-A61E-A9C38A0C207F}">
      <dgm:prSet/>
      <dgm:spPr/>
      <dgm:t>
        <a:bodyPr/>
        <a:lstStyle/>
        <a:p>
          <a:endParaRPr lang="es-PE" sz="2000"/>
        </a:p>
      </dgm:t>
    </dgm:pt>
    <dgm:pt modelId="{A819629C-A6FA-4B43-BBC7-66C04455EA05}">
      <dgm:prSet custT="1"/>
      <dgm:spPr/>
      <dgm:t>
        <a:bodyPr/>
        <a:lstStyle/>
        <a:p>
          <a:r>
            <a:rPr lang="es-PE" sz="2400" b="1" dirty="0"/>
            <a:t>Post firma. </a:t>
          </a:r>
          <a:r>
            <a:rPr lang="es-PE" sz="2400" dirty="0"/>
            <a:t>Se coloca debajo de la firma y comprende: nombres y apellidos y cargo.</a:t>
          </a:r>
        </a:p>
      </dgm:t>
    </dgm:pt>
    <dgm:pt modelId="{E8BA32A6-9183-4856-800C-45EBCC5EEFC5}" type="parTrans" cxnId="{F2AC9D68-2186-480A-9A31-81749426B474}">
      <dgm:prSet/>
      <dgm:spPr/>
      <dgm:t>
        <a:bodyPr/>
        <a:lstStyle/>
        <a:p>
          <a:endParaRPr lang="es-PE" sz="2000"/>
        </a:p>
      </dgm:t>
    </dgm:pt>
    <dgm:pt modelId="{2213EE0A-A0B0-424A-AFCD-A6176DA6B98D}" type="sibTrans" cxnId="{F2AC9D68-2186-480A-9A31-81749426B474}">
      <dgm:prSet/>
      <dgm:spPr/>
      <dgm:t>
        <a:bodyPr/>
        <a:lstStyle/>
        <a:p>
          <a:endParaRPr lang="es-PE" sz="2000"/>
        </a:p>
      </dgm:t>
    </dgm:pt>
    <dgm:pt modelId="{2FE04ACC-BDFC-4A60-9276-EA6F159EC202}" type="pres">
      <dgm:prSet presAssocID="{55049724-1CE9-4485-8484-13ADB14C2861}" presName="Name0" presStyleCnt="0">
        <dgm:presLayoutVars>
          <dgm:chMax val="7"/>
          <dgm:chPref val="7"/>
          <dgm:dir/>
        </dgm:presLayoutVars>
      </dgm:prSet>
      <dgm:spPr/>
    </dgm:pt>
    <dgm:pt modelId="{5A32BE26-8CBE-4496-ACBA-442451809FA0}" type="pres">
      <dgm:prSet presAssocID="{55049724-1CE9-4485-8484-13ADB14C2861}" presName="Name1" presStyleCnt="0"/>
      <dgm:spPr/>
    </dgm:pt>
    <dgm:pt modelId="{EA64466A-6DE4-4590-9AAC-3E108346E943}" type="pres">
      <dgm:prSet presAssocID="{55049724-1CE9-4485-8484-13ADB14C2861}" presName="cycle" presStyleCnt="0"/>
      <dgm:spPr/>
    </dgm:pt>
    <dgm:pt modelId="{BF3A1935-514B-4B6D-A1C2-834EA8FFDD6F}" type="pres">
      <dgm:prSet presAssocID="{55049724-1CE9-4485-8484-13ADB14C2861}" presName="srcNode" presStyleLbl="node1" presStyleIdx="0" presStyleCnt="5"/>
      <dgm:spPr/>
    </dgm:pt>
    <dgm:pt modelId="{A7B77698-3F9E-40C5-BE59-58AE616A7B46}" type="pres">
      <dgm:prSet presAssocID="{55049724-1CE9-4485-8484-13ADB14C2861}" presName="conn" presStyleLbl="parChTrans1D2" presStyleIdx="0" presStyleCnt="1"/>
      <dgm:spPr/>
    </dgm:pt>
    <dgm:pt modelId="{33644E59-E136-4519-85BF-FF41504FA8CE}" type="pres">
      <dgm:prSet presAssocID="{55049724-1CE9-4485-8484-13ADB14C2861}" presName="extraNode" presStyleLbl="node1" presStyleIdx="0" presStyleCnt="5"/>
      <dgm:spPr/>
    </dgm:pt>
    <dgm:pt modelId="{6F71A270-7140-4276-B792-F057D70BDC8F}" type="pres">
      <dgm:prSet presAssocID="{55049724-1CE9-4485-8484-13ADB14C2861}" presName="dstNode" presStyleLbl="node1" presStyleIdx="0" presStyleCnt="5"/>
      <dgm:spPr/>
    </dgm:pt>
    <dgm:pt modelId="{85D9E139-538D-416E-959B-E46D59FE24CE}" type="pres">
      <dgm:prSet presAssocID="{C70CEED3-C435-4FF9-AD1B-191F87696C38}" presName="text_1" presStyleLbl="node1" presStyleIdx="0" presStyleCnt="5">
        <dgm:presLayoutVars>
          <dgm:bulletEnabled val="1"/>
        </dgm:presLayoutVars>
      </dgm:prSet>
      <dgm:spPr/>
    </dgm:pt>
    <dgm:pt modelId="{5E76B493-94BB-4A1A-B700-D44C7DB1B973}" type="pres">
      <dgm:prSet presAssocID="{C70CEED3-C435-4FF9-AD1B-191F87696C38}" presName="accent_1" presStyleCnt="0"/>
      <dgm:spPr/>
    </dgm:pt>
    <dgm:pt modelId="{1BA52A08-54E3-4FAD-B266-8C680655C465}" type="pres">
      <dgm:prSet presAssocID="{C70CEED3-C435-4FF9-AD1B-191F87696C38}" presName="accentRepeatNode" presStyleLbl="solidFgAcc1" presStyleIdx="0" presStyleCnt="5"/>
      <dgm:spPr/>
    </dgm:pt>
    <dgm:pt modelId="{06979578-6CA5-4DBD-B60C-F881E10C0B58}" type="pres">
      <dgm:prSet presAssocID="{95FB283A-EB03-40AD-899F-7B7ABF50F120}" presName="text_2" presStyleLbl="node1" presStyleIdx="1" presStyleCnt="5">
        <dgm:presLayoutVars>
          <dgm:bulletEnabled val="1"/>
        </dgm:presLayoutVars>
      </dgm:prSet>
      <dgm:spPr/>
    </dgm:pt>
    <dgm:pt modelId="{9A019C6C-924E-43B1-BF03-FFD8D0536F4F}" type="pres">
      <dgm:prSet presAssocID="{95FB283A-EB03-40AD-899F-7B7ABF50F120}" presName="accent_2" presStyleCnt="0"/>
      <dgm:spPr/>
    </dgm:pt>
    <dgm:pt modelId="{CEF4842A-CE45-4B73-B871-DE9B90967486}" type="pres">
      <dgm:prSet presAssocID="{95FB283A-EB03-40AD-899F-7B7ABF50F120}" presName="accentRepeatNode" presStyleLbl="solidFgAcc1" presStyleIdx="1" presStyleCnt="5"/>
      <dgm:spPr/>
    </dgm:pt>
    <dgm:pt modelId="{5B110965-9F20-4934-94D0-2669502364C6}" type="pres">
      <dgm:prSet presAssocID="{1D3BED9D-A257-418A-8EF3-DDECD8CF3588}" presName="text_3" presStyleLbl="node1" presStyleIdx="2" presStyleCnt="5">
        <dgm:presLayoutVars>
          <dgm:bulletEnabled val="1"/>
        </dgm:presLayoutVars>
      </dgm:prSet>
      <dgm:spPr/>
    </dgm:pt>
    <dgm:pt modelId="{15437359-2C5C-472A-9F40-0529437405C0}" type="pres">
      <dgm:prSet presAssocID="{1D3BED9D-A257-418A-8EF3-DDECD8CF3588}" presName="accent_3" presStyleCnt="0"/>
      <dgm:spPr/>
    </dgm:pt>
    <dgm:pt modelId="{7D06C382-E5A6-441D-B54B-5A251FAD0559}" type="pres">
      <dgm:prSet presAssocID="{1D3BED9D-A257-418A-8EF3-DDECD8CF3588}" presName="accentRepeatNode" presStyleLbl="solidFgAcc1" presStyleIdx="2" presStyleCnt="5"/>
      <dgm:spPr/>
    </dgm:pt>
    <dgm:pt modelId="{FF4D2F5F-C806-4559-A758-E827F75E2A32}" type="pres">
      <dgm:prSet presAssocID="{EACBDB7A-F8C9-4460-90F3-0C7BF5E8DB64}" presName="text_4" presStyleLbl="node1" presStyleIdx="3" presStyleCnt="5">
        <dgm:presLayoutVars>
          <dgm:bulletEnabled val="1"/>
        </dgm:presLayoutVars>
      </dgm:prSet>
      <dgm:spPr/>
    </dgm:pt>
    <dgm:pt modelId="{1855C7F0-64B7-4A27-9C05-2FD233013865}" type="pres">
      <dgm:prSet presAssocID="{EACBDB7A-F8C9-4460-90F3-0C7BF5E8DB64}" presName="accent_4" presStyleCnt="0"/>
      <dgm:spPr/>
    </dgm:pt>
    <dgm:pt modelId="{A8594FF0-BE69-4F67-879F-298A80D21F8D}" type="pres">
      <dgm:prSet presAssocID="{EACBDB7A-F8C9-4460-90F3-0C7BF5E8DB64}" presName="accentRepeatNode" presStyleLbl="solidFgAcc1" presStyleIdx="3" presStyleCnt="5"/>
      <dgm:spPr/>
    </dgm:pt>
    <dgm:pt modelId="{C379D12F-0839-470A-80EE-C0F09C87507B}" type="pres">
      <dgm:prSet presAssocID="{A819629C-A6FA-4B43-BBC7-66C04455EA05}" presName="text_5" presStyleLbl="node1" presStyleIdx="4" presStyleCnt="5">
        <dgm:presLayoutVars>
          <dgm:bulletEnabled val="1"/>
        </dgm:presLayoutVars>
      </dgm:prSet>
      <dgm:spPr/>
    </dgm:pt>
    <dgm:pt modelId="{37BD8D92-B08C-4AC3-B919-394934A98EA1}" type="pres">
      <dgm:prSet presAssocID="{A819629C-A6FA-4B43-BBC7-66C04455EA05}" presName="accent_5" presStyleCnt="0"/>
      <dgm:spPr/>
    </dgm:pt>
    <dgm:pt modelId="{E82CF8DD-A488-4520-A031-472FD688482D}" type="pres">
      <dgm:prSet presAssocID="{A819629C-A6FA-4B43-BBC7-66C04455EA05}" presName="accentRepeatNode" presStyleLbl="solidFgAcc1" presStyleIdx="4" presStyleCnt="5"/>
      <dgm:spPr/>
    </dgm:pt>
  </dgm:ptLst>
  <dgm:cxnLst>
    <dgm:cxn modelId="{E3FA3F18-E81B-4590-A61E-A9C38A0C207F}" srcId="{55049724-1CE9-4485-8484-13ADB14C2861}" destId="{EACBDB7A-F8C9-4460-90F3-0C7BF5E8DB64}" srcOrd="3" destOrd="0" parTransId="{407D6EB6-29D6-4A0E-8F2F-3608F95C3E51}" sibTransId="{4D1E0142-17A2-4696-88AB-85AB3A0C4F15}"/>
    <dgm:cxn modelId="{30AC0428-A123-4800-860A-05B1FDDB98ED}" srcId="{55049724-1CE9-4485-8484-13ADB14C2861}" destId="{C70CEED3-C435-4FF9-AD1B-191F87696C38}" srcOrd="0" destOrd="0" parTransId="{F6CB3D53-D5D9-48FB-A297-696D36E4E59C}" sibTransId="{5D268729-8CD4-4CEA-9BE2-666433F7F4E2}"/>
    <dgm:cxn modelId="{0EA23640-A68C-4C83-A62D-E7907F796BB5}" type="presOf" srcId="{A819629C-A6FA-4B43-BBC7-66C04455EA05}" destId="{C379D12F-0839-470A-80EE-C0F09C87507B}" srcOrd="0" destOrd="0" presId="urn:microsoft.com/office/officeart/2008/layout/VerticalCurvedList"/>
    <dgm:cxn modelId="{A4609962-4A0D-447F-A481-80898BE028ED}" srcId="{55049724-1CE9-4485-8484-13ADB14C2861}" destId="{1D3BED9D-A257-418A-8EF3-DDECD8CF3588}" srcOrd="2" destOrd="0" parTransId="{E135DF15-51BC-4375-8937-ABAD9E31A0EE}" sibTransId="{4FB961E1-C317-46FE-9708-D371075231D4}"/>
    <dgm:cxn modelId="{ED7EFC42-75DF-4FCB-930B-B9EB63B9933D}" type="presOf" srcId="{1D3BED9D-A257-418A-8EF3-DDECD8CF3588}" destId="{5B110965-9F20-4934-94D0-2669502364C6}" srcOrd="0" destOrd="0" presId="urn:microsoft.com/office/officeart/2008/layout/VerticalCurvedList"/>
    <dgm:cxn modelId="{F2AC9D68-2186-480A-9A31-81749426B474}" srcId="{55049724-1CE9-4485-8484-13ADB14C2861}" destId="{A819629C-A6FA-4B43-BBC7-66C04455EA05}" srcOrd="4" destOrd="0" parTransId="{E8BA32A6-9183-4856-800C-45EBCC5EEFC5}" sibTransId="{2213EE0A-A0B0-424A-AFCD-A6176DA6B98D}"/>
    <dgm:cxn modelId="{247C6774-2DC6-46C8-A974-A83B7B427407}" type="presOf" srcId="{C70CEED3-C435-4FF9-AD1B-191F87696C38}" destId="{85D9E139-538D-416E-959B-E46D59FE24CE}" srcOrd="0" destOrd="0" presId="urn:microsoft.com/office/officeart/2008/layout/VerticalCurvedList"/>
    <dgm:cxn modelId="{923BDB57-C9AB-4C99-AC66-C50038C055C6}" type="presOf" srcId="{EACBDB7A-F8C9-4460-90F3-0C7BF5E8DB64}" destId="{FF4D2F5F-C806-4559-A758-E827F75E2A32}" srcOrd="0" destOrd="0" presId="urn:microsoft.com/office/officeart/2008/layout/VerticalCurvedList"/>
    <dgm:cxn modelId="{5BBEA687-76B4-4E21-A948-06993B117BA0}" type="presOf" srcId="{95FB283A-EB03-40AD-899F-7B7ABF50F120}" destId="{06979578-6CA5-4DBD-B60C-F881E10C0B58}" srcOrd="0" destOrd="0" presId="urn:microsoft.com/office/officeart/2008/layout/VerticalCurvedList"/>
    <dgm:cxn modelId="{A6AD6C89-4ACE-43E6-9CCE-030A868DDD4F}" srcId="{55049724-1CE9-4485-8484-13ADB14C2861}" destId="{95FB283A-EB03-40AD-899F-7B7ABF50F120}" srcOrd="1" destOrd="0" parTransId="{759D9C52-6972-4F3E-BF0E-9E7261BF6556}" sibTransId="{05EE54E3-0B23-4688-99E1-0A73262F63CB}"/>
    <dgm:cxn modelId="{837B4AA3-ACF3-41BD-AA7C-938C6B73AA1B}" type="presOf" srcId="{55049724-1CE9-4485-8484-13ADB14C2861}" destId="{2FE04ACC-BDFC-4A60-9276-EA6F159EC202}" srcOrd="0" destOrd="0" presId="urn:microsoft.com/office/officeart/2008/layout/VerticalCurvedList"/>
    <dgm:cxn modelId="{0360A5AA-D395-4005-936E-910BF0623F2A}" type="presOf" srcId="{5D268729-8CD4-4CEA-9BE2-666433F7F4E2}" destId="{A7B77698-3F9E-40C5-BE59-58AE616A7B46}" srcOrd="0" destOrd="0" presId="urn:microsoft.com/office/officeart/2008/layout/VerticalCurvedList"/>
    <dgm:cxn modelId="{9FB215F9-2138-4860-A62D-DA118E3AE86B}" type="presParOf" srcId="{2FE04ACC-BDFC-4A60-9276-EA6F159EC202}" destId="{5A32BE26-8CBE-4496-ACBA-442451809FA0}" srcOrd="0" destOrd="0" presId="urn:microsoft.com/office/officeart/2008/layout/VerticalCurvedList"/>
    <dgm:cxn modelId="{C97728B6-3897-4743-817B-82314A8F7B30}" type="presParOf" srcId="{5A32BE26-8CBE-4496-ACBA-442451809FA0}" destId="{EA64466A-6DE4-4590-9AAC-3E108346E943}" srcOrd="0" destOrd="0" presId="urn:microsoft.com/office/officeart/2008/layout/VerticalCurvedList"/>
    <dgm:cxn modelId="{EFFCDDB7-A286-431A-A026-3FF3A1E1719A}" type="presParOf" srcId="{EA64466A-6DE4-4590-9AAC-3E108346E943}" destId="{BF3A1935-514B-4B6D-A1C2-834EA8FFDD6F}" srcOrd="0" destOrd="0" presId="urn:microsoft.com/office/officeart/2008/layout/VerticalCurvedList"/>
    <dgm:cxn modelId="{C11A99A0-69BA-439F-8112-724183A32F68}" type="presParOf" srcId="{EA64466A-6DE4-4590-9AAC-3E108346E943}" destId="{A7B77698-3F9E-40C5-BE59-58AE616A7B46}" srcOrd="1" destOrd="0" presId="urn:microsoft.com/office/officeart/2008/layout/VerticalCurvedList"/>
    <dgm:cxn modelId="{0DB75D4B-5D9F-4A47-A9B4-8CCA4C15B33F}" type="presParOf" srcId="{EA64466A-6DE4-4590-9AAC-3E108346E943}" destId="{33644E59-E136-4519-85BF-FF41504FA8CE}" srcOrd="2" destOrd="0" presId="urn:microsoft.com/office/officeart/2008/layout/VerticalCurvedList"/>
    <dgm:cxn modelId="{AADE437B-C52B-499C-AE01-5EF9AD34500C}" type="presParOf" srcId="{EA64466A-6DE4-4590-9AAC-3E108346E943}" destId="{6F71A270-7140-4276-B792-F057D70BDC8F}" srcOrd="3" destOrd="0" presId="urn:microsoft.com/office/officeart/2008/layout/VerticalCurvedList"/>
    <dgm:cxn modelId="{3A2DA35E-5D95-40D6-88E7-240B89BBD11F}" type="presParOf" srcId="{5A32BE26-8CBE-4496-ACBA-442451809FA0}" destId="{85D9E139-538D-416E-959B-E46D59FE24CE}" srcOrd="1" destOrd="0" presId="urn:microsoft.com/office/officeart/2008/layout/VerticalCurvedList"/>
    <dgm:cxn modelId="{BC80FAA9-CED0-4D14-A131-4D7DA96F5646}" type="presParOf" srcId="{5A32BE26-8CBE-4496-ACBA-442451809FA0}" destId="{5E76B493-94BB-4A1A-B700-D44C7DB1B973}" srcOrd="2" destOrd="0" presId="urn:microsoft.com/office/officeart/2008/layout/VerticalCurvedList"/>
    <dgm:cxn modelId="{EB6673B4-37B2-4C1D-B7BF-FDF809BC2B8C}" type="presParOf" srcId="{5E76B493-94BB-4A1A-B700-D44C7DB1B973}" destId="{1BA52A08-54E3-4FAD-B266-8C680655C465}" srcOrd="0" destOrd="0" presId="urn:microsoft.com/office/officeart/2008/layout/VerticalCurvedList"/>
    <dgm:cxn modelId="{0DA7BBB2-1FD5-4712-85B4-84010B627283}" type="presParOf" srcId="{5A32BE26-8CBE-4496-ACBA-442451809FA0}" destId="{06979578-6CA5-4DBD-B60C-F881E10C0B58}" srcOrd="3" destOrd="0" presId="urn:microsoft.com/office/officeart/2008/layout/VerticalCurvedList"/>
    <dgm:cxn modelId="{99562CF4-20EC-4DC3-A87B-3AF4945E7F3A}" type="presParOf" srcId="{5A32BE26-8CBE-4496-ACBA-442451809FA0}" destId="{9A019C6C-924E-43B1-BF03-FFD8D0536F4F}" srcOrd="4" destOrd="0" presId="urn:microsoft.com/office/officeart/2008/layout/VerticalCurvedList"/>
    <dgm:cxn modelId="{0142D0CC-F3CC-4F97-AC3B-5B6385CE1971}" type="presParOf" srcId="{9A019C6C-924E-43B1-BF03-FFD8D0536F4F}" destId="{CEF4842A-CE45-4B73-B871-DE9B90967486}" srcOrd="0" destOrd="0" presId="urn:microsoft.com/office/officeart/2008/layout/VerticalCurvedList"/>
    <dgm:cxn modelId="{24527A71-67DC-4CEF-BE7E-77C9A96547D9}" type="presParOf" srcId="{5A32BE26-8CBE-4496-ACBA-442451809FA0}" destId="{5B110965-9F20-4934-94D0-2669502364C6}" srcOrd="5" destOrd="0" presId="urn:microsoft.com/office/officeart/2008/layout/VerticalCurvedList"/>
    <dgm:cxn modelId="{595CC0F7-F262-40FA-AB47-F9546CCB7787}" type="presParOf" srcId="{5A32BE26-8CBE-4496-ACBA-442451809FA0}" destId="{15437359-2C5C-472A-9F40-0529437405C0}" srcOrd="6" destOrd="0" presId="urn:microsoft.com/office/officeart/2008/layout/VerticalCurvedList"/>
    <dgm:cxn modelId="{A619430E-CFD4-41B7-8CE6-C5FBFB925809}" type="presParOf" srcId="{15437359-2C5C-472A-9F40-0529437405C0}" destId="{7D06C382-E5A6-441D-B54B-5A251FAD0559}" srcOrd="0" destOrd="0" presId="urn:microsoft.com/office/officeart/2008/layout/VerticalCurvedList"/>
    <dgm:cxn modelId="{8D5C0324-1AF4-4104-87CB-BB26721C675F}" type="presParOf" srcId="{5A32BE26-8CBE-4496-ACBA-442451809FA0}" destId="{FF4D2F5F-C806-4559-A758-E827F75E2A32}" srcOrd="7" destOrd="0" presId="urn:microsoft.com/office/officeart/2008/layout/VerticalCurvedList"/>
    <dgm:cxn modelId="{D79EA48C-CB8E-46CD-9A40-A5F8DE2D4053}" type="presParOf" srcId="{5A32BE26-8CBE-4496-ACBA-442451809FA0}" destId="{1855C7F0-64B7-4A27-9C05-2FD233013865}" srcOrd="8" destOrd="0" presId="urn:microsoft.com/office/officeart/2008/layout/VerticalCurvedList"/>
    <dgm:cxn modelId="{A428171A-6F1D-4695-8FC1-D708F858D49A}" type="presParOf" srcId="{1855C7F0-64B7-4A27-9C05-2FD233013865}" destId="{A8594FF0-BE69-4F67-879F-298A80D21F8D}" srcOrd="0" destOrd="0" presId="urn:microsoft.com/office/officeart/2008/layout/VerticalCurvedList"/>
    <dgm:cxn modelId="{A328FD8B-E1A3-4983-9D75-8873616F4A02}" type="presParOf" srcId="{5A32BE26-8CBE-4496-ACBA-442451809FA0}" destId="{C379D12F-0839-470A-80EE-C0F09C87507B}" srcOrd="9" destOrd="0" presId="urn:microsoft.com/office/officeart/2008/layout/VerticalCurvedList"/>
    <dgm:cxn modelId="{42C1F0BE-A9EE-4CE0-B507-0DFF7969AFA8}" type="presParOf" srcId="{5A32BE26-8CBE-4496-ACBA-442451809FA0}" destId="{37BD8D92-B08C-4AC3-B919-394934A98EA1}" srcOrd="10" destOrd="0" presId="urn:microsoft.com/office/officeart/2008/layout/VerticalCurvedList"/>
    <dgm:cxn modelId="{5BF7B4FA-3402-42A8-95AF-9B1ED824F22C}" type="presParOf" srcId="{37BD8D92-B08C-4AC3-B919-394934A98EA1}" destId="{E82CF8DD-A488-4520-A031-472FD688482D}" srcOrd="0" destOrd="0" presId="urn:microsoft.com/office/officeart/2008/layout/VerticalCurvedList"/>
  </dgm:cxnLst>
  <dgm:bg>
    <a:noFill/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8A20CB2-68B6-4A41-B3A8-C910BC5EB36E}">
      <dsp:nvSpPr>
        <dsp:cNvPr id="0" name=""/>
        <dsp:cNvSpPr/>
      </dsp:nvSpPr>
      <dsp:spPr>
        <a:xfrm>
          <a:off x="3766978" y="1883568"/>
          <a:ext cx="260901" cy="168281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30450" y="0"/>
              </a:lnTo>
              <a:lnTo>
                <a:pt x="130450" y="1682812"/>
              </a:lnTo>
              <a:lnTo>
                <a:pt x="260901" y="1682812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8E241ED-CD83-4BC6-91CF-70319235D05E}">
      <dsp:nvSpPr>
        <dsp:cNvPr id="0" name=""/>
        <dsp:cNvSpPr/>
      </dsp:nvSpPr>
      <dsp:spPr>
        <a:xfrm>
          <a:off x="3766978" y="1883568"/>
          <a:ext cx="260901" cy="112187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30450" y="0"/>
              </a:lnTo>
              <a:lnTo>
                <a:pt x="130450" y="1121875"/>
              </a:lnTo>
              <a:lnTo>
                <a:pt x="260901" y="1121875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FF20440-2761-4BB5-A3B0-8A8D594072C1}">
      <dsp:nvSpPr>
        <dsp:cNvPr id="0" name=""/>
        <dsp:cNvSpPr/>
      </dsp:nvSpPr>
      <dsp:spPr>
        <a:xfrm>
          <a:off x="3766978" y="1883568"/>
          <a:ext cx="260901" cy="56093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30450" y="0"/>
              </a:lnTo>
              <a:lnTo>
                <a:pt x="130450" y="560937"/>
              </a:lnTo>
              <a:lnTo>
                <a:pt x="260901" y="560937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2862C46-F8D0-428E-B34A-499488DCCBC6}">
      <dsp:nvSpPr>
        <dsp:cNvPr id="0" name=""/>
        <dsp:cNvSpPr/>
      </dsp:nvSpPr>
      <dsp:spPr>
        <a:xfrm>
          <a:off x="3766978" y="1837848"/>
          <a:ext cx="260901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260901" y="45720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04E63FC-2C62-4C3D-83D0-9CC88D3EEE9B}">
      <dsp:nvSpPr>
        <dsp:cNvPr id="0" name=""/>
        <dsp:cNvSpPr/>
      </dsp:nvSpPr>
      <dsp:spPr>
        <a:xfrm>
          <a:off x="3766978" y="1322630"/>
          <a:ext cx="260901" cy="560937"/>
        </a:xfrm>
        <a:custGeom>
          <a:avLst/>
          <a:gdLst/>
          <a:ahLst/>
          <a:cxnLst/>
          <a:rect l="0" t="0" r="0" b="0"/>
          <a:pathLst>
            <a:path>
              <a:moveTo>
                <a:pt x="0" y="560937"/>
              </a:moveTo>
              <a:lnTo>
                <a:pt x="130450" y="560937"/>
              </a:lnTo>
              <a:lnTo>
                <a:pt x="130450" y="0"/>
              </a:lnTo>
              <a:lnTo>
                <a:pt x="260901" y="0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17368C4-663A-4161-A1A4-A1693CF505EE}">
      <dsp:nvSpPr>
        <dsp:cNvPr id="0" name=""/>
        <dsp:cNvSpPr/>
      </dsp:nvSpPr>
      <dsp:spPr>
        <a:xfrm>
          <a:off x="3766978" y="761693"/>
          <a:ext cx="260901" cy="1121875"/>
        </a:xfrm>
        <a:custGeom>
          <a:avLst/>
          <a:gdLst/>
          <a:ahLst/>
          <a:cxnLst/>
          <a:rect l="0" t="0" r="0" b="0"/>
          <a:pathLst>
            <a:path>
              <a:moveTo>
                <a:pt x="0" y="1121875"/>
              </a:moveTo>
              <a:lnTo>
                <a:pt x="130450" y="1121875"/>
              </a:lnTo>
              <a:lnTo>
                <a:pt x="130450" y="0"/>
              </a:lnTo>
              <a:lnTo>
                <a:pt x="260901" y="0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304DC1D-B7EA-44BD-B103-B5F0A6CE0128}">
      <dsp:nvSpPr>
        <dsp:cNvPr id="0" name=""/>
        <dsp:cNvSpPr/>
      </dsp:nvSpPr>
      <dsp:spPr>
        <a:xfrm>
          <a:off x="3766978" y="200755"/>
          <a:ext cx="260901" cy="1682812"/>
        </a:xfrm>
        <a:custGeom>
          <a:avLst/>
          <a:gdLst/>
          <a:ahLst/>
          <a:cxnLst/>
          <a:rect l="0" t="0" r="0" b="0"/>
          <a:pathLst>
            <a:path>
              <a:moveTo>
                <a:pt x="0" y="1682812"/>
              </a:moveTo>
              <a:lnTo>
                <a:pt x="130450" y="1682812"/>
              </a:lnTo>
              <a:lnTo>
                <a:pt x="130450" y="0"/>
              </a:lnTo>
              <a:lnTo>
                <a:pt x="260901" y="0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404D191-C7DA-4717-8A86-4AF70F26C28C}">
      <dsp:nvSpPr>
        <dsp:cNvPr id="0" name=""/>
        <dsp:cNvSpPr/>
      </dsp:nvSpPr>
      <dsp:spPr>
        <a:xfrm>
          <a:off x="1521609" y="1641867"/>
          <a:ext cx="2245368" cy="483401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300" kern="1200" dirty="0"/>
            <a:t>Requisitos de los escritos</a:t>
          </a:r>
          <a:endParaRPr lang="es-PE" sz="1300" kern="1200" dirty="0"/>
        </a:p>
      </dsp:txBody>
      <dsp:txXfrm>
        <a:off x="1521609" y="1641867"/>
        <a:ext cx="2245368" cy="483401"/>
      </dsp:txXfrm>
    </dsp:sp>
    <dsp:sp modelId="{493A7741-25B5-470E-826F-4A6BA4B7077D}">
      <dsp:nvSpPr>
        <dsp:cNvPr id="0" name=""/>
        <dsp:cNvSpPr/>
      </dsp:nvSpPr>
      <dsp:spPr>
        <a:xfrm>
          <a:off x="4027879" y="1818"/>
          <a:ext cx="5204235" cy="397874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300" kern="1200" dirty="0"/>
            <a:t>1. Identificación del expediente de la materia (tratándose de procedimientos ya iniciados)</a:t>
          </a:r>
          <a:endParaRPr lang="es-PE" sz="1300" kern="1200" dirty="0"/>
        </a:p>
      </dsp:txBody>
      <dsp:txXfrm>
        <a:off x="4027879" y="1818"/>
        <a:ext cx="5204235" cy="397874"/>
      </dsp:txXfrm>
    </dsp:sp>
    <dsp:sp modelId="{494877CB-0FFA-44E7-8E92-EFCF8EFADF20}">
      <dsp:nvSpPr>
        <dsp:cNvPr id="0" name=""/>
        <dsp:cNvSpPr/>
      </dsp:nvSpPr>
      <dsp:spPr>
        <a:xfrm>
          <a:off x="4027879" y="562756"/>
          <a:ext cx="5204235" cy="397874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300" kern="1200" dirty="0"/>
            <a:t>2. La indicación del órgano, entidad o la autoridad a la cual es dirigida</a:t>
          </a:r>
          <a:endParaRPr lang="es-PE" sz="1300" kern="1200" dirty="0"/>
        </a:p>
      </dsp:txBody>
      <dsp:txXfrm>
        <a:off x="4027879" y="562756"/>
        <a:ext cx="5204235" cy="397874"/>
      </dsp:txXfrm>
    </dsp:sp>
    <dsp:sp modelId="{8EFF2189-04DA-4623-9C26-B742AD3A501A}">
      <dsp:nvSpPr>
        <dsp:cNvPr id="0" name=""/>
        <dsp:cNvSpPr/>
      </dsp:nvSpPr>
      <dsp:spPr>
        <a:xfrm>
          <a:off x="4027879" y="1123693"/>
          <a:ext cx="5204235" cy="397874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300" kern="1200" dirty="0"/>
            <a:t>3. Nombres y apellidos completos, domicilio y número de DNI</a:t>
          </a:r>
          <a:endParaRPr lang="es-PE" sz="1300" kern="1200" dirty="0"/>
        </a:p>
      </dsp:txBody>
      <dsp:txXfrm>
        <a:off x="4027879" y="1123693"/>
        <a:ext cx="5204235" cy="397874"/>
      </dsp:txXfrm>
    </dsp:sp>
    <dsp:sp modelId="{54523E82-7166-4C48-BB2D-1B4EA110A9BB}">
      <dsp:nvSpPr>
        <dsp:cNvPr id="0" name=""/>
        <dsp:cNvSpPr/>
      </dsp:nvSpPr>
      <dsp:spPr>
        <a:xfrm>
          <a:off x="4027879" y="1684631"/>
          <a:ext cx="5204235" cy="397874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300" kern="1200" dirty="0"/>
            <a:t>4. Expresión concreta de lo pedido, los fundamentos de hechos (de ser posible los fundamentos de derecho)</a:t>
          </a:r>
          <a:endParaRPr lang="es-PE" sz="1300" kern="1200" dirty="0"/>
        </a:p>
      </dsp:txBody>
      <dsp:txXfrm>
        <a:off x="4027879" y="1684631"/>
        <a:ext cx="5204235" cy="397874"/>
      </dsp:txXfrm>
    </dsp:sp>
    <dsp:sp modelId="{A4C93CAD-2796-4D57-A150-DF8E09A881B4}">
      <dsp:nvSpPr>
        <dsp:cNvPr id="0" name=""/>
        <dsp:cNvSpPr/>
      </dsp:nvSpPr>
      <dsp:spPr>
        <a:xfrm>
          <a:off x="4027879" y="2245568"/>
          <a:ext cx="5204235" cy="397874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300" kern="1200" dirty="0"/>
            <a:t>5. Relación de los documentos y anexos (TUPA).</a:t>
          </a:r>
          <a:endParaRPr lang="es-PE" sz="1300" kern="1200" dirty="0"/>
        </a:p>
      </dsp:txBody>
      <dsp:txXfrm>
        <a:off x="4027879" y="2245568"/>
        <a:ext cx="5204235" cy="397874"/>
      </dsp:txXfrm>
    </dsp:sp>
    <dsp:sp modelId="{3DE24EC4-30F4-4A5B-BE72-1D5BC47129F9}">
      <dsp:nvSpPr>
        <dsp:cNvPr id="0" name=""/>
        <dsp:cNvSpPr/>
      </dsp:nvSpPr>
      <dsp:spPr>
        <a:xfrm>
          <a:off x="4027879" y="2806506"/>
          <a:ext cx="5204235" cy="397874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300" kern="1200" dirty="0"/>
            <a:t>6. Lugar, fecha, firma</a:t>
          </a:r>
          <a:endParaRPr lang="es-PE" sz="1300" kern="1200" dirty="0"/>
        </a:p>
      </dsp:txBody>
      <dsp:txXfrm>
        <a:off x="4027879" y="2806506"/>
        <a:ext cx="5204235" cy="397874"/>
      </dsp:txXfrm>
    </dsp:sp>
    <dsp:sp modelId="{FCDCE407-A700-4BEF-93ED-9D2350B7ABAE}">
      <dsp:nvSpPr>
        <dsp:cNvPr id="0" name=""/>
        <dsp:cNvSpPr/>
      </dsp:nvSpPr>
      <dsp:spPr>
        <a:xfrm>
          <a:off x="4027879" y="3367444"/>
          <a:ext cx="5204235" cy="397874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300" kern="1200" dirty="0"/>
            <a:t>7. Dirección del lugar donde se desea recibir las notificaciones del procedimiento</a:t>
          </a:r>
          <a:endParaRPr lang="es-PE" sz="1300" kern="1200" dirty="0"/>
        </a:p>
      </dsp:txBody>
      <dsp:txXfrm>
        <a:off x="4027879" y="3367444"/>
        <a:ext cx="5204235" cy="39787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224C715-FDC2-4D9F-9780-B56E0F6FBD05}">
      <dsp:nvSpPr>
        <dsp:cNvPr id="0" name=""/>
        <dsp:cNvSpPr/>
      </dsp:nvSpPr>
      <dsp:spPr>
        <a:xfrm>
          <a:off x="0" y="31329"/>
          <a:ext cx="10515600" cy="2089619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4780" tIns="144780" rIns="144780" bIns="144780" numCol="1" spcCol="1270" anchor="ctr" anchorCtr="0">
          <a:noAutofit/>
        </a:bodyPr>
        <a:lstStyle/>
        <a:p>
          <a:pPr marL="0" lvl="0" indent="0" algn="l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3800" kern="1200" dirty="0"/>
            <a:t>Documento emitido por los órganos o unidades orgánicas de la entidad pública, para comunicarse con una persona natural</a:t>
          </a:r>
          <a:endParaRPr lang="es-PE" sz="3800" kern="1200" dirty="0"/>
        </a:p>
      </dsp:txBody>
      <dsp:txXfrm>
        <a:off x="102007" y="133336"/>
        <a:ext cx="10311586" cy="1885605"/>
      </dsp:txXfrm>
    </dsp:sp>
    <dsp:sp modelId="{EC6E0D7A-D2B5-431D-A7AC-DB6F3D306F1E}">
      <dsp:nvSpPr>
        <dsp:cNvPr id="0" name=""/>
        <dsp:cNvSpPr/>
      </dsp:nvSpPr>
      <dsp:spPr>
        <a:xfrm>
          <a:off x="0" y="2230389"/>
          <a:ext cx="10515600" cy="2089619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4780" tIns="144780" rIns="144780" bIns="144780" numCol="1" spcCol="1270" anchor="ctr" anchorCtr="0">
          <a:noAutofit/>
        </a:bodyPr>
        <a:lstStyle/>
        <a:p>
          <a:pPr marL="0" lvl="0" indent="0" algn="l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3800" kern="1200"/>
            <a:t>Documento por el cual un administrado, que no es persona jurídica, solicita algo a la entidad pública (también puede utilizar la solicitud).</a:t>
          </a:r>
          <a:endParaRPr lang="es-PE" sz="3800" kern="1200"/>
        </a:p>
      </dsp:txBody>
      <dsp:txXfrm>
        <a:off x="102007" y="2332396"/>
        <a:ext cx="10311586" cy="1885605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7CB3116-5996-4EC1-B2D6-2F1651A1EB84}">
      <dsp:nvSpPr>
        <dsp:cNvPr id="0" name=""/>
        <dsp:cNvSpPr/>
      </dsp:nvSpPr>
      <dsp:spPr>
        <a:xfrm>
          <a:off x="0" y="5895"/>
          <a:ext cx="10515600" cy="1398515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500" b="0" i="0" kern="1200"/>
            <a:t>Los informes administrativos pueden ser obligatorios o facultativos y vinculantes o no vinculantes. </a:t>
          </a:r>
          <a:endParaRPr lang="es-PE" sz="2500" kern="1200"/>
        </a:p>
      </dsp:txBody>
      <dsp:txXfrm>
        <a:off x="68270" y="74165"/>
        <a:ext cx="10379060" cy="1261975"/>
      </dsp:txXfrm>
    </dsp:sp>
    <dsp:sp modelId="{63806FE6-FC93-4C46-BF8C-4EEBE992FD73}">
      <dsp:nvSpPr>
        <dsp:cNvPr id="0" name=""/>
        <dsp:cNvSpPr/>
      </dsp:nvSpPr>
      <dsp:spPr>
        <a:xfrm>
          <a:off x="0" y="1476411"/>
          <a:ext cx="10515600" cy="1398515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500" b="0" i="0" kern="1200"/>
            <a:t>Los informes se presumirán facultativos y no vinculantes, con las excepciones de ley.     </a:t>
          </a:r>
          <a:endParaRPr lang="es-PE" sz="2500" kern="1200"/>
        </a:p>
      </dsp:txBody>
      <dsp:txXfrm>
        <a:off x="68270" y="1544681"/>
        <a:ext cx="10379060" cy="1261975"/>
      </dsp:txXfrm>
    </dsp:sp>
    <dsp:sp modelId="{6E333F3A-DE76-4CA7-9C3C-10A57DB9D9E9}">
      <dsp:nvSpPr>
        <dsp:cNvPr id="0" name=""/>
        <dsp:cNvSpPr/>
      </dsp:nvSpPr>
      <dsp:spPr>
        <a:xfrm>
          <a:off x="0" y="2946926"/>
          <a:ext cx="10515600" cy="1398515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500" b="0" i="0" kern="1200"/>
            <a:t>Las entidades sólo solicitan informes que sean preceptivos en la legislación o aquellos que juzguen absolutamente indispensables para el esclarecimiento de la cuestión a resolver. </a:t>
          </a:r>
          <a:endParaRPr lang="es-PE" sz="2500" kern="1200"/>
        </a:p>
      </dsp:txBody>
      <dsp:txXfrm>
        <a:off x="68270" y="3015196"/>
        <a:ext cx="10379060" cy="1261975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B1016A1-44EE-4AA4-996C-858AB0A671C1}">
      <dsp:nvSpPr>
        <dsp:cNvPr id="0" name=""/>
        <dsp:cNvSpPr/>
      </dsp:nvSpPr>
      <dsp:spPr>
        <a:xfrm>
          <a:off x="4985025" y="2175669"/>
          <a:ext cx="545548" cy="175939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272774" y="0"/>
              </a:lnTo>
              <a:lnTo>
                <a:pt x="272774" y="1759392"/>
              </a:lnTo>
              <a:lnTo>
                <a:pt x="545548" y="1759392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A39C2A6-0DD3-4B5F-8C53-5E2E71E342E4}">
      <dsp:nvSpPr>
        <dsp:cNvPr id="0" name=""/>
        <dsp:cNvSpPr/>
      </dsp:nvSpPr>
      <dsp:spPr>
        <a:xfrm>
          <a:off x="4985025" y="2175669"/>
          <a:ext cx="545548" cy="58646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272774" y="0"/>
              </a:lnTo>
              <a:lnTo>
                <a:pt x="272774" y="586464"/>
              </a:lnTo>
              <a:lnTo>
                <a:pt x="545548" y="586464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CAD454D-530E-4D66-A64E-80696D9B1826}">
      <dsp:nvSpPr>
        <dsp:cNvPr id="0" name=""/>
        <dsp:cNvSpPr/>
      </dsp:nvSpPr>
      <dsp:spPr>
        <a:xfrm>
          <a:off x="4985025" y="1589204"/>
          <a:ext cx="545548" cy="586464"/>
        </a:xfrm>
        <a:custGeom>
          <a:avLst/>
          <a:gdLst/>
          <a:ahLst/>
          <a:cxnLst/>
          <a:rect l="0" t="0" r="0" b="0"/>
          <a:pathLst>
            <a:path>
              <a:moveTo>
                <a:pt x="0" y="586464"/>
              </a:moveTo>
              <a:lnTo>
                <a:pt x="272774" y="586464"/>
              </a:lnTo>
              <a:lnTo>
                <a:pt x="272774" y="0"/>
              </a:lnTo>
              <a:lnTo>
                <a:pt x="545548" y="0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4F6E363-7F84-49C6-87C4-C985A34B1F1A}">
      <dsp:nvSpPr>
        <dsp:cNvPr id="0" name=""/>
        <dsp:cNvSpPr/>
      </dsp:nvSpPr>
      <dsp:spPr>
        <a:xfrm>
          <a:off x="4985025" y="416276"/>
          <a:ext cx="545548" cy="1759392"/>
        </a:xfrm>
        <a:custGeom>
          <a:avLst/>
          <a:gdLst/>
          <a:ahLst/>
          <a:cxnLst/>
          <a:rect l="0" t="0" r="0" b="0"/>
          <a:pathLst>
            <a:path>
              <a:moveTo>
                <a:pt x="0" y="1759392"/>
              </a:moveTo>
              <a:lnTo>
                <a:pt x="272774" y="1759392"/>
              </a:lnTo>
              <a:lnTo>
                <a:pt x="272774" y="0"/>
              </a:lnTo>
              <a:lnTo>
                <a:pt x="545548" y="0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95D6C99-ED1A-4F73-BD08-E40E8E3B2CDD}">
      <dsp:nvSpPr>
        <dsp:cNvPr id="0" name=""/>
        <dsp:cNvSpPr/>
      </dsp:nvSpPr>
      <dsp:spPr>
        <a:xfrm>
          <a:off x="64564" y="1759688"/>
          <a:ext cx="4920461" cy="831960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b="0" i="0" kern="1200" dirty="0"/>
            <a:t>Toda autoridad cuando formule informes </a:t>
          </a:r>
          <a:endParaRPr lang="es-PE" sz="2000" kern="1200" dirty="0"/>
        </a:p>
      </dsp:txBody>
      <dsp:txXfrm>
        <a:off x="64564" y="1759688"/>
        <a:ext cx="4920461" cy="831960"/>
      </dsp:txXfrm>
    </dsp:sp>
    <dsp:sp modelId="{87CAF15B-6D75-4861-855B-FC5361A0C44A}">
      <dsp:nvSpPr>
        <dsp:cNvPr id="0" name=""/>
        <dsp:cNvSpPr/>
      </dsp:nvSpPr>
      <dsp:spPr>
        <a:xfrm>
          <a:off x="5530574" y="295"/>
          <a:ext cx="4920461" cy="831960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kern="1200" dirty="0"/>
            <a:t>F</a:t>
          </a:r>
          <a:r>
            <a:rPr lang="es-ES" sz="2000" b="0" i="0" kern="1200" dirty="0"/>
            <a:t>undamenta su opinión en forma sucinta</a:t>
          </a:r>
          <a:endParaRPr lang="es-PE" sz="2000" kern="1200" dirty="0"/>
        </a:p>
      </dsp:txBody>
      <dsp:txXfrm>
        <a:off x="5530574" y="295"/>
        <a:ext cx="4920461" cy="831960"/>
      </dsp:txXfrm>
    </dsp:sp>
    <dsp:sp modelId="{E4EE864F-1ACE-469C-9D28-DF9B12E9E070}">
      <dsp:nvSpPr>
        <dsp:cNvPr id="0" name=""/>
        <dsp:cNvSpPr/>
      </dsp:nvSpPr>
      <dsp:spPr>
        <a:xfrm>
          <a:off x="5530574" y="1173224"/>
          <a:ext cx="4920461" cy="831960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b="0" i="0" kern="1200" dirty="0"/>
            <a:t>Establece conclusiones expresas y claras sobre todas las cuestiones planteadas en la solicitud</a:t>
          </a:r>
          <a:endParaRPr lang="es-PE" sz="2000" kern="1200" dirty="0"/>
        </a:p>
      </dsp:txBody>
      <dsp:txXfrm>
        <a:off x="5530574" y="1173224"/>
        <a:ext cx="4920461" cy="831960"/>
      </dsp:txXfrm>
    </dsp:sp>
    <dsp:sp modelId="{5EA7EA27-97FF-467D-96A7-33F70BBD0BFF}">
      <dsp:nvSpPr>
        <dsp:cNvPr id="0" name=""/>
        <dsp:cNvSpPr/>
      </dsp:nvSpPr>
      <dsp:spPr>
        <a:xfrm>
          <a:off x="5530574" y="2346152"/>
          <a:ext cx="4920461" cy="831960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b="0" i="0" kern="1200" dirty="0"/>
            <a:t>Recomienda concretamente los cursos de acción a seguir, cuando éstos correspondan</a:t>
          </a:r>
          <a:endParaRPr lang="es-PE" sz="2000" kern="1200" dirty="0"/>
        </a:p>
      </dsp:txBody>
      <dsp:txXfrm>
        <a:off x="5530574" y="2346152"/>
        <a:ext cx="4920461" cy="831960"/>
      </dsp:txXfrm>
    </dsp:sp>
    <dsp:sp modelId="{5BA9AFDF-8204-44EC-897B-FCBBC1CF609A}">
      <dsp:nvSpPr>
        <dsp:cNvPr id="0" name=""/>
        <dsp:cNvSpPr/>
      </dsp:nvSpPr>
      <dsp:spPr>
        <a:xfrm>
          <a:off x="5530574" y="3519081"/>
          <a:ext cx="4920461" cy="831960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b="0" i="0" kern="1200" dirty="0"/>
            <a:t>Suscribe con su firma habitual, consignando su nombre, apellido y cargo.</a:t>
          </a:r>
          <a:endParaRPr lang="es-PE" sz="2000" kern="1200" dirty="0"/>
        </a:p>
      </dsp:txBody>
      <dsp:txXfrm>
        <a:off x="5530574" y="3519081"/>
        <a:ext cx="4920461" cy="831960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1562404-058C-48CA-84E2-4F6E0A0F2703}">
      <dsp:nvSpPr>
        <dsp:cNvPr id="0" name=""/>
        <dsp:cNvSpPr/>
      </dsp:nvSpPr>
      <dsp:spPr>
        <a:xfrm>
          <a:off x="0" y="205421"/>
          <a:ext cx="10515600" cy="2340000"/>
        </a:xfrm>
        <a:prstGeom prst="round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just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E" sz="2500" kern="1200" dirty="0"/>
            <a:t>El artículo 28, numeral 28.1, del TUO de la Ley 27444, sobre las comunicaciones al interior de la administración, indica:</a:t>
          </a:r>
        </a:p>
        <a:p>
          <a:pPr marL="0" lvl="0" indent="0" algn="just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E" sz="2500" kern="1200" dirty="0"/>
            <a:t>“Las comunicaciones entre los órganos administrativos al interior de una entidad serán efectuadas directamente, evitando la intervención de otros órganos”.</a:t>
          </a:r>
        </a:p>
      </dsp:txBody>
      <dsp:txXfrm>
        <a:off x="114229" y="319650"/>
        <a:ext cx="10287142" cy="2111542"/>
      </dsp:txXfrm>
    </dsp:sp>
    <dsp:sp modelId="{D619F376-2E0F-4FC4-8602-97DE72374A1D}">
      <dsp:nvSpPr>
        <dsp:cNvPr id="0" name=""/>
        <dsp:cNvSpPr/>
      </dsp:nvSpPr>
      <dsp:spPr>
        <a:xfrm>
          <a:off x="0" y="2617421"/>
          <a:ext cx="10515600" cy="2340000"/>
        </a:xfrm>
        <a:prstGeom prst="roundRect">
          <a:avLst/>
        </a:prstGeom>
        <a:gradFill rotWithShape="0">
          <a:gsLst>
            <a:gs pos="0">
              <a:schemeClr val="accent4">
                <a:hueOff val="9800891"/>
                <a:satOff val="-40777"/>
                <a:lumOff val="9608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4">
                <a:hueOff val="9800891"/>
                <a:satOff val="-40777"/>
                <a:lumOff val="9608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4">
                <a:hueOff val="9800891"/>
                <a:satOff val="-40777"/>
                <a:lumOff val="9608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just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E" sz="2500" kern="1200" dirty="0"/>
            <a:t>El memorando es el documento que se cursa entre los órganos o unidades orgánicas de una entidad pública, independientemente del nivel jerárquico del remitente o destinatario, para comunicar aspectos técnicos o administrativos de su competencia, con el fin de formalizar o impulsar acciones específicas, tales como realizar pedidos, solicitar y/o remitir información, entre otros.</a:t>
          </a:r>
        </a:p>
      </dsp:txBody>
      <dsp:txXfrm>
        <a:off x="114229" y="2731650"/>
        <a:ext cx="10287142" cy="2111542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6F575AD-96BB-48A2-BA3C-FF8683530989}">
      <dsp:nvSpPr>
        <dsp:cNvPr id="0" name=""/>
        <dsp:cNvSpPr/>
      </dsp:nvSpPr>
      <dsp:spPr>
        <a:xfrm>
          <a:off x="-6173114" y="-944424"/>
          <a:ext cx="7348291" cy="7348291"/>
        </a:xfrm>
        <a:prstGeom prst="blockArc">
          <a:avLst>
            <a:gd name="adj1" fmla="val 18900000"/>
            <a:gd name="adj2" fmla="val 2700000"/>
            <a:gd name="adj3" fmla="val 294"/>
          </a:avLst>
        </a:prstGeom>
        <a:noFill/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A06E120-D7AC-40C7-889D-E8E12070E540}">
      <dsp:nvSpPr>
        <dsp:cNvPr id="0" name=""/>
        <dsp:cNvSpPr/>
      </dsp:nvSpPr>
      <dsp:spPr>
        <a:xfrm>
          <a:off x="615031" y="419721"/>
          <a:ext cx="10661921" cy="839880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66655" tIns="63500" rIns="63500" bIns="6350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E" sz="2500" b="1" kern="1200" dirty="0"/>
            <a:t>Codificación del Memorando. </a:t>
          </a:r>
          <a:r>
            <a:rPr lang="es-PE" sz="2500" kern="1200" dirty="0"/>
            <a:t>Memorando (…numeración correlativa…) – (…año vigente…) – (…dependencia…)</a:t>
          </a:r>
        </a:p>
      </dsp:txBody>
      <dsp:txXfrm>
        <a:off x="615031" y="419721"/>
        <a:ext cx="10661921" cy="839880"/>
      </dsp:txXfrm>
    </dsp:sp>
    <dsp:sp modelId="{8151E3CD-0E82-47D2-BEF7-979A8CC850AB}">
      <dsp:nvSpPr>
        <dsp:cNvPr id="0" name=""/>
        <dsp:cNvSpPr/>
      </dsp:nvSpPr>
      <dsp:spPr>
        <a:xfrm>
          <a:off x="90105" y="314736"/>
          <a:ext cx="1049850" cy="1049850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0">
          <a:scrgbClr r="0" g="0" b="0"/>
        </a:effectRef>
        <a:fontRef idx="minor"/>
      </dsp:style>
    </dsp:sp>
    <dsp:sp modelId="{4FD19FDD-0722-4CF8-9B73-999E36883841}">
      <dsp:nvSpPr>
        <dsp:cNvPr id="0" name=""/>
        <dsp:cNvSpPr/>
      </dsp:nvSpPr>
      <dsp:spPr>
        <a:xfrm>
          <a:off x="1096554" y="1679761"/>
          <a:ext cx="10180398" cy="839880"/>
        </a:xfrm>
        <a:prstGeom prst="rect">
          <a:avLst/>
        </a:prstGeom>
        <a:gradFill rotWithShape="0">
          <a:gsLst>
            <a:gs pos="0">
              <a:schemeClr val="accent4">
                <a:hueOff val="3266964"/>
                <a:satOff val="-13592"/>
                <a:lumOff val="3203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4">
                <a:hueOff val="3266964"/>
                <a:satOff val="-13592"/>
                <a:lumOff val="3203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4">
                <a:hueOff val="3266964"/>
                <a:satOff val="-13592"/>
                <a:lumOff val="3203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66655" tIns="63500" rIns="63500" bIns="6350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E" sz="2500" b="1" kern="1200" dirty="0"/>
            <a:t>Destinatario. </a:t>
          </a:r>
          <a:r>
            <a:rPr lang="es-PE" sz="2500" kern="1200" dirty="0"/>
            <a:t>Nombres y apellidos y cargo de la persona a quien se le dirige el documento.</a:t>
          </a:r>
        </a:p>
      </dsp:txBody>
      <dsp:txXfrm>
        <a:off x="1096554" y="1679761"/>
        <a:ext cx="10180398" cy="839880"/>
      </dsp:txXfrm>
    </dsp:sp>
    <dsp:sp modelId="{210F6AE4-8693-4A2C-9B2D-EE4F0997D177}">
      <dsp:nvSpPr>
        <dsp:cNvPr id="0" name=""/>
        <dsp:cNvSpPr/>
      </dsp:nvSpPr>
      <dsp:spPr>
        <a:xfrm>
          <a:off x="571628" y="1574776"/>
          <a:ext cx="1049850" cy="1049850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4">
              <a:hueOff val="3266964"/>
              <a:satOff val="-13592"/>
              <a:lumOff val="3203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0">
          <a:scrgbClr r="0" g="0" b="0"/>
        </a:effectRef>
        <a:fontRef idx="minor"/>
      </dsp:style>
    </dsp:sp>
    <dsp:sp modelId="{D30C1F1A-DF13-4DC5-B133-A3C362AF8E01}">
      <dsp:nvSpPr>
        <dsp:cNvPr id="0" name=""/>
        <dsp:cNvSpPr/>
      </dsp:nvSpPr>
      <dsp:spPr>
        <a:xfrm>
          <a:off x="1096554" y="2939800"/>
          <a:ext cx="10180398" cy="839880"/>
        </a:xfrm>
        <a:prstGeom prst="rect">
          <a:avLst/>
        </a:prstGeom>
        <a:gradFill rotWithShape="0">
          <a:gsLst>
            <a:gs pos="0">
              <a:schemeClr val="accent4">
                <a:hueOff val="6533927"/>
                <a:satOff val="-27185"/>
                <a:lumOff val="6405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4">
                <a:hueOff val="6533927"/>
                <a:satOff val="-27185"/>
                <a:lumOff val="6405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4">
                <a:hueOff val="6533927"/>
                <a:satOff val="-27185"/>
                <a:lumOff val="6405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66655" tIns="63500" rIns="63500" bIns="6350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E" sz="2500" b="1" kern="1200" dirty="0"/>
            <a:t>Remitente. </a:t>
          </a:r>
          <a:r>
            <a:rPr lang="es-PE" sz="2500" kern="1200" dirty="0"/>
            <a:t>Nombres y apellidos y cargo del servidor público que emite el documento.</a:t>
          </a:r>
        </a:p>
      </dsp:txBody>
      <dsp:txXfrm>
        <a:off x="1096554" y="2939800"/>
        <a:ext cx="10180398" cy="839880"/>
      </dsp:txXfrm>
    </dsp:sp>
    <dsp:sp modelId="{0AA57078-0EE6-4781-B149-1980BA4FFAF2}">
      <dsp:nvSpPr>
        <dsp:cNvPr id="0" name=""/>
        <dsp:cNvSpPr/>
      </dsp:nvSpPr>
      <dsp:spPr>
        <a:xfrm>
          <a:off x="571628" y="2834815"/>
          <a:ext cx="1049850" cy="1049850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4">
              <a:hueOff val="6533927"/>
              <a:satOff val="-27185"/>
              <a:lumOff val="6405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0">
          <a:scrgbClr r="0" g="0" b="0"/>
        </a:effectRef>
        <a:fontRef idx="minor"/>
      </dsp:style>
    </dsp:sp>
    <dsp:sp modelId="{4D0F03A2-8A46-41FD-A534-C44F8E301AC7}">
      <dsp:nvSpPr>
        <dsp:cNvPr id="0" name=""/>
        <dsp:cNvSpPr/>
      </dsp:nvSpPr>
      <dsp:spPr>
        <a:xfrm>
          <a:off x="615031" y="4199840"/>
          <a:ext cx="10661921" cy="839880"/>
        </a:xfrm>
        <a:prstGeom prst="rect">
          <a:avLst/>
        </a:prstGeom>
        <a:gradFill rotWithShape="0">
          <a:gsLst>
            <a:gs pos="0">
              <a:schemeClr val="accent4">
                <a:hueOff val="9800891"/>
                <a:satOff val="-40777"/>
                <a:lumOff val="9608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4">
                <a:hueOff val="9800891"/>
                <a:satOff val="-40777"/>
                <a:lumOff val="9608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4">
                <a:hueOff val="9800891"/>
                <a:satOff val="-40777"/>
                <a:lumOff val="9608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66655" tIns="63500" rIns="63500" bIns="6350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E" sz="2500" b="1" kern="1200" dirty="0"/>
            <a:t>Asunto. </a:t>
          </a:r>
          <a:r>
            <a:rPr lang="es-PE" sz="2500" kern="1200" dirty="0"/>
            <a:t>Se expresa sucintamente el contenido del documento.</a:t>
          </a:r>
        </a:p>
      </dsp:txBody>
      <dsp:txXfrm>
        <a:off x="615031" y="4199840"/>
        <a:ext cx="10661921" cy="839880"/>
      </dsp:txXfrm>
    </dsp:sp>
    <dsp:sp modelId="{57846CA9-2290-4E24-B3A1-722758281E80}">
      <dsp:nvSpPr>
        <dsp:cNvPr id="0" name=""/>
        <dsp:cNvSpPr/>
      </dsp:nvSpPr>
      <dsp:spPr>
        <a:xfrm>
          <a:off x="90105" y="4094855"/>
          <a:ext cx="1049850" cy="1049850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4">
              <a:hueOff val="9800891"/>
              <a:satOff val="-40777"/>
              <a:lumOff val="9608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7B77698-3F9E-40C5-BE59-58AE616A7B46}">
      <dsp:nvSpPr>
        <dsp:cNvPr id="0" name=""/>
        <dsp:cNvSpPr/>
      </dsp:nvSpPr>
      <dsp:spPr>
        <a:xfrm>
          <a:off x="-6392908" y="-977838"/>
          <a:ext cx="7609390" cy="7609390"/>
        </a:xfrm>
        <a:prstGeom prst="blockArc">
          <a:avLst>
            <a:gd name="adj1" fmla="val 18900000"/>
            <a:gd name="adj2" fmla="val 2700000"/>
            <a:gd name="adj3" fmla="val 284"/>
          </a:avLst>
        </a:prstGeom>
        <a:noFill/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5D9E139-538D-416E-959B-E46D59FE24CE}">
      <dsp:nvSpPr>
        <dsp:cNvPr id="0" name=""/>
        <dsp:cNvSpPr/>
      </dsp:nvSpPr>
      <dsp:spPr>
        <a:xfrm>
          <a:off x="531437" y="353243"/>
          <a:ext cx="10656944" cy="706940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561134" tIns="60960" rIns="60960" bIns="6096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E" sz="2400" b="1" kern="1200" dirty="0"/>
            <a:t>Referencia. </a:t>
          </a:r>
          <a:r>
            <a:rPr lang="es-PE" sz="2400" kern="1200" dirty="0"/>
            <a:t>Mención en orden cronológico de los documentos que originan el memorando.</a:t>
          </a:r>
        </a:p>
      </dsp:txBody>
      <dsp:txXfrm>
        <a:off x="531437" y="353243"/>
        <a:ext cx="10656944" cy="706940"/>
      </dsp:txXfrm>
    </dsp:sp>
    <dsp:sp modelId="{1BA52A08-54E3-4FAD-B266-8C680655C465}">
      <dsp:nvSpPr>
        <dsp:cNvPr id="0" name=""/>
        <dsp:cNvSpPr/>
      </dsp:nvSpPr>
      <dsp:spPr>
        <a:xfrm>
          <a:off x="89599" y="264876"/>
          <a:ext cx="883675" cy="883675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0">
          <a:scrgbClr r="0" g="0" b="0"/>
        </a:effectRef>
        <a:fontRef idx="minor"/>
      </dsp:style>
    </dsp:sp>
    <dsp:sp modelId="{06979578-6CA5-4DBD-B60C-F881E10C0B58}">
      <dsp:nvSpPr>
        <dsp:cNvPr id="0" name=""/>
        <dsp:cNvSpPr/>
      </dsp:nvSpPr>
      <dsp:spPr>
        <a:xfrm>
          <a:off x="1038010" y="1413315"/>
          <a:ext cx="10150371" cy="706940"/>
        </a:xfrm>
        <a:prstGeom prst="rect">
          <a:avLst/>
        </a:prstGeom>
        <a:gradFill rotWithShape="0">
          <a:gsLst>
            <a:gs pos="0">
              <a:schemeClr val="accent4">
                <a:hueOff val="2450223"/>
                <a:satOff val="-10194"/>
                <a:lumOff val="2402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4">
                <a:hueOff val="2450223"/>
                <a:satOff val="-10194"/>
                <a:lumOff val="2402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4">
                <a:hueOff val="2450223"/>
                <a:satOff val="-10194"/>
                <a:lumOff val="2402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561134" tIns="60960" rIns="60960" bIns="6096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E" sz="2400" b="1" kern="1200" dirty="0"/>
            <a:t>Cuerpo. </a:t>
          </a:r>
          <a:r>
            <a:rPr lang="es-PE" sz="2400" kern="1200" dirty="0"/>
            <a:t>Parte expositiva del documento, se inicia con un saludo: “Es grato dirigirme a usted…” o “Me dirijo a usted…”.</a:t>
          </a:r>
        </a:p>
      </dsp:txBody>
      <dsp:txXfrm>
        <a:off x="1038010" y="1413315"/>
        <a:ext cx="10150371" cy="706940"/>
      </dsp:txXfrm>
    </dsp:sp>
    <dsp:sp modelId="{CEF4842A-CE45-4B73-B871-DE9B90967486}">
      <dsp:nvSpPr>
        <dsp:cNvPr id="0" name=""/>
        <dsp:cNvSpPr/>
      </dsp:nvSpPr>
      <dsp:spPr>
        <a:xfrm>
          <a:off x="596172" y="1324947"/>
          <a:ext cx="883675" cy="883675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4">
              <a:hueOff val="2450223"/>
              <a:satOff val="-10194"/>
              <a:lumOff val="2402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0">
          <a:scrgbClr r="0" g="0" b="0"/>
        </a:effectRef>
        <a:fontRef idx="minor"/>
      </dsp:style>
    </dsp:sp>
    <dsp:sp modelId="{5B110965-9F20-4934-94D0-2669502364C6}">
      <dsp:nvSpPr>
        <dsp:cNvPr id="0" name=""/>
        <dsp:cNvSpPr/>
      </dsp:nvSpPr>
      <dsp:spPr>
        <a:xfrm>
          <a:off x="1193487" y="2473386"/>
          <a:ext cx="9994894" cy="706940"/>
        </a:xfrm>
        <a:prstGeom prst="rect">
          <a:avLst/>
        </a:prstGeom>
        <a:gradFill rotWithShape="0">
          <a:gsLst>
            <a:gs pos="0">
              <a:schemeClr val="accent4">
                <a:hueOff val="4900445"/>
                <a:satOff val="-20388"/>
                <a:lumOff val="4804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4">
                <a:hueOff val="4900445"/>
                <a:satOff val="-20388"/>
                <a:lumOff val="4804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4">
                <a:hueOff val="4900445"/>
                <a:satOff val="-20388"/>
                <a:lumOff val="4804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561134" tIns="60960" rIns="60960" bIns="6096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E" sz="2400" b="1" kern="1200" dirty="0"/>
            <a:t>Despedida. </a:t>
          </a:r>
          <a:r>
            <a:rPr lang="es-PE" sz="2400" kern="1200" dirty="0"/>
            <a:t>“Atentamente,”</a:t>
          </a:r>
        </a:p>
      </dsp:txBody>
      <dsp:txXfrm>
        <a:off x="1193487" y="2473386"/>
        <a:ext cx="9994894" cy="706940"/>
      </dsp:txXfrm>
    </dsp:sp>
    <dsp:sp modelId="{7D06C382-E5A6-441D-B54B-5A251FAD0559}">
      <dsp:nvSpPr>
        <dsp:cNvPr id="0" name=""/>
        <dsp:cNvSpPr/>
      </dsp:nvSpPr>
      <dsp:spPr>
        <a:xfrm>
          <a:off x="751649" y="2385018"/>
          <a:ext cx="883675" cy="883675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4">
              <a:hueOff val="4900445"/>
              <a:satOff val="-20388"/>
              <a:lumOff val="4804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0">
          <a:scrgbClr r="0" g="0" b="0"/>
        </a:effectRef>
        <a:fontRef idx="minor"/>
      </dsp:style>
    </dsp:sp>
    <dsp:sp modelId="{FF4D2F5F-C806-4559-A758-E827F75E2A32}">
      <dsp:nvSpPr>
        <dsp:cNvPr id="0" name=""/>
        <dsp:cNvSpPr/>
      </dsp:nvSpPr>
      <dsp:spPr>
        <a:xfrm>
          <a:off x="1038010" y="3533457"/>
          <a:ext cx="10150371" cy="706940"/>
        </a:xfrm>
        <a:prstGeom prst="rect">
          <a:avLst/>
        </a:prstGeom>
        <a:gradFill rotWithShape="0">
          <a:gsLst>
            <a:gs pos="0">
              <a:schemeClr val="accent4">
                <a:hueOff val="7350668"/>
                <a:satOff val="-30583"/>
                <a:lumOff val="7206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4">
                <a:hueOff val="7350668"/>
                <a:satOff val="-30583"/>
                <a:lumOff val="7206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4">
                <a:hueOff val="7350668"/>
                <a:satOff val="-30583"/>
                <a:lumOff val="7206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561134" tIns="60960" rIns="60960" bIns="6096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E" sz="2400" b="1" kern="1200" dirty="0"/>
            <a:t>Firma. </a:t>
          </a:r>
          <a:r>
            <a:rPr lang="es-PE" sz="2400" kern="1200" dirty="0"/>
            <a:t>Se suscribe debajo de la despedida y sobre la post firma.</a:t>
          </a:r>
        </a:p>
      </dsp:txBody>
      <dsp:txXfrm>
        <a:off x="1038010" y="3533457"/>
        <a:ext cx="10150371" cy="706940"/>
      </dsp:txXfrm>
    </dsp:sp>
    <dsp:sp modelId="{A8594FF0-BE69-4F67-879F-298A80D21F8D}">
      <dsp:nvSpPr>
        <dsp:cNvPr id="0" name=""/>
        <dsp:cNvSpPr/>
      </dsp:nvSpPr>
      <dsp:spPr>
        <a:xfrm>
          <a:off x="596172" y="3445090"/>
          <a:ext cx="883675" cy="883675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4">
              <a:hueOff val="7350668"/>
              <a:satOff val="-30583"/>
              <a:lumOff val="7206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0">
          <a:scrgbClr r="0" g="0" b="0"/>
        </a:effectRef>
        <a:fontRef idx="minor"/>
      </dsp:style>
    </dsp:sp>
    <dsp:sp modelId="{C379D12F-0839-470A-80EE-C0F09C87507B}">
      <dsp:nvSpPr>
        <dsp:cNvPr id="0" name=""/>
        <dsp:cNvSpPr/>
      </dsp:nvSpPr>
      <dsp:spPr>
        <a:xfrm>
          <a:off x="531437" y="4593528"/>
          <a:ext cx="10656944" cy="706940"/>
        </a:xfrm>
        <a:prstGeom prst="rect">
          <a:avLst/>
        </a:prstGeom>
        <a:gradFill rotWithShape="0">
          <a:gsLst>
            <a:gs pos="0">
              <a:schemeClr val="accent4">
                <a:hueOff val="9800891"/>
                <a:satOff val="-40777"/>
                <a:lumOff val="9608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4">
                <a:hueOff val="9800891"/>
                <a:satOff val="-40777"/>
                <a:lumOff val="9608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4">
                <a:hueOff val="9800891"/>
                <a:satOff val="-40777"/>
                <a:lumOff val="9608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561134" tIns="60960" rIns="60960" bIns="6096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E" sz="2400" b="1" kern="1200" dirty="0"/>
            <a:t>Post firma. </a:t>
          </a:r>
          <a:r>
            <a:rPr lang="es-PE" sz="2400" kern="1200" dirty="0"/>
            <a:t>Se coloca debajo de la firma y comprende: nombres y apellidos y cargo.</a:t>
          </a:r>
        </a:p>
      </dsp:txBody>
      <dsp:txXfrm>
        <a:off x="531437" y="4593528"/>
        <a:ext cx="10656944" cy="706940"/>
      </dsp:txXfrm>
    </dsp:sp>
    <dsp:sp modelId="{E82CF8DD-A488-4520-A031-472FD688482D}">
      <dsp:nvSpPr>
        <dsp:cNvPr id="0" name=""/>
        <dsp:cNvSpPr/>
      </dsp:nvSpPr>
      <dsp:spPr>
        <a:xfrm>
          <a:off x="89599" y="4505161"/>
          <a:ext cx="883675" cy="883675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4">
              <a:hueOff val="9800891"/>
              <a:satOff val="-40777"/>
              <a:lumOff val="9608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9/3/layout/HorizontalOrganizationChart">
  <dgm:title val=""/>
  <dgm:desc val=""/>
  <dgm:catLst>
    <dgm:cat type="hierarchy" pri="43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305"/>
      <dgm:constr type="w" for="des" forName="rootComposite" refType="w" fact="10"/>
      <dgm:constr type="h" for="des" forName="rootComposite" refType="w" refFor="des" refForName="rootComposite1" fact="0.305"/>
      <dgm:constr type="w" for="des" forName="rootComposite3" refType="w" fact="10"/>
      <dgm:constr type="h" for="des" forName="rootComposite3" refType="w" refFor="des" refForName="rootComposite1" fact="0.305"/>
      <dgm:constr type="primFontSz" for="des" ptType="node" op="equ"/>
      <dgm:constr type="sp" for="des" op="equ"/>
      <dgm:constr type="sp" for="des" forName="hierRoot1" refType="w" refFor="des" refForName="rootComposite1" fact="0.2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125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125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func="var" arg="dir" op="equ" val="norm">
                  <dgm:alg type="hierRoot">
                    <dgm:param type="hierAlign" val="lT"/>
                  </dgm:alg>
                  <dgm:constrLst>
                    <dgm:constr type="alignOff" val="0.75"/>
                  </dgm:constrLst>
                </dgm:if>
                <dgm:else name="Name9">
                  <dgm:alg type="hierRoot">
                    <dgm:param type="hierAlign" val="rT"/>
                  </dgm:alg>
                  <dgm:constrLst>
                    <dgm:constr type="alignOff" val="0.75"/>
                  </dgm:constrLst>
                </dgm:else>
              </dgm:choose>
            </dgm:if>
            <dgm:if name="Name10" func="var" arg="hierBranch" op="equ" val="r">
              <dgm:choose name="Name11">
                <dgm:if name="Name12" func="var" arg="dir" op="equ" val="norm">
                  <dgm:alg type="hierRoot">
                    <dgm:param type="hierAlign" val="lB"/>
                  </dgm:alg>
                  <dgm:constrLst>
                    <dgm:constr type="alignOff" val="0.75"/>
                  </dgm:constrLst>
                </dgm:if>
                <dgm:else name="Name13">
                  <dgm:alg type="hierRoot">
                    <dgm:param type="hierAlign" val="rB"/>
                  </dgm:alg>
                  <dgm:constrLst>
                    <dgm:constr type="alignOff" val="0.75"/>
                  </dgm:constrLst>
                </dgm:else>
              </dgm:choose>
            </dgm:if>
            <dgm:if name="Name14" func="var" arg="hierBranch" op="equ" val="hang">
              <dgm:choose name="Name15">
                <dgm:if name="Name16" func="var" arg="dir" op="equ" val="norm">
                  <dgm:alg type="hierRoot">
                    <dgm:param type="hierAlign" val="lCtrCh"/>
                  </dgm:alg>
                  <dgm:constrLst>
                    <dgm:constr type="alignOff" val="0.65"/>
                  </dgm:constrLst>
                </dgm:if>
                <dgm:else name="Name17">
                  <dgm:alg type="hierRoot">
                    <dgm:param type="hierAlign" val="rCtrCh"/>
                  </dgm:alg>
                  <dgm:constrLst>
                    <dgm:constr type="alignOff" val="0.65"/>
                  </dgm:constrLst>
                </dgm:else>
              </dgm:choose>
            </dgm:if>
            <dgm:else name="Name18">
              <dgm:choose name="Name19">
                <dgm:if name="Name20" func="var" arg="dir" op="equ" val="norm">
                  <dgm:alg type="hierRoot">
                    <dgm:param type="hierAlign" val="lCtrCh"/>
                  </dgm:alg>
                  <dgm:constrLst>
                    <dgm:constr type="alignOff"/>
                    <dgm:constr type="bendDist" for="des" ptType="parTrans" refType="sp" fact="0.5"/>
                  </dgm:constrLst>
                </dgm:if>
                <dgm:else name="Name21">
                  <dgm:alg type="hierRoot">
                    <dgm:param type="hierAlign" val="rCtrCh"/>
                  </dgm:alg>
                  <dgm:constrLst>
                    <dgm:constr type="alignOff"/>
                    <dgm:constr type="bendDist" for="des" ptType="parTrans" refType="sp" fact="0.5"/>
                  </dgm:constrLst>
                </dgm:else>
              </dgm:choose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22">
              <dgm:if name="Name23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24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25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6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7">
              <dgm:if name="Name28" func="var" arg="hierBranch" op="equ" val="l">
                <dgm:choose name="Name29">
                  <dgm:if name="Name30" func="var" arg="dir" op="equ" val="norm">
                    <dgm:alg type="hierChild">
                      <dgm:param type="chAlign" val="t"/>
                      <dgm:param type="linDir" val="fromL"/>
                    </dgm:alg>
                  </dgm:if>
                  <dgm:else name="Name31">
                    <dgm:alg type="hierChild">
                      <dgm:param type="chAlign" val="t"/>
                      <dgm:param type="linDir" val="fromR"/>
                    </dgm:alg>
                  </dgm:else>
                </dgm:choose>
              </dgm:if>
              <dgm:if name="Name32" func="var" arg="hierBranch" op="equ" val="r">
                <dgm:choose name="Name33">
                  <dgm:if name="Name34" func="var" arg="dir" op="equ" val="norm">
                    <dgm:alg type="hierChild">
                      <dgm:param type="chAlign" val="b"/>
                      <dgm:param type="linDir" val="fromL"/>
                    </dgm:alg>
                  </dgm:if>
                  <dgm:else name="Name35">
                    <dgm:alg type="hierChild">
                      <dgm:param type="chAlign" val="b"/>
                      <dgm:param type="linDir" val="fromR"/>
                    </dgm:alg>
                  </dgm:else>
                </dgm:choose>
              </dgm:if>
              <dgm:if name="Name36" func="var" arg="hierBranch" op="equ" val="hang">
                <dgm:choose name="Name37">
                  <dgm:if name="Name38" func="var" arg="dir" op="equ" val="norm">
                    <dgm:alg type="hierChild">
                      <dgm:param type="chAlign" val="l"/>
                      <dgm:param type="linDir" val="fromT"/>
                      <dgm:param type="secChAlign" val="t"/>
                      <dgm:param type="secLinDir" val="fromL"/>
                    </dgm:alg>
                  </dgm:if>
                  <dgm:else name="Name39">
                    <dgm:alg type="hierChild">
                      <dgm:param type="chAlign" val="r"/>
                      <dgm:param type="linDir" val="fromT"/>
                      <dgm:param type="secChAlign" val="t"/>
                      <dgm:param type="secLinDir" val="fromR"/>
                    </dgm:alg>
                  </dgm:else>
                </dgm:choose>
              </dgm:if>
              <dgm:else name="Name40">
                <dgm:choose name="Name41">
                  <dgm:if name="Name42" func="var" arg="dir" op="equ" val="norm">
                    <dgm:alg type="hierChild">
                      <dgm:param type="linDir" val="fromT"/>
                      <dgm:param type="chAlign" val="l"/>
                    </dgm:alg>
                  </dgm:if>
                  <dgm:else name="Name43">
                    <dgm:alg type="hierChild">
                      <dgm:param type="linDir" val="fromT"/>
                      <dgm:param type="chAlign" val="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44" axis="precedSib" ptType="parTrans" st="-1" cnt="1">
                <dgm:choose name="Name45">
                  <dgm:if name="Name46" func="var" arg="hierBranch" op="equ" val="hang">
                    <dgm:layoutNode name="Name47">
                      <dgm:choose name="Name48">
                        <dgm:if name="Name49" func="var" arg="dir" op="equ" val="norm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bCtr tCtr"/>
                          </dgm:alg>
                        </dgm:if>
                        <dgm:else name="Name50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bCtr tCtr"/>
                          </dgm:alg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51" func="var" arg="hierBranch" op="equ" val="l">
                    <dgm:layoutNode name="Name52">
                      <dgm:choose name="Name53">
                        <dgm:if name="Name54" func="var" arg="dir" op="equ" val="norm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tCtr"/>
                          </dgm:alg>
                        </dgm:if>
                        <dgm:else name="Name55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tCtr"/>
                          </dgm:alg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56" func="var" arg="hierBranch" op="equ" val="r">
                    <dgm:layoutNode name="Name57">
                      <dgm:choose name="Name58">
                        <dgm:if name="Name59" func="var" arg="dir" op="equ" val="norm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bCtr"/>
                          </dgm:alg>
                        </dgm:if>
                        <dgm:else name="Name60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bCtr"/>
                          </dgm:alg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61">
                    <dgm:choose name="Name62">
                      <dgm:if name="Name63" func="var" arg="dir" op="equ" val="norm">
                        <dgm:layoutNode name="Name64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midL"/>
                            <dgm:param type="bendPt" val="end"/>
                          </dgm:alg>
                          <dgm:shape xmlns:r="http://schemas.openxmlformats.org/officeDocument/2006/relationships" type="conn" r:blip="" zOrderOff="-99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if>
                      <dgm:else name="Name65">
                        <dgm:layoutNode name="Name66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midR"/>
                            <dgm:param type="bendPt" val="end"/>
                          </dgm:alg>
                          <dgm:shape xmlns:r="http://schemas.openxmlformats.org/officeDocument/2006/relationships" type="conn" r:blip="" zOrderOff="-99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else>
                    </dgm:choos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7">
                  <dgm:if name="Name68" func="var" arg="hierBranch" op="equ" val="l">
                    <dgm:choose name="Name69">
                      <dgm:if name="Name70" func="var" arg="dir" op="equ" val="norm">
                        <dgm:alg type="hierRoot">
                          <dgm:param type="hierAlign" val="lT"/>
                        </dgm:alg>
                        <dgm:constrLst>
                          <dgm:constr type="alignOff" val="0.75"/>
                        </dgm:constrLst>
                      </dgm:if>
                      <dgm:else name="Name71">
                        <dgm:alg type="hierRoot">
                          <dgm:param type="hierAlign" val="rT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72" func="var" arg="hierBranch" op="equ" val="r">
                    <dgm:choose name="Name73">
                      <dgm:if name="Name74" func="var" arg="dir" op="equ" val="norm">
                        <dgm:alg type="hierRoot">
                          <dgm:param type="hierAlign" val="lB"/>
                        </dgm:alg>
                        <dgm:constrLst>
                          <dgm:constr type="alignOff" val="0.75"/>
                        </dgm:constrLst>
                      </dgm:if>
                      <dgm:else name="Name75">
                        <dgm:alg type="hierRoot">
                          <dgm:param type="hierAlign" val="rB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76" func="var" arg="hierBranch" op="equ" val="hang">
                    <dgm:choose name="Name77">
                      <dgm:if name="Name78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 val="0.65"/>
                        </dgm:constrLst>
                      </dgm:if>
                      <dgm:else name="Name79">
                        <dgm:alg type="hierRoot">
                          <dgm:param type="hierAlign" val="rCtrCh"/>
                        </dgm:alg>
                        <dgm:constrLst>
                          <dgm:constr type="alignOff" val="0.65"/>
                        </dgm:constrLst>
                      </dgm:else>
                    </dgm:choose>
                  </dgm:if>
                  <dgm:else name="Name80">
                    <dgm:choose name="Name81">
                      <dgm:if name="Name82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if>
                      <dgm:else name="Name83">
                        <dgm:alg type="hierRoot">
                          <dgm:param type="hierAlign" val="r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84">
                    <dgm:if name="Name85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6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7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8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9">
                    <dgm:if name="Name90" func="var" arg="hierBranch" op="equ" val="l">
                      <dgm:choose name="Name91">
                        <dgm:if name="Name92" func="var" arg="dir" op="equ" val="norm">
                          <dgm:alg type="hierChild">
                            <dgm:param type="chAlign" val="t"/>
                            <dgm:param type="linDir" val="fromL"/>
                          </dgm:alg>
                        </dgm:if>
                        <dgm:else name="Name93">
                          <dgm:alg type="hierChild">
                            <dgm:param type="chAlign" val="t"/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r">
                      <dgm:choose name="Name95">
                        <dgm:if name="Name96" func="var" arg="dir" op="equ" val="norm">
                          <dgm:alg type="hierChild">
                            <dgm:param type="chAlign" val="b"/>
                            <dgm:param type="linDir" val="fromL"/>
                          </dgm:alg>
                        </dgm:if>
                        <dgm:else name="Name97">
                          <dgm:alg type="hierChild">
                            <dgm:param type="chAlign" val="b"/>
                            <dgm:param type="linDir" val="fromR"/>
                          </dgm:alg>
                        </dgm:else>
                      </dgm:choose>
                    </dgm:if>
                    <dgm:if name="Name98" func="var" arg="hierBranch" op="equ" val="hang">
                      <dgm:choose name="Name99">
                        <dgm:if name="Name100" func="var" arg="dir" op="equ" val="norm">
                          <dgm:alg type="hierChild">
                            <dgm:param type="chAlign" val="l"/>
                            <dgm:param type="linDir" val="fromT"/>
                            <dgm:param type="secChAlign" val="t"/>
                            <dgm:param type="secLinDir" val="fromL"/>
                          </dgm:alg>
                        </dgm:if>
                        <dgm:else name="Name101">
                          <dgm:alg type="hierChild">
                            <dgm:param type="chAlign" val="r"/>
                            <dgm:param type="linDir" val="fromT"/>
                            <dgm:param type="secChAlign" val="t"/>
                            <dgm:param type="secLinDir" val="fromR"/>
                          </dgm:alg>
                        </dgm:else>
                      </dgm:choose>
                    </dgm:if>
                    <dgm:else name="Name102">
                      <dgm:choose name="Name103">
                        <dgm:if name="Name104" func="var" arg="dir" op="equ" val="norm">
                          <dgm:alg type="hierChild">
                            <dgm:param type="linDir" val="fromT"/>
                            <dgm:param type="chAlign" val="l"/>
                          </dgm:alg>
                        </dgm:if>
                        <dgm:else name="Name105">
                          <dgm:alg type="hierChild">
                            <dgm:param type="linDir" val="fromT"/>
                            <dgm:param type="ch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a"/>
                </dgm:layoutNode>
                <dgm:layoutNode name="hierChild5">
                  <dgm:choose name="Name107">
                    <dgm:if name="Name108" func="var" arg="dir" op="equ" val="norm">
                      <dgm:alg type="hierChild">
                        <dgm:param type="chAlign" val="l"/>
                        <dgm:param type="linDir" val="fromT"/>
                        <dgm:param type="secChAlign" val="t"/>
                        <dgm:param type="secLinDir" val="fromL"/>
                      </dgm:alg>
                    </dgm:if>
                    <dgm:else name="Name109">
                      <dgm:alg type="hierChild">
                        <dgm:param type="chAlign" val="r"/>
                        <dgm:param type="linDir" val="fromT"/>
                        <dgm:param type="secChAlign" val="t"/>
                        <dgm:param type="sec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10" ref="rep2b"/>
                </dgm:layoutNode>
              </dgm:layoutNode>
            </dgm:forEach>
          </dgm:layoutNode>
          <dgm:layoutNode name="hierChild3">
            <dgm:choose name="Name111">
              <dgm:if name="Name112" func="var" arg="dir" op="equ" val="norm">
                <dgm:alg type="hierChild">
                  <dgm:param type="chAlign" val="l"/>
                  <dgm:param type="linDir" val="fromT"/>
                  <dgm:param type="secChAlign" val="t"/>
                  <dgm:param type="secLinDir" val="fromL"/>
                </dgm:alg>
              </dgm:if>
              <dgm:else name="Name113">
                <dgm:alg type="hierChild">
                  <dgm:param type="chAlign" val="r"/>
                  <dgm:param type="linDir" val="fromT"/>
                  <dgm:param type="secChAlign" val="t"/>
                  <dgm:param type="sec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4" axis="precedSib" ptType="parTrans" st="-1" cnt="1">
                <dgm:layoutNode name="Name115">
                  <dgm:choose name="Name116">
                    <dgm:if name="Name117" func="var" arg="dir" op="equ" val="norm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midR"/>
                        <dgm:param type="endPts" val="bCtr tCtr"/>
                      </dgm:alg>
                    </dgm:if>
                    <dgm:else name="Name11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midL"/>
                        <dgm:param type="endPts" val="bCtr tCtr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9">
                  <dgm:if name="Name120" func="var" arg="hierBranch" op="equ" val="l">
                    <dgm:choose name="Name121">
                      <dgm:if name="Name122" func="var" arg="dir" op="equ" val="norm">
                        <dgm:alg type="hierRoot">
                          <dgm:param type="hierAlign" val="lT"/>
                        </dgm:alg>
                        <dgm:constrLst>
                          <dgm:constr type="alignOff" val="0.75"/>
                        </dgm:constrLst>
                      </dgm:if>
                      <dgm:else name="Name123">
                        <dgm:alg type="hierRoot">
                          <dgm:param type="hierAlign" val="rT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124" func="var" arg="hierBranch" op="equ" val="r">
                    <dgm:choose name="Name125">
                      <dgm:if name="Name126" func="var" arg="dir" op="equ" val="norm">
                        <dgm:alg type="hierRoot">
                          <dgm:param type="hierAlign" val="lB"/>
                        </dgm:alg>
                        <dgm:constrLst>
                          <dgm:constr type="alignOff" val="0.75"/>
                        </dgm:constrLst>
                      </dgm:if>
                      <dgm:else name="Name127">
                        <dgm:alg type="hierRoot">
                          <dgm:param type="hierAlign" val="rB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128" func="var" arg="hierBranch" op="equ" val="hang">
                    <dgm:choose name="Name129">
                      <dgm:if name="Name130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 val="0.65"/>
                        </dgm:constrLst>
                      </dgm:if>
                      <dgm:else name="Name131">
                        <dgm:alg type="hierRoot">
                          <dgm:param type="hierAlign" val="rCtrCh"/>
                        </dgm:alg>
                        <dgm:constrLst>
                          <dgm:constr type="alignOff" val="0.65"/>
                        </dgm:constrLst>
                      </dgm:else>
                    </dgm:choose>
                  </dgm:if>
                  <dgm:else name="Name132">
                    <dgm:choose name="Name133">
                      <dgm:if name="Name134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if>
                      <dgm:else name="Name135">
                        <dgm:alg type="hierRoot">
                          <dgm:param type="hierAlign" val="r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36">
                    <dgm:if name="Name137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38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39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40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41">
                    <dgm:if name="Name142" func="var" arg="hierBranch" op="equ" val="l">
                      <dgm:choose name="Name143">
                        <dgm:if name="Name144" func="var" arg="dir" op="equ" val="norm">
                          <dgm:alg type="hierChild">
                            <dgm:param type="chAlign" val="t"/>
                            <dgm:param type="linDir" val="fromL"/>
                          </dgm:alg>
                        </dgm:if>
                        <dgm:else name="Name145">
                          <dgm:alg type="hierChild">
                            <dgm:param type="chAlign" val="t"/>
                            <dgm:param type="linDir" val="fromR"/>
                          </dgm:alg>
                        </dgm:else>
                      </dgm:choose>
                    </dgm:if>
                    <dgm:if name="Name146" func="var" arg="hierBranch" op="equ" val="r">
                      <dgm:choose name="Name147">
                        <dgm:if name="Name148" func="var" arg="dir" op="equ" val="norm">
                          <dgm:alg type="hierChild">
                            <dgm:param type="chAlign" val="b"/>
                            <dgm:param type="linDir" val="fromL"/>
                          </dgm:alg>
                        </dgm:if>
                        <dgm:else name="Name149">
                          <dgm:alg type="hierChild">
                            <dgm:param type="chAlign" val="b"/>
                            <dgm:param type="linDir" val="fromR"/>
                          </dgm:alg>
                        </dgm:else>
                      </dgm:choose>
                    </dgm:if>
                    <dgm:if name="Name150" func="var" arg="hierBranch" op="equ" val="hang">
                      <dgm:choose name="Name151">
                        <dgm:if name="Name152" func="var" arg="dir" op="equ" val="norm">
                          <dgm:alg type="hierChild">
                            <dgm:param type="chAlign" val="l"/>
                            <dgm:param type="linDir" val="fromT"/>
                            <dgm:param type="secChAlign" val="t"/>
                            <dgm:param type="secLinDir" val="fromL"/>
                          </dgm:alg>
                        </dgm:if>
                        <dgm:else name="Name153">
                          <dgm:alg type="hierChild">
                            <dgm:param type="chAlign" val="r"/>
                            <dgm:param type="linDir" val="fromT"/>
                            <dgm:param type="secChAlign" val="t"/>
                            <dgm:param type="secLinDir" val="fromR"/>
                          </dgm:alg>
                        </dgm:else>
                      </dgm:choose>
                    </dgm:if>
                    <dgm:else name="Name154">
                      <dgm:choose name="Name155">
                        <dgm:if name="Name156" func="var" arg="dir" op="equ" val="norm">
                          <dgm:alg type="hierChild">
                            <dgm:param type="linDir" val="fromT"/>
                            <dgm:param type="chAlign" val="l"/>
                          </dgm:alg>
                        </dgm:if>
                        <dgm:else name="Name157">
                          <dgm:alg type="hierChild">
                            <dgm:param type="linDir" val="fromT"/>
                            <dgm:param type="ch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58" ref="rep2a"/>
                </dgm:layoutNode>
                <dgm:layoutNode name="hierChild7">
                  <dgm:choose name="Name159">
                    <dgm:if name="Name160" func="var" arg="dir" op="equ" val="norm">
                      <dgm:alg type="hierChild">
                        <dgm:param type="chAlign" val="l"/>
                        <dgm:param type="linDir" val="fromT"/>
                        <dgm:param type="secChAlign" val="t"/>
                        <dgm:param type="secLinDir" val="fromL"/>
                      </dgm:alg>
                    </dgm:if>
                    <dgm:else name="Name161">
                      <dgm:alg type="hierChild">
                        <dgm:param type="chAlign" val="r"/>
                        <dgm:param type="linDir" val="fromT"/>
                        <dgm:param type="secChAlign" val="t"/>
                        <dgm:param type="sec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62" ref="rep2b"/>
                </dgm:layoutNode>
              </dgm:layoutNode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9/3/layout/HorizontalOrganizationChart">
  <dgm:title val=""/>
  <dgm:desc val=""/>
  <dgm:catLst>
    <dgm:cat type="hierarchy" pri="43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305"/>
      <dgm:constr type="w" for="des" forName="rootComposite" refType="w" fact="10"/>
      <dgm:constr type="h" for="des" forName="rootComposite" refType="w" refFor="des" refForName="rootComposite1" fact="0.305"/>
      <dgm:constr type="w" for="des" forName="rootComposite3" refType="w" fact="10"/>
      <dgm:constr type="h" for="des" forName="rootComposite3" refType="w" refFor="des" refForName="rootComposite1" fact="0.305"/>
      <dgm:constr type="primFontSz" for="des" ptType="node" op="equ"/>
      <dgm:constr type="sp" for="des" op="equ"/>
      <dgm:constr type="sp" for="des" forName="hierRoot1" refType="w" refFor="des" refForName="rootComposite1" fact="0.2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125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125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func="var" arg="dir" op="equ" val="norm">
                  <dgm:alg type="hierRoot">
                    <dgm:param type="hierAlign" val="lT"/>
                  </dgm:alg>
                  <dgm:constrLst>
                    <dgm:constr type="alignOff" val="0.75"/>
                  </dgm:constrLst>
                </dgm:if>
                <dgm:else name="Name9">
                  <dgm:alg type="hierRoot">
                    <dgm:param type="hierAlign" val="rT"/>
                  </dgm:alg>
                  <dgm:constrLst>
                    <dgm:constr type="alignOff" val="0.75"/>
                  </dgm:constrLst>
                </dgm:else>
              </dgm:choose>
            </dgm:if>
            <dgm:if name="Name10" func="var" arg="hierBranch" op="equ" val="r">
              <dgm:choose name="Name11">
                <dgm:if name="Name12" func="var" arg="dir" op="equ" val="norm">
                  <dgm:alg type="hierRoot">
                    <dgm:param type="hierAlign" val="lB"/>
                  </dgm:alg>
                  <dgm:constrLst>
                    <dgm:constr type="alignOff" val="0.75"/>
                  </dgm:constrLst>
                </dgm:if>
                <dgm:else name="Name13">
                  <dgm:alg type="hierRoot">
                    <dgm:param type="hierAlign" val="rB"/>
                  </dgm:alg>
                  <dgm:constrLst>
                    <dgm:constr type="alignOff" val="0.75"/>
                  </dgm:constrLst>
                </dgm:else>
              </dgm:choose>
            </dgm:if>
            <dgm:if name="Name14" func="var" arg="hierBranch" op="equ" val="hang">
              <dgm:choose name="Name15">
                <dgm:if name="Name16" func="var" arg="dir" op="equ" val="norm">
                  <dgm:alg type="hierRoot">
                    <dgm:param type="hierAlign" val="lCtrCh"/>
                  </dgm:alg>
                  <dgm:constrLst>
                    <dgm:constr type="alignOff" val="0.65"/>
                  </dgm:constrLst>
                </dgm:if>
                <dgm:else name="Name17">
                  <dgm:alg type="hierRoot">
                    <dgm:param type="hierAlign" val="rCtrCh"/>
                  </dgm:alg>
                  <dgm:constrLst>
                    <dgm:constr type="alignOff" val="0.65"/>
                  </dgm:constrLst>
                </dgm:else>
              </dgm:choose>
            </dgm:if>
            <dgm:else name="Name18">
              <dgm:choose name="Name19">
                <dgm:if name="Name20" func="var" arg="dir" op="equ" val="norm">
                  <dgm:alg type="hierRoot">
                    <dgm:param type="hierAlign" val="lCtrCh"/>
                  </dgm:alg>
                  <dgm:constrLst>
                    <dgm:constr type="alignOff"/>
                    <dgm:constr type="bendDist" for="des" ptType="parTrans" refType="sp" fact="0.5"/>
                  </dgm:constrLst>
                </dgm:if>
                <dgm:else name="Name21">
                  <dgm:alg type="hierRoot">
                    <dgm:param type="hierAlign" val="rCtrCh"/>
                  </dgm:alg>
                  <dgm:constrLst>
                    <dgm:constr type="alignOff"/>
                    <dgm:constr type="bendDist" for="des" ptType="parTrans" refType="sp" fact="0.5"/>
                  </dgm:constrLst>
                </dgm:else>
              </dgm:choose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22">
              <dgm:if name="Name23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24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25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6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7">
              <dgm:if name="Name28" func="var" arg="hierBranch" op="equ" val="l">
                <dgm:choose name="Name29">
                  <dgm:if name="Name30" func="var" arg="dir" op="equ" val="norm">
                    <dgm:alg type="hierChild">
                      <dgm:param type="chAlign" val="t"/>
                      <dgm:param type="linDir" val="fromL"/>
                    </dgm:alg>
                  </dgm:if>
                  <dgm:else name="Name31">
                    <dgm:alg type="hierChild">
                      <dgm:param type="chAlign" val="t"/>
                      <dgm:param type="linDir" val="fromR"/>
                    </dgm:alg>
                  </dgm:else>
                </dgm:choose>
              </dgm:if>
              <dgm:if name="Name32" func="var" arg="hierBranch" op="equ" val="r">
                <dgm:choose name="Name33">
                  <dgm:if name="Name34" func="var" arg="dir" op="equ" val="norm">
                    <dgm:alg type="hierChild">
                      <dgm:param type="chAlign" val="b"/>
                      <dgm:param type="linDir" val="fromL"/>
                    </dgm:alg>
                  </dgm:if>
                  <dgm:else name="Name35">
                    <dgm:alg type="hierChild">
                      <dgm:param type="chAlign" val="b"/>
                      <dgm:param type="linDir" val="fromR"/>
                    </dgm:alg>
                  </dgm:else>
                </dgm:choose>
              </dgm:if>
              <dgm:if name="Name36" func="var" arg="hierBranch" op="equ" val="hang">
                <dgm:choose name="Name37">
                  <dgm:if name="Name38" func="var" arg="dir" op="equ" val="norm">
                    <dgm:alg type="hierChild">
                      <dgm:param type="chAlign" val="l"/>
                      <dgm:param type="linDir" val="fromT"/>
                      <dgm:param type="secChAlign" val="t"/>
                      <dgm:param type="secLinDir" val="fromL"/>
                    </dgm:alg>
                  </dgm:if>
                  <dgm:else name="Name39">
                    <dgm:alg type="hierChild">
                      <dgm:param type="chAlign" val="r"/>
                      <dgm:param type="linDir" val="fromT"/>
                      <dgm:param type="secChAlign" val="t"/>
                      <dgm:param type="secLinDir" val="fromR"/>
                    </dgm:alg>
                  </dgm:else>
                </dgm:choose>
              </dgm:if>
              <dgm:else name="Name40">
                <dgm:choose name="Name41">
                  <dgm:if name="Name42" func="var" arg="dir" op="equ" val="norm">
                    <dgm:alg type="hierChild">
                      <dgm:param type="linDir" val="fromT"/>
                      <dgm:param type="chAlign" val="l"/>
                    </dgm:alg>
                  </dgm:if>
                  <dgm:else name="Name43">
                    <dgm:alg type="hierChild">
                      <dgm:param type="linDir" val="fromT"/>
                      <dgm:param type="chAlign" val="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44" axis="precedSib" ptType="parTrans" st="-1" cnt="1">
                <dgm:choose name="Name45">
                  <dgm:if name="Name46" func="var" arg="hierBranch" op="equ" val="hang">
                    <dgm:layoutNode name="Name47">
                      <dgm:choose name="Name48">
                        <dgm:if name="Name49" func="var" arg="dir" op="equ" val="norm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bCtr tCtr"/>
                          </dgm:alg>
                        </dgm:if>
                        <dgm:else name="Name50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bCtr tCtr"/>
                          </dgm:alg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51" func="var" arg="hierBranch" op="equ" val="l">
                    <dgm:layoutNode name="Name52">
                      <dgm:choose name="Name53">
                        <dgm:if name="Name54" func="var" arg="dir" op="equ" val="norm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tCtr"/>
                          </dgm:alg>
                        </dgm:if>
                        <dgm:else name="Name55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tCtr"/>
                          </dgm:alg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56" func="var" arg="hierBranch" op="equ" val="r">
                    <dgm:layoutNode name="Name57">
                      <dgm:choose name="Name58">
                        <dgm:if name="Name59" func="var" arg="dir" op="equ" val="norm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bCtr"/>
                          </dgm:alg>
                        </dgm:if>
                        <dgm:else name="Name60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bCtr"/>
                          </dgm:alg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61">
                    <dgm:choose name="Name62">
                      <dgm:if name="Name63" func="var" arg="dir" op="equ" val="norm">
                        <dgm:layoutNode name="Name64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midL"/>
                            <dgm:param type="bendPt" val="end"/>
                          </dgm:alg>
                          <dgm:shape xmlns:r="http://schemas.openxmlformats.org/officeDocument/2006/relationships" type="conn" r:blip="" zOrderOff="-99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if>
                      <dgm:else name="Name65">
                        <dgm:layoutNode name="Name66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midR"/>
                            <dgm:param type="bendPt" val="end"/>
                          </dgm:alg>
                          <dgm:shape xmlns:r="http://schemas.openxmlformats.org/officeDocument/2006/relationships" type="conn" r:blip="" zOrderOff="-99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else>
                    </dgm:choos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7">
                  <dgm:if name="Name68" func="var" arg="hierBranch" op="equ" val="l">
                    <dgm:choose name="Name69">
                      <dgm:if name="Name70" func="var" arg="dir" op="equ" val="norm">
                        <dgm:alg type="hierRoot">
                          <dgm:param type="hierAlign" val="lT"/>
                        </dgm:alg>
                        <dgm:constrLst>
                          <dgm:constr type="alignOff" val="0.75"/>
                        </dgm:constrLst>
                      </dgm:if>
                      <dgm:else name="Name71">
                        <dgm:alg type="hierRoot">
                          <dgm:param type="hierAlign" val="rT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72" func="var" arg="hierBranch" op="equ" val="r">
                    <dgm:choose name="Name73">
                      <dgm:if name="Name74" func="var" arg="dir" op="equ" val="norm">
                        <dgm:alg type="hierRoot">
                          <dgm:param type="hierAlign" val="lB"/>
                        </dgm:alg>
                        <dgm:constrLst>
                          <dgm:constr type="alignOff" val="0.75"/>
                        </dgm:constrLst>
                      </dgm:if>
                      <dgm:else name="Name75">
                        <dgm:alg type="hierRoot">
                          <dgm:param type="hierAlign" val="rB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76" func="var" arg="hierBranch" op="equ" val="hang">
                    <dgm:choose name="Name77">
                      <dgm:if name="Name78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 val="0.65"/>
                        </dgm:constrLst>
                      </dgm:if>
                      <dgm:else name="Name79">
                        <dgm:alg type="hierRoot">
                          <dgm:param type="hierAlign" val="rCtrCh"/>
                        </dgm:alg>
                        <dgm:constrLst>
                          <dgm:constr type="alignOff" val="0.65"/>
                        </dgm:constrLst>
                      </dgm:else>
                    </dgm:choose>
                  </dgm:if>
                  <dgm:else name="Name80">
                    <dgm:choose name="Name81">
                      <dgm:if name="Name82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if>
                      <dgm:else name="Name83">
                        <dgm:alg type="hierRoot">
                          <dgm:param type="hierAlign" val="r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84">
                    <dgm:if name="Name85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6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7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8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9">
                    <dgm:if name="Name90" func="var" arg="hierBranch" op="equ" val="l">
                      <dgm:choose name="Name91">
                        <dgm:if name="Name92" func="var" arg="dir" op="equ" val="norm">
                          <dgm:alg type="hierChild">
                            <dgm:param type="chAlign" val="t"/>
                            <dgm:param type="linDir" val="fromL"/>
                          </dgm:alg>
                        </dgm:if>
                        <dgm:else name="Name93">
                          <dgm:alg type="hierChild">
                            <dgm:param type="chAlign" val="t"/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r">
                      <dgm:choose name="Name95">
                        <dgm:if name="Name96" func="var" arg="dir" op="equ" val="norm">
                          <dgm:alg type="hierChild">
                            <dgm:param type="chAlign" val="b"/>
                            <dgm:param type="linDir" val="fromL"/>
                          </dgm:alg>
                        </dgm:if>
                        <dgm:else name="Name97">
                          <dgm:alg type="hierChild">
                            <dgm:param type="chAlign" val="b"/>
                            <dgm:param type="linDir" val="fromR"/>
                          </dgm:alg>
                        </dgm:else>
                      </dgm:choose>
                    </dgm:if>
                    <dgm:if name="Name98" func="var" arg="hierBranch" op="equ" val="hang">
                      <dgm:choose name="Name99">
                        <dgm:if name="Name100" func="var" arg="dir" op="equ" val="norm">
                          <dgm:alg type="hierChild">
                            <dgm:param type="chAlign" val="l"/>
                            <dgm:param type="linDir" val="fromT"/>
                            <dgm:param type="secChAlign" val="t"/>
                            <dgm:param type="secLinDir" val="fromL"/>
                          </dgm:alg>
                        </dgm:if>
                        <dgm:else name="Name101">
                          <dgm:alg type="hierChild">
                            <dgm:param type="chAlign" val="r"/>
                            <dgm:param type="linDir" val="fromT"/>
                            <dgm:param type="secChAlign" val="t"/>
                            <dgm:param type="secLinDir" val="fromR"/>
                          </dgm:alg>
                        </dgm:else>
                      </dgm:choose>
                    </dgm:if>
                    <dgm:else name="Name102">
                      <dgm:choose name="Name103">
                        <dgm:if name="Name104" func="var" arg="dir" op="equ" val="norm">
                          <dgm:alg type="hierChild">
                            <dgm:param type="linDir" val="fromT"/>
                            <dgm:param type="chAlign" val="l"/>
                          </dgm:alg>
                        </dgm:if>
                        <dgm:else name="Name105">
                          <dgm:alg type="hierChild">
                            <dgm:param type="linDir" val="fromT"/>
                            <dgm:param type="ch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a"/>
                </dgm:layoutNode>
                <dgm:layoutNode name="hierChild5">
                  <dgm:choose name="Name107">
                    <dgm:if name="Name108" func="var" arg="dir" op="equ" val="norm">
                      <dgm:alg type="hierChild">
                        <dgm:param type="chAlign" val="l"/>
                        <dgm:param type="linDir" val="fromT"/>
                        <dgm:param type="secChAlign" val="t"/>
                        <dgm:param type="secLinDir" val="fromL"/>
                      </dgm:alg>
                    </dgm:if>
                    <dgm:else name="Name109">
                      <dgm:alg type="hierChild">
                        <dgm:param type="chAlign" val="r"/>
                        <dgm:param type="linDir" val="fromT"/>
                        <dgm:param type="secChAlign" val="t"/>
                        <dgm:param type="sec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10" ref="rep2b"/>
                </dgm:layoutNode>
              </dgm:layoutNode>
            </dgm:forEach>
          </dgm:layoutNode>
          <dgm:layoutNode name="hierChild3">
            <dgm:choose name="Name111">
              <dgm:if name="Name112" func="var" arg="dir" op="equ" val="norm">
                <dgm:alg type="hierChild">
                  <dgm:param type="chAlign" val="l"/>
                  <dgm:param type="linDir" val="fromT"/>
                  <dgm:param type="secChAlign" val="t"/>
                  <dgm:param type="secLinDir" val="fromL"/>
                </dgm:alg>
              </dgm:if>
              <dgm:else name="Name113">
                <dgm:alg type="hierChild">
                  <dgm:param type="chAlign" val="r"/>
                  <dgm:param type="linDir" val="fromT"/>
                  <dgm:param type="secChAlign" val="t"/>
                  <dgm:param type="sec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4" axis="precedSib" ptType="parTrans" st="-1" cnt="1">
                <dgm:layoutNode name="Name115">
                  <dgm:choose name="Name116">
                    <dgm:if name="Name117" func="var" arg="dir" op="equ" val="norm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midR"/>
                        <dgm:param type="endPts" val="bCtr tCtr"/>
                      </dgm:alg>
                    </dgm:if>
                    <dgm:else name="Name11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midL"/>
                        <dgm:param type="endPts" val="bCtr tCtr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9">
                  <dgm:if name="Name120" func="var" arg="hierBranch" op="equ" val="l">
                    <dgm:choose name="Name121">
                      <dgm:if name="Name122" func="var" arg="dir" op="equ" val="norm">
                        <dgm:alg type="hierRoot">
                          <dgm:param type="hierAlign" val="lT"/>
                        </dgm:alg>
                        <dgm:constrLst>
                          <dgm:constr type="alignOff" val="0.75"/>
                        </dgm:constrLst>
                      </dgm:if>
                      <dgm:else name="Name123">
                        <dgm:alg type="hierRoot">
                          <dgm:param type="hierAlign" val="rT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124" func="var" arg="hierBranch" op="equ" val="r">
                    <dgm:choose name="Name125">
                      <dgm:if name="Name126" func="var" arg="dir" op="equ" val="norm">
                        <dgm:alg type="hierRoot">
                          <dgm:param type="hierAlign" val="lB"/>
                        </dgm:alg>
                        <dgm:constrLst>
                          <dgm:constr type="alignOff" val="0.75"/>
                        </dgm:constrLst>
                      </dgm:if>
                      <dgm:else name="Name127">
                        <dgm:alg type="hierRoot">
                          <dgm:param type="hierAlign" val="rB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128" func="var" arg="hierBranch" op="equ" val="hang">
                    <dgm:choose name="Name129">
                      <dgm:if name="Name130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 val="0.65"/>
                        </dgm:constrLst>
                      </dgm:if>
                      <dgm:else name="Name131">
                        <dgm:alg type="hierRoot">
                          <dgm:param type="hierAlign" val="rCtrCh"/>
                        </dgm:alg>
                        <dgm:constrLst>
                          <dgm:constr type="alignOff" val="0.65"/>
                        </dgm:constrLst>
                      </dgm:else>
                    </dgm:choose>
                  </dgm:if>
                  <dgm:else name="Name132">
                    <dgm:choose name="Name133">
                      <dgm:if name="Name134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if>
                      <dgm:else name="Name135">
                        <dgm:alg type="hierRoot">
                          <dgm:param type="hierAlign" val="r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36">
                    <dgm:if name="Name137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38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39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40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41">
                    <dgm:if name="Name142" func="var" arg="hierBranch" op="equ" val="l">
                      <dgm:choose name="Name143">
                        <dgm:if name="Name144" func="var" arg="dir" op="equ" val="norm">
                          <dgm:alg type="hierChild">
                            <dgm:param type="chAlign" val="t"/>
                            <dgm:param type="linDir" val="fromL"/>
                          </dgm:alg>
                        </dgm:if>
                        <dgm:else name="Name145">
                          <dgm:alg type="hierChild">
                            <dgm:param type="chAlign" val="t"/>
                            <dgm:param type="linDir" val="fromR"/>
                          </dgm:alg>
                        </dgm:else>
                      </dgm:choose>
                    </dgm:if>
                    <dgm:if name="Name146" func="var" arg="hierBranch" op="equ" val="r">
                      <dgm:choose name="Name147">
                        <dgm:if name="Name148" func="var" arg="dir" op="equ" val="norm">
                          <dgm:alg type="hierChild">
                            <dgm:param type="chAlign" val="b"/>
                            <dgm:param type="linDir" val="fromL"/>
                          </dgm:alg>
                        </dgm:if>
                        <dgm:else name="Name149">
                          <dgm:alg type="hierChild">
                            <dgm:param type="chAlign" val="b"/>
                            <dgm:param type="linDir" val="fromR"/>
                          </dgm:alg>
                        </dgm:else>
                      </dgm:choose>
                    </dgm:if>
                    <dgm:if name="Name150" func="var" arg="hierBranch" op="equ" val="hang">
                      <dgm:choose name="Name151">
                        <dgm:if name="Name152" func="var" arg="dir" op="equ" val="norm">
                          <dgm:alg type="hierChild">
                            <dgm:param type="chAlign" val="l"/>
                            <dgm:param type="linDir" val="fromT"/>
                            <dgm:param type="secChAlign" val="t"/>
                            <dgm:param type="secLinDir" val="fromL"/>
                          </dgm:alg>
                        </dgm:if>
                        <dgm:else name="Name153">
                          <dgm:alg type="hierChild">
                            <dgm:param type="chAlign" val="r"/>
                            <dgm:param type="linDir" val="fromT"/>
                            <dgm:param type="secChAlign" val="t"/>
                            <dgm:param type="secLinDir" val="fromR"/>
                          </dgm:alg>
                        </dgm:else>
                      </dgm:choose>
                    </dgm:if>
                    <dgm:else name="Name154">
                      <dgm:choose name="Name155">
                        <dgm:if name="Name156" func="var" arg="dir" op="equ" val="norm">
                          <dgm:alg type="hierChild">
                            <dgm:param type="linDir" val="fromT"/>
                            <dgm:param type="chAlign" val="l"/>
                          </dgm:alg>
                        </dgm:if>
                        <dgm:else name="Name157">
                          <dgm:alg type="hierChild">
                            <dgm:param type="linDir" val="fromT"/>
                            <dgm:param type="ch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58" ref="rep2a"/>
                </dgm:layoutNode>
                <dgm:layoutNode name="hierChild7">
                  <dgm:choose name="Name159">
                    <dgm:if name="Name160" func="var" arg="dir" op="equ" val="norm">
                      <dgm:alg type="hierChild">
                        <dgm:param type="chAlign" val="l"/>
                        <dgm:param type="linDir" val="fromT"/>
                        <dgm:param type="secChAlign" val="t"/>
                        <dgm:param type="secLinDir" val="fromL"/>
                      </dgm:alg>
                    </dgm:if>
                    <dgm:else name="Name161">
                      <dgm:alg type="hierChild">
                        <dgm:param type="chAlign" val="r"/>
                        <dgm:param type="linDir" val="fromT"/>
                        <dgm:param type="secChAlign" val="t"/>
                        <dgm:param type="sec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62" ref="rep2b"/>
                </dgm:layoutNode>
              </dgm:layoutNode>
            </dgm:forEach>
          </dgm:layoutNode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PE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3EB050E-2A25-4968-BACF-EA76AA210E73}" type="datetimeFigureOut">
              <a:rPr lang="es-PE" smtClean="0"/>
              <a:t>24/01/2025</a:t>
            </a:fld>
            <a:endParaRPr lang="es-PE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PE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PE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3FD041F-6544-4CC7-BD15-A4929C4F99C5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421694473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3FB604B-F469-4ED9-8AA1-C8AF813B6F1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B52AAD50-DB2D-4E0A-BC47-4CC1F0CC885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PE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4B75F2A-0D2A-4B29-B2A0-23CDC26975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04E608-72BF-4CB2-9244-F7A083F72C5C}" type="datetime1">
              <a:rPr lang="es-PE" smtClean="0"/>
              <a:t>24/01/2025</a:t>
            </a:fld>
            <a:endParaRPr lang="es-PE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241A419-A21B-47D4-8DDB-CE3A2B672A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MX"/>
              <a:t>Autor José María Pacori Cari</a:t>
            </a:r>
            <a:endParaRPr lang="es-PE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FD2579B-1ACD-43D9-9F7E-D5E5BBC197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D82C18-3D6C-4FC9-AD35-7B7BEC0B5DA5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20455122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260025E-C885-4D6C-B0B0-3672B961D2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89004BD-3B51-4A66-9EBB-779487F8FED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D56FF1E9-2BEE-429B-AEC9-C909FAC4DF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E17EAF-A18D-4B59-ABF5-C62B0C10A634}" type="datetime1">
              <a:rPr lang="es-PE" smtClean="0"/>
              <a:t>24/01/2025</a:t>
            </a:fld>
            <a:endParaRPr lang="es-PE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2E4A58E-62B3-4E67-8510-4508E8F475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MX"/>
              <a:t>Autor José María Pacori Cari</a:t>
            </a:r>
            <a:endParaRPr lang="es-PE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DF00236-F6A6-4259-9ACD-C4B58BA183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D82C18-3D6C-4FC9-AD35-7B7BEC0B5DA5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8024210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ACEF0CB-5571-481C-B68C-BA62096118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4958C900-4CB7-4186-A4B3-2A90BEF52D1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DE58B616-6B91-499A-9609-EEB9DB7DDE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DE564A-B034-48C2-9095-79D1F466CC29}" type="datetime1">
              <a:rPr lang="es-PE" smtClean="0"/>
              <a:t>24/01/2025</a:t>
            </a:fld>
            <a:endParaRPr lang="es-PE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DCA70D4-10F7-4DB8-B346-B1797AFAF0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MX"/>
              <a:t>Autor José María Pacori Cari</a:t>
            </a:r>
            <a:endParaRPr lang="es-PE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325B78B-2646-4653-B280-DC48EBC1A5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D82C18-3D6C-4FC9-AD35-7B7BEC0B5DA5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5807886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501DAD5-F88E-4AA7-B3D7-04EE65F290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D1832E0-0093-430C-8266-A82E0C3559D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8892CEB7-7224-4925-BBFE-97B6EEE1981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65000F09-5448-4720-9913-DC2D75F691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2F0080-060C-4FB7-B848-75B0936C4F06}" type="datetime1">
              <a:rPr lang="es-PE" smtClean="0"/>
              <a:t>24/01/2025</a:t>
            </a:fld>
            <a:endParaRPr lang="es-PE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C7936015-D898-485C-A304-CF7C29716A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MX"/>
              <a:t>Autor José María Pacori Cari</a:t>
            </a:r>
            <a:endParaRPr lang="es-PE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99ABF5CD-965D-4023-A647-628A0C75C3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D82C18-3D6C-4FC9-AD35-7B7BEC0B5DA5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25387823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B640C53-7B9F-4F84-8EA2-C6320FAF13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B5004786-F1FE-4227-94FF-065A8541F9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62B7965E-FF94-42EF-819A-BDD965ED9A0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D995241D-BC1C-46B7-9C34-E9B09409382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7558643F-9AD9-4276-87BE-CC163ACF8AC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026796AD-9C44-467F-A7F4-82766E7003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CB9B04-95FA-409A-9D48-CD9D09B69DD4}" type="datetime1">
              <a:rPr lang="es-PE" smtClean="0"/>
              <a:t>24/01/2025</a:t>
            </a:fld>
            <a:endParaRPr lang="es-PE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BE90EC2E-A1A4-4323-AF26-DF0DBA7E3B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MX"/>
              <a:t>Autor José María Pacori Cari</a:t>
            </a:r>
            <a:endParaRPr lang="es-PE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A2362B7C-EC0E-49B4-B868-C949BDBD8A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D82C18-3D6C-4FC9-AD35-7B7BEC0B5DA5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41770045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668D42D-0804-45A5-87D1-7FE8545BA3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FC416D47-6599-4433-99DB-8D29085C3E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49D384-2074-4EE4-BBCC-2999C4F34F36}" type="datetime1">
              <a:rPr lang="es-PE" smtClean="0"/>
              <a:t>24/01/2025</a:t>
            </a:fld>
            <a:endParaRPr lang="es-PE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2F0A4220-F018-4EB6-929B-66ABE9EFF6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MX"/>
              <a:t>Autor José María Pacori Cari</a:t>
            </a:r>
            <a:endParaRPr lang="es-PE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3699BF54-B65A-4AD7-9ACE-ACB865FF15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D82C18-3D6C-4FC9-AD35-7B7BEC0B5DA5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9874659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954C866D-BF45-4855-8A02-3183CFB21C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68E2C3-8846-45F0-A301-281C855088E5}" type="datetime1">
              <a:rPr lang="es-PE" smtClean="0"/>
              <a:t>24/01/2025</a:t>
            </a:fld>
            <a:endParaRPr lang="es-PE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81AFCEAC-C831-4572-A902-F9D34FC9BB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MX"/>
              <a:t>Autor José María Pacori Cari</a:t>
            </a:r>
            <a:endParaRPr lang="es-PE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2ECA052B-4B1E-4C3A-B98C-3D40CF1A6C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D82C18-3D6C-4FC9-AD35-7B7BEC0B5DA5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13497656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05B9930-B922-441C-A435-00FB830565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B7B68645-0B9B-4D4C-A68F-ED9E126DF5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BA6682BC-CD78-4231-9E33-06DD7A89130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41DBD755-FC0E-47DF-9DD4-921D240250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48B27C-0450-48A5-A45E-489ABF09D716}" type="datetime1">
              <a:rPr lang="es-PE" smtClean="0"/>
              <a:t>24/01/2025</a:t>
            </a:fld>
            <a:endParaRPr lang="es-PE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F78B1AF7-E2FB-4000-B7A7-D87A000DA8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MX"/>
              <a:t>Autor José María Pacori Cari</a:t>
            </a:r>
            <a:endParaRPr lang="es-PE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EC473E26-706E-4152-BEF7-8E2C6764EB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D82C18-3D6C-4FC9-AD35-7B7BEC0B5DA5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42794691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6A42827-162B-42EF-8DCD-8B2761E747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44FF7180-F36C-4B40-AEEF-03DEA8DED1C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PE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D9955CA9-9C54-4962-9829-3081786AC45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89F51118-82FA-4A5C-BA2C-69CAEE9995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070815-2896-4166-AB63-90F9DA7F0C16}" type="datetime1">
              <a:rPr lang="es-PE" smtClean="0"/>
              <a:t>24/01/2025</a:t>
            </a:fld>
            <a:endParaRPr lang="es-PE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5C5DE7DB-9B3A-4A38-B380-BF09763B9F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MX"/>
              <a:t>Autor José María Pacori Cari</a:t>
            </a:r>
            <a:endParaRPr lang="es-PE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B5BD426A-F6FE-4028-8B43-EA25FCF9F8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D82C18-3D6C-4FC9-AD35-7B7BEC0B5DA5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12650375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7475D19-861C-450A-8BE7-6E2D9E451F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760E6D51-C09A-4756-9560-FD1773E56BE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E505E3A-8867-41B0-8627-64A941BD6E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A71FC0-99DB-438B-AB1A-B182CB0F8727}" type="datetime1">
              <a:rPr lang="es-PE" smtClean="0"/>
              <a:t>24/01/2025</a:t>
            </a:fld>
            <a:endParaRPr lang="es-PE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C93A6F0-2062-41B6-94AD-BF7CFFE709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MX"/>
              <a:t>Autor José María Pacori Cari</a:t>
            </a:r>
            <a:endParaRPr lang="es-PE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5EEA628-A289-497B-A0E6-284B68EB76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D82C18-3D6C-4FC9-AD35-7B7BEC0B5DA5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7198648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50DA60E0-E439-48F4-B9ED-D06E3298BD1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C265090D-ABD3-4655-8D38-E3B1140771F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2610432-6664-4130-81DC-670145BEEF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B7B39E-A87C-400D-A25F-2EFF44D0492D}" type="datetime1">
              <a:rPr lang="es-PE" smtClean="0"/>
              <a:t>24/01/2025</a:t>
            </a:fld>
            <a:endParaRPr lang="es-PE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831097D-3C78-435A-8DE1-FC3A73B61C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MX"/>
              <a:t>Autor José María Pacori Cari</a:t>
            </a:r>
            <a:endParaRPr lang="es-PE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64558AE-E381-45C7-AB8A-3DA7C92793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D82C18-3D6C-4FC9-AD35-7B7BEC0B5DA5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29872376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1E0996B4-67FE-4A49-B8F6-DE622791E7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2CB9E23A-203E-4C59-B66A-88199372B3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3A1D18E-D587-436D-82C4-AFC6A2987A5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BA4DE3A-A3AC-4E4A-9216-548BF067D388}" type="datetime1">
              <a:rPr lang="es-PE" smtClean="0"/>
              <a:t>24/01/2025</a:t>
            </a:fld>
            <a:endParaRPr lang="es-PE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30BFFDD-59D1-445F-ADCC-AE61F44E9A2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s-MX"/>
              <a:t>Autor José María Pacori Cari</a:t>
            </a:r>
            <a:endParaRPr lang="es-PE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6C02E011-87C7-47A5-A470-AA6E71BB09A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D82C18-3D6C-4FC9-AD35-7B7BEC0B5DA5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26116876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P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hyperlink" Target="mailto:corporacionhiramsl@gmail.com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22266E5-254C-404B-9744-C8B8985D71E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s-PE" sz="5600" dirty="0"/>
              <a:t>Redacción de escritos administrativos</a:t>
            </a:r>
            <a:br>
              <a:rPr lang="es-PE" dirty="0"/>
            </a:br>
            <a:r>
              <a:rPr lang="es-PE" sz="4400" dirty="0"/>
              <a:t>(carta – memorando - informe)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6C1E11D7-2814-4917-969F-7CB33D56F9B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s-PE" dirty="0"/>
              <a:t>José María Pacori Cari</a:t>
            </a:r>
          </a:p>
          <a:p>
            <a:r>
              <a:rPr lang="es-PE" dirty="0"/>
              <a:t>Maestro en Derecho Administrativo por la Universidad Nacional de San Agustín – Miembro de la Asociación Argentina de Derecho Administrativo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0CD7424-322B-4E05-BC40-96EC124078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9A0AB3-CB0B-4CE3-93A7-7FECA1800A00}" type="datetime1">
              <a:rPr lang="es-PE" smtClean="0"/>
              <a:t>24/01/2025</a:t>
            </a:fld>
            <a:endParaRPr lang="es-PE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4AD3E6A-6C30-4FE9-9F55-257B4CFA90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MX"/>
              <a:t>Autor José María Pacori Cari</a:t>
            </a:r>
            <a:endParaRPr lang="es-PE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314D9690-F93A-4837-8BBA-7201BFB443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D82C18-3D6C-4FC9-AD35-7B7BEC0B5DA5}" type="slidenum">
              <a:rPr lang="es-PE" smtClean="0"/>
              <a:t>1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40561311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C7D3CCE-9B8B-DE2B-6805-CE4A4FC806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ES" dirty="0"/>
              <a:t>Requisitos de los escritos administrativos</a:t>
            </a:r>
            <a:endParaRPr lang="es-PE" dirty="0"/>
          </a:p>
        </p:txBody>
      </p:sp>
      <p:graphicFrame>
        <p:nvGraphicFramePr>
          <p:cNvPr id="4" name="Marcador de contenido 3">
            <a:extLst>
              <a:ext uri="{FF2B5EF4-FFF2-40B4-BE49-F238E27FC236}">
                <a16:creationId xmlns:a16="http://schemas.microsoft.com/office/drawing/2014/main" id="{7DDBEA2D-6C00-565F-79A5-C65577648BC4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676275" y="2011363"/>
          <a:ext cx="10753725" cy="376713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8" name="Marcador de fecha 7">
            <a:extLst>
              <a:ext uri="{FF2B5EF4-FFF2-40B4-BE49-F238E27FC236}">
                <a16:creationId xmlns:a16="http://schemas.microsoft.com/office/drawing/2014/main" id="{A4AFD2AB-EC6C-189E-90C4-A3150DFD16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05CC3B-FDF1-4C5D-BF1C-2A1A89D3D248}" type="datetime1">
              <a:rPr lang="es-PE" smtClean="0"/>
              <a:t>24/01/2025</a:t>
            </a:fld>
            <a:endParaRPr lang="es-PE"/>
          </a:p>
        </p:txBody>
      </p:sp>
      <p:sp>
        <p:nvSpPr>
          <p:cNvPr id="9" name="Marcador de pie de página 8">
            <a:extLst>
              <a:ext uri="{FF2B5EF4-FFF2-40B4-BE49-F238E27FC236}">
                <a16:creationId xmlns:a16="http://schemas.microsoft.com/office/drawing/2014/main" id="{E3E4971A-BC8E-76A2-CF01-4CBBC3A477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/>
              <a:t>Autor José María Pacori Cari</a:t>
            </a:r>
            <a:endParaRPr lang="es-PE"/>
          </a:p>
        </p:txBody>
      </p:sp>
      <p:sp>
        <p:nvSpPr>
          <p:cNvPr id="10" name="Marcador de número de diapositiva 9">
            <a:extLst>
              <a:ext uri="{FF2B5EF4-FFF2-40B4-BE49-F238E27FC236}">
                <a16:creationId xmlns:a16="http://schemas.microsoft.com/office/drawing/2014/main" id="{2EF24FED-C7B7-6777-EB1D-4F8DBE6A7E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54621B-BFE0-4237-8A1F-C62ABBAD0CE0}" type="slidenum">
              <a:rPr lang="es-PE" smtClean="0"/>
              <a:t>2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38481055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21DC84E5-0E62-5927-3AD7-3F1D18E9B71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ES" dirty="0"/>
              <a:t>Carta</a:t>
            </a:r>
            <a:endParaRPr lang="es-PE" dirty="0"/>
          </a:p>
        </p:txBody>
      </p:sp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7890D471-62F9-40D2-8A5C-D2DC2C092D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E05D3B-8BC9-475A-BECB-10C4B4CACC7C}" type="datetime1">
              <a:rPr lang="es-PE" smtClean="0"/>
              <a:t>24/01/2025</a:t>
            </a:fld>
            <a:endParaRPr lang="es-PE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071734E6-BC53-465C-B913-DE190FB052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PE"/>
              <a:t>Docente José María Pacori Cari</a:t>
            </a:r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55D01979-278D-49AA-B315-330260F35A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CF8B7D-F4C7-4B4C-BDE5-4FBD96E7F5E5}" type="slidenum">
              <a:rPr lang="es-PE" smtClean="0"/>
              <a:t>3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320825183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7FDA746-AC97-2733-2D10-5D915085A1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ES" dirty="0"/>
              <a:t>Carta</a:t>
            </a:r>
            <a:endParaRPr lang="es-PE" dirty="0"/>
          </a:p>
        </p:txBody>
      </p:sp>
      <p:graphicFrame>
        <p:nvGraphicFramePr>
          <p:cNvPr id="7" name="Marcador de contenido 6">
            <a:extLst>
              <a:ext uri="{FF2B5EF4-FFF2-40B4-BE49-F238E27FC236}">
                <a16:creationId xmlns:a16="http://schemas.microsoft.com/office/drawing/2014/main" id="{ED13479F-88AE-4CFC-BFAB-D738E3764E6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96157092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FD94324-0FA4-4031-85EC-E27B7ECB83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AF6638-7570-476B-A8DE-1AF39BB70A8A}" type="datetime1">
              <a:rPr lang="es-PE" smtClean="0"/>
              <a:t>24/01/2025</a:t>
            </a:fld>
            <a:endParaRPr lang="es-PE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5487F0E-220A-4397-86AE-77F034EE02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PE"/>
              <a:t>Docente José María Pacori Cari</a:t>
            </a: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D37AE64-E94F-4757-9E77-70CA934984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CF8B7D-F4C7-4B4C-BDE5-4FBD96E7F5E5}" type="slidenum">
              <a:rPr lang="es-PE" smtClean="0"/>
              <a:t>4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178431578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C7A1B43-760B-BE0F-68E6-D2CA576FE8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ES" dirty="0"/>
              <a:t>Estructura de la carta (i)</a:t>
            </a:r>
            <a:endParaRPr lang="es-PE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91C6996-06FC-5A18-9A7B-E32DC199A8A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algn="just"/>
            <a:r>
              <a:rPr lang="es-ES" dirty="0"/>
              <a:t>Encabezado. Es la parte superior del documento y comprende la siguiente información: Logotipo oficial de la entidad.</a:t>
            </a:r>
          </a:p>
          <a:p>
            <a:pPr algn="just"/>
            <a:r>
              <a:rPr lang="es-ES" dirty="0"/>
              <a:t>Año oficial. Es la denominación del año calendario declarado por dispositivo legal correspondiente. </a:t>
            </a:r>
          </a:p>
          <a:p>
            <a:pPr algn="just"/>
            <a:r>
              <a:rPr lang="es-ES" dirty="0"/>
              <a:t>Lugar y fecha. Comprende el nombre de la localidad, el día, el mes y el año de elaboración del documento.</a:t>
            </a:r>
          </a:p>
          <a:p>
            <a:pPr algn="just"/>
            <a:r>
              <a:rPr lang="es-ES" dirty="0"/>
              <a:t>Codificación. La codificación individualiza la comunicación escrita e identifica al órgano y/o unidad orgánica remitente.</a:t>
            </a:r>
          </a:p>
          <a:p>
            <a:pPr algn="just"/>
            <a:r>
              <a:rPr lang="es-ES" dirty="0"/>
              <a:t>Destinatario. Es el nombre, apellido y/o cargo de la persona a quien se dirige el documento. Se incluye adicionalmente la dirección de la persona natural o institución.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5D613C7-94F7-481E-B2B7-BBA11C27C7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EC20B6-0C5D-49CC-9D09-7C8DE7CE3BD5}" type="datetime1">
              <a:rPr lang="es-PE" smtClean="0"/>
              <a:t>24/01/2025</a:t>
            </a:fld>
            <a:endParaRPr lang="es-PE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A79832F-622B-4216-BE2C-83E1DAFA7D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PE"/>
              <a:t>Docente José María Pacori Cari</a:t>
            </a: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2883BEF-C850-4607-8711-55BEF2746D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CF8B7D-F4C7-4B4C-BDE5-4FBD96E7F5E5}" type="slidenum">
              <a:rPr lang="es-PE" smtClean="0"/>
              <a:t>5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412238264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C7A1B43-760B-BE0F-68E6-D2CA576FE8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ES" dirty="0"/>
              <a:t>Estructura de la carta (ii)</a:t>
            </a:r>
            <a:endParaRPr lang="es-PE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91C6996-06FC-5A18-9A7B-E32DC199A8A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algn="just"/>
            <a:r>
              <a:rPr lang="es-ES" dirty="0"/>
              <a:t>Asunto. Expresa brevemente el contenido del documento.</a:t>
            </a:r>
          </a:p>
          <a:p>
            <a:pPr algn="just"/>
            <a:r>
              <a:rPr lang="es-ES" dirty="0"/>
              <a:t>Referencia. Menciona, en orden cronológico (desde el más antiguo hasta el más reciente), los documentos que originan o sustentan la formulación de la carta.</a:t>
            </a:r>
          </a:p>
          <a:p>
            <a:pPr algn="just"/>
            <a:r>
              <a:rPr lang="es-ES" dirty="0"/>
              <a:t>Cuerpo. Parte expositiva y esencial del documento, en la que se desarrolla el tema.</a:t>
            </a:r>
          </a:p>
          <a:p>
            <a:pPr lvl="1" algn="just"/>
            <a:r>
              <a:rPr lang="es-ES" dirty="0"/>
              <a:t>Se inicia con un saludo que constituye la antesala al cuerpo del documento: “Es grado dirigirme a usted…”, “Me dirijo a usted…”</a:t>
            </a:r>
          </a:p>
          <a:p>
            <a:pPr lvl="1" algn="just"/>
            <a:r>
              <a:rPr lang="es-ES" dirty="0"/>
              <a:t>Luego de efectuado el saludo, se desarrollara uno o más párrafos explicando diversos aspectos de un determinado tema, así como comunicando aspectos administrativos, con la finalidad de dar respuesta, formalizar o impulsar acciones específicas, tales como realizar pedidos, solicitar y/o remitir información.</a:t>
            </a:r>
          </a:p>
          <a:p>
            <a:pPr algn="just"/>
            <a:r>
              <a:rPr lang="es-ES" dirty="0"/>
              <a:t>Remitente. Firma y post firma. Al final de la carta.</a:t>
            </a:r>
            <a:endParaRPr lang="es-PE" dirty="0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2C165696-9BB9-4AC0-B9DD-8ABE34EB92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0FB090-6997-4F9C-95AA-B93D7DCBBE00}" type="datetime1">
              <a:rPr lang="es-PE" smtClean="0"/>
              <a:t>24/01/2025</a:t>
            </a:fld>
            <a:endParaRPr lang="es-PE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511D1E5-B997-4C99-8CE9-2B91D01672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PE"/>
              <a:t>Docente José María Pacori Cari</a:t>
            </a: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BCC4D62-F7D4-4246-9189-60166D8CEC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CF8B7D-F4C7-4B4C-BDE5-4FBD96E7F5E5}" type="slidenum">
              <a:rPr lang="es-PE" smtClean="0"/>
              <a:t>6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212873536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D740C11-EDD6-A534-EFE4-0AB0F6E144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ES" dirty="0"/>
              <a:t>Carta poder simple</a:t>
            </a:r>
            <a:endParaRPr lang="es-PE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2F57E67-3ECC-5B23-24DF-34C772AE637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s-ES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Para la tramitación de los procedimientos, es suficiente carta poder simple con firma del administrado, salvo que leyes especiales requieran una formalidad adicional (Art. 126 TUO Ley 27444).</a:t>
            </a:r>
            <a:endParaRPr lang="es-PE" dirty="0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F9BBA7D-81E2-4BF9-AAD9-959728DD82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ABB271-259F-47A4-84F4-652379DBEFBC}" type="datetime1">
              <a:rPr lang="es-PE" smtClean="0"/>
              <a:t>24/01/2025</a:t>
            </a:fld>
            <a:endParaRPr lang="es-PE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870482D-7041-40A4-906E-F9BA11C03A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PE"/>
              <a:t>Docente José María Pacori Cari</a:t>
            </a: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07FB578-EC04-4183-8265-43F50BD06F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CF8B7D-F4C7-4B4C-BDE5-4FBD96E7F5E5}" type="slidenum">
              <a:rPr lang="es-PE" smtClean="0"/>
              <a:t>7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77760783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2255672-B95D-5AE4-A2A3-0B98DED092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ES" dirty="0"/>
              <a:t>Formato Carta</a:t>
            </a:r>
            <a:endParaRPr lang="es-PE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DCAE350-1125-07AF-6AA7-3F9A4C749C6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 algn="just"/>
            <a:r>
              <a:rPr lang="es-ES" dirty="0"/>
              <a:t>(Lugar y fecha)</a:t>
            </a:r>
          </a:p>
          <a:p>
            <a:pPr algn="just"/>
            <a:r>
              <a:rPr lang="es-ES" dirty="0"/>
              <a:t>Carta Nro. (…)-2025-(…)</a:t>
            </a:r>
          </a:p>
          <a:p>
            <a:pPr algn="just"/>
            <a:r>
              <a:rPr lang="es-ES" dirty="0"/>
              <a:t>Señor (a)</a:t>
            </a:r>
          </a:p>
          <a:p>
            <a:pPr algn="just"/>
            <a:r>
              <a:rPr lang="es-ES" dirty="0"/>
              <a:t>Nombres y Apellidos (Destinatario)</a:t>
            </a:r>
          </a:p>
          <a:p>
            <a:pPr algn="just"/>
            <a:r>
              <a:rPr lang="es-ES" dirty="0"/>
              <a:t>Dirección</a:t>
            </a:r>
          </a:p>
          <a:p>
            <a:pPr algn="just"/>
            <a:r>
              <a:rPr lang="es-ES" dirty="0"/>
              <a:t>Presente</a:t>
            </a:r>
          </a:p>
          <a:p>
            <a:pPr algn="just"/>
            <a:r>
              <a:rPr lang="es-ES" dirty="0"/>
              <a:t>Asunto</a:t>
            </a:r>
          </a:p>
          <a:p>
            <a:pPr algn="just"/>
            <a:r>
              <a:rPr lang="es-ES" dirty="0"/>
              <a:t>Referencia</a:t>
            </a:r>
          </a:p>
          <a:p>
            <a:pPr algn="just"/>
            <a:r>
              <a:rPr lang="es-ES" dirty="0"/>
              <a:t>Es grato dirigirme a usted, en atención al documentos de la referencia, mediante el cual […].</a:t>
            </a:r>
          </a:p>
          <a:p>
            <a:pPr algn="just"/>
            <a:r>
              <a:rPr lang="es-ES" dirty="0"/>
              <a:t>Al respecto, hago de su conocimiento que […].</a:t>
            </a:r>
          </a:p>
          <a:p>
            <a:pPr algn="just"/>
            <a:r>
              <a:rPr lang="es-ES" dirty="0"/>
              <a:t>Es propicia la ocasión para expresarle los sentimiento de mi especial consideración.</a:t>
            </a:r>
          </a:p>
          <a:p>
            <a:pPr algn="just"/>
            <a:r>
              <a:rPr lang="es-ES" dirty="0"/>
              <a:t>Atentamente,</a:t>
            </a:r>
          </a:p>
          <a:p>
            <a:pPr algn="just"/>
            <a:r>
              <a:rPr lang="es-ES" dirty="0"/>
              <a:t>[firma y postfirma]</a:t>
            </a:r>
            <a:endParaRPr lang="es-PE" dirty="0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AE7147B-5693-471D-8A22-3995F67EA2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96AF13-2438-4027-83C4-2878A64A9617}" type="datetime1">
              <a:rPr lang="es-PE" smtClean="0"/>
              <a:t>24/01/2025</a:t>
            </a:fld>
            <a:endParaRPr lang="es-PE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A57BE78D-F6A0-4B69-91EB-EC1AD187FE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PE"/>
              <a:t>Docente José María Pacori Cari</a:t>
            </a: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AE802C9-647A-4C3C-B0DF-4CD942769C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CF8B7D-F4C7-4B4C-BDE5-4FBD96E7F5E5}" type="slidenum">
              <a:rPr lang="es-PE" smtClean="0"/>
              <a:t>8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234325843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F7F01380-2502-F16E-6656-0980B484C32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ES" dirty="0"/>
              <a:t>Informe</a:t>
            </a:r>
            <a:endParaRPr lang="es-PE" dirty="0"/>
          </a:p>
        </p:txBody>
      </p:sp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D503345D-6545-4DAB-8BC1-8ACE911B35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5E42FF-D5CD-4D65-B3A0-D1E0E9515A20}" type="datetime1">
              <a:rPr lang="es-PE" smtClean="0"/>
              <a:t>24/01/2025</a:t>
            </a:fld>
            <a:endParaRPr lang="es-PE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3E34E6D4-668F-4B76-997B-666398A265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PE"/>
              <a:t>Docente José María Pacori Cari</a:t>
            </a:r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57845E7F-493E-4BBC-8587-9250C49D7C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CF8B7D-F4C7-4B4C-BDE5-4FBD96E7F5E5}" type="slidenum">
              <a:rPr lang="es-PE" smtClean="0"/>
              <a:t>9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121746150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5A7517D-C34E-78D7-CFCE-1B8E85AE63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ES" dirty="0"/>
              <a:t>Informe</a:t>
            </a:r>
            <a:endParaRPr lang="es-PE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8FEAA9D-BCE3-F2AD-0610-BC4EF965D25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s-ES" dirty="0"/>
              <a:t>Documento expositivo que examina hechos, derechos o asuntos técnicos de forma pormenorizada y detallada de un asunto determinado, a pedido de la instancia superior o de igual jerarquía o por iniciativa propia, para esclarecer y solucionar un hecho que necesite conocimiento especializado, para facilitar la toma de decisiones.</a:t>
            </a:r>
          </a:p>
          <a:p>
            <a:pPr algn="just"/>
            <a:r>
              <a:rPr lang="es-ES" dirty="0"/>
              <a:t>Generalmente, se inicia con un saludo que constituye la antesala al cuerpo del documento, por ejemplo, “Me dirijo a usted, con relación a los documentos de la referencia, vinculados a…”</a:t>
            </a:r>
            <a:endParaRPr lang="es-PE" dirty="0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34D2708F-290A-4790-AF6A-537FAD6AE8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435F40-99A9-4568-8BCA-3433F9773B20}" type="datetime1">
              <a:rPr lang="es-PE" smtClean="0"/>
              <a:t>24/01/2025</a:t>
            </a:fld>
            <a:endParaRPr lang="es-PE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C3C27E7-94BD-40B0-95B3-438B365113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PE"/>
              <a:t>Docente José María Pacori Cari</a:t>
            </a: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464B5BA-0572-46C7-9BA5-35BC467509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CF8B7D-F4C7-4B4C-BDE5-4FBD96E7F5E5}" type="slidenum">
              <a:rPr lang="es-PE" smtClean="0"/>
              <a:t>10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366970656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25172D6-9B93-5FEB-30B7-79E971735F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ES" dirty="0"/>
              <a:t>Clases de informes</a:t>
            </a:r>
            <a:endParaRPr lang="es-PE" dirty="0"/>
          </a:p>
        </p:txBody>
      </p:sp>
      <p:graphicFrame>
        <p:nvGraphicFramePr>
          <p:cNvPr id="7" name="Marcador de contenido 6">
            <a:extLst>
              <a:ext uri="{FF2B5EF4-FFF2-40B4-BE49-F238E27FC236}">
                <a16:creationId xmlns:a16="http://schemas.microsoft.com/office/drawing/2014/main" id="{EAC36D4A-619E-44A9-833F-C6DF5B7AE0E5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3877600F-B1A0-4244-A443-F4DE546A38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D84904-8645-49A8-BE68-B05C914C59A6}" type="datetime1">
              <a:rPr lang="es-PE" smtClean="0"/>
              <a:t>24/01/2025</a:t>
            </a:fld>
            <a:endParaRPr lang="es-PE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BE4F040-068A-4FA7-ADB5-F793ECD710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PE"/>
              <a:t>Docente José María Pacori Cari</a:t>
            </a: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DA1305D-50B3-4E52-BAD2-7F733E231B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CF8B7D-F4C7-4B4C-BDE5-4FBD96E7F5E5}" type="slidenum">
              <a:rPr lang="es-PE" smtClean="0"/>
              <a:t>11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236033055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25172D6-9B93-5FEB-30B7-79E971735F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ES" dirty="0"/>
              <a:t>Presentación de informes</a:t>
            </a:r>
            <a:endParaRPr lang="es-PE" dirty="0"/>
          </a:p>
        </p:txBody>
      </p:sp>
      <p:graphicFrame>
        <p:nvGraphicFramePr>
          <p:cNvPr id="7" name="Marcador de contenido 6">
            <a:extLst>
              <a:ext uri="{FF2B5EF4-FFF2-40B4-BE49-F238E27FC236}">
                <a16:creationId xmlns:a16="http://schemas.microsoft.com/office/drawing/2014/main" id="{E13BAA93-1D2E-4D8A-8A5E-0F9E6C5155DE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DF851F4-2917-4EBB-B3BD-407B005E2F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F3C083-FAA1-4F4D-AEBC-45C56BDA036E}" type="datetime1">
              <a:rPr lang="es-PE" smtClean="0"/>
              <a:t>24/01/2025</a:t>
            </a:fld>
            <a:endParaRPr lang="es-PE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C66BE48-C932-4EEA-A8FA-348E38BE4B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PE"/>
              <a:t>Docente José María Pacori Cari</a:t>
            </a: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07A41B2-1ED1-479F-B88A-EE5F8FEE11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CF8B7D-F4C7-4B4C-BDE5-4FBD96E7F5E5}" type="slidenum">
              <a:rPr lang="es-PE" smtClean="0"/>
              <a:t>12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420260559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0B491E7-C57E-F381-501D-5E5D32C3A3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ES" dirty="0"/>
              <a:t>Estructura del Informe</a:t>
            </a:r>
            <a:endParaRPr lang="es-PE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3F9D581-E03C-7AEB-1C03-291B3643C2C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algn="just"/>
            <a:r>
              <a:rPr lang="es-ES" dirty="0"/>
              <a:t>Luego de efectuado el saludo, se desarrollará el cuerpo del documento, conforme a la siguiente estructura:</a:t>
            </a:r>
          </a:p>
          <a:p>
            <a:pPr algn="just"/>
            <a:r>
              <a:rPr lang="es-ES" dirty="0"/>
              <a:t>1. Antecedentes. Se resumirán los hechos y el contenido de los documentos que sustentan la formulación del informe.</a:t>
            </a:r>
          </a:p>
          <a:p>
            <a:pPr algn="just"/>
            <a:r>
              <a:rPr lang="es-ES" dirty="0"/>
              <a:t>2. Base legal. Se consignarán las normas legales, independientemente de su rango, que estén vinculados con el tema a examinar.</a:t>
            </a:r>
          </a:p>
          <a:p>
            <a:pPr algn="just"/>
            <a:r>
              <a:rPr lang="es-ES" dirty="0"/>
              <a:t>3. Análisis. Se realizará una investigación o estudio lógico secuencial del tema o temas abordados.</a:t>
            </a:r>
          </a:p>
          <a:p>
            <a:pPr algn="just"/>
            <a:r>
              <a:rPr lang="es-ES" dirty="0"/>
              <a:t>4. Conclusiones. Se consignarán los resultados obtenidos sobre la base de las premisas desarrolladas en la parte analítica.</a:t>
            </a:r>
          </a:p>
          <a:p>
            <a:pPr algn="just"/>
            <a:r>
              <a:rPr lang="es-ES" dirty="0"/>
              <a:t>5. Recomendaciones. Se consignarán las sugerencias y/o recomendaciones vinculadas a la parte analítica del informe.</a:t>
            </a:r>
            <a:endParaRPr lang="es-PE" dirty="0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34C7E978-5B69-4021-BC22-6556F0A727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F81A2E-9DC1-4E04-A8EC-5669396D8FA6}" type="datetime1">
              <a:rPr lang="es-PE" smtClean="0"/>
              <a:t>24/01/2025</a:t>
            </a:fld>
            <a:endParaRPr lang="es-PE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460F246-B3BC-4ED4-B8E7-6F0B882453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PE"/>
              <a:t>Docente José María Pacori Cari</a:t>
            </a: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3FF84A7F-D431-41C3-8D9C-0BE97067F6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CF8B7D-F4C7-4B4C-BDE5-4FBD96E7F5E5}" type="slidenum">
              <a:rPr lang="es-PE" smtClean="0"/>
              <a:t>13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378843708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90FD173-8203-2743-5874-AA60313908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ES" dirty="0"/>
              <a:t>Término del Informe (i)</a:t>
            </a:r>
            <a:endParaRPr lang="es-PE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898CF50-5CFB-1682-76BA-AE1C7702ED1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es-ES" dirty="0"/>
              <a:t>Conjunto de elementos de identificación del remitente:</a:t>
            </a:r>
          </a:p>
          <a:p>
            <a:pPr algn="just"/>
            <a:r>
              <a:rPr lang="es-ES" dirty="0"/>
              <a:t>1. Despedida. Se ubica luego de concluido el texto, por ejemplo, “Es propicia la ocasión para expresarle los sentimientos de mi consideración”, “Es cuanto informo a usted, para los fines pertinentes”, “Atentamente”.</a:t>
            </a:r>
          </a:p>
          <a:p>
            <a:pPr algn="just"/>
            <a:r>
              <a:rPr lang="es-ES" dirty="0"/>
              <a:t>2. Firma. Se suscribe en parte central de la última página del documento, debajo de la despedida y sobre la postfirma.</a:t>
            </a:r>
          </a:p>
          <a:p>
            <a:pPr algn="just"/>
            <a:r>
              <a:rPr lang="es-ES" dirty="0"/>
              <a:t>3. Postfirma. Se coloca debajo de la firma y comprende: nombres y apellidos, cargo o encargatura, de corresponder.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BCC7DBA5-5D36-462D-8506-20049DBED1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476BA0-34DF-4873-9A06-2AA5B6AEF516}" type="datetime1">
              <a:rPr lang="es-PE" smtClean="0"/>
              <a:t>24/01/2025</a:t>
            </a:fld>
            <a:endParaRPr lang="es-PE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0FC15AF-BAC5-48DA-BB86-0B2AAFD0D8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PE"/>
              <a:t>Docente José María Pacori Cari</a:t>
            </a: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A83AD07-43E5-4679-AE2A-ECFAA07B1A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CF8B7D-F4C7-4B4C-BDE5-4FBD96E7F5E5}" type="slidenum">
              <a:rPr lang="es-PE" smtClean="0"/>
              <a:t>14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103487285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90FD173-8203-2743-5874-AA60313908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ES" dirty="0"/>
              <a:t>Término del Informe (ii)</a:t>
            </a:r>
            <a:endParaRPr lang="es-PE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898CF50-5CFB-1682-76BA-AE1C7702ED1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algn="just"/>
            <a:r>
              <a:rPr lang="es-ES" dirty="0"/>
              <a:t>4. Siglas de responsabilidad. Identifica al o los servidores responsables de la formulación del documento, mediante sus iniciales mayúsculas y minúsculas respectivamente, separadas de oblicuas (/). Las siglas de responsabilidad se consignan en el margen izquierdo y al final de la última página del documentos (XXX/yyy/zzz). Las primera siglas corresponden al funcionario del área, quien es la persona que firma el documento (en mayúsculas) y las siguientes corresponden al o los servidores que intervinieron en su redacción (en minúsculas).</a:t>
            </a:r>
          </a:p>
          <a:p>
            <a:pPr algn="just"/>
            <a:r>
              <a:rPr lang="es-ES" dirty="0"/>
              <a:t>5. Con copia. Se utiliza cuando una copia del documentos es remitido, para conocimiento a otros órganos o personas distintas al destinatario. Se consignarán las iniciales “C. c.” y se ubicarán en el margen izquierdo y al final de la última página del documento.</a:t>
            </a:r>
          </a:p>
          <a:p>
            <a:pPr algn="just"/>
            <a:r>
              <a:rPr lang="es-ES" dirty="0"/>
              <a:t>6. Fin de página. Es la referencia al número de la central telefónica, la dirección electrónica y el domicilio fiscal de la entidad pública.</a:t>
            </a:r>
          </a:p>
          <a:p>
            <a:pPr algn="just"/>
            <a:r>
              <a:rPr lang="es-ES" dirty="0"/>
              <a:t>7. Visado. Es la rúbrica que se suscribe en el borde izquierdo de cada página del documento y sus anexos, a fin de dar conformidad a su contenido.</a:t>
            </a:r>
            <a:endParaRPr lang="es-PE" dirty="0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1385BFD-7A33-4E74-AE50-76AA7F5948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3C0736-45AD-46CD-A39D-8160040C4579}" type="datetime1">
              <a:rPr lang="es-PE" smtClean="0"/>
              <a:t>24/01/2025</a:t>
            </a:fld>
            <a:endParaRPr lang="es-PE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6EEAB81-80E9-4A52-AF3F-BB60883E77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PE"/>
              <a:t>Docente José María Pacori Cari</a:t>
            </a: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465F80E-688F-4467-9528-82E4C1EFDA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CF8B7D-F4C7-4B4C-BDE5-4FBD96E7F5E5}" type="slidenum">
              <a:rPr lang="es-PE" smtClean="0"/>
              <a:t>15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373755375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797BFCF-32DF-DDF7-6270-4547AA2A1C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ES" dirty="0"/>
              <a:t>Formato de introducción Informe</a:t>
            </a:r>
            <a:endParaRPr lang="es-PE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4947604-3661-4915-0D30-44271848D7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/>
              <a:t>Informe (…)-2025-(…)</a:t>
            </a:r>
          </a:p>
          <a:p>
            <a:r>
              <a:rPr lang="es-ES" dirty="0"/>
              <a:t>Para: Nombres y apellidos (Destinatario)</a:t>
            </a:r>
          </a:p>
          <a:p>
            <a:r>
              <a:rPr lang="es-ES" dirty="0"/>
              <a:t>Cargo (Destinatario)</a:t>
            </a:r>
          </a:p>
          <a:p>
            <a:r>
              <a:rPr lang="es-ES" dirty="0"/>
              <a:t>De: Nombres y apellidos (Remitente)</a:t>
            </a:r>
          </a:p>
          <a:p>
            <a:r>
              <a:rPr lang="es-ES" dirty="0"/>
              <a:t>Cargo (Destinatario)</a:t>
            </a:r>
          </a:p>
          <a:p>
            <a:r>
              <a:rPr lang="es-ES" dirty="0"/>
              <a:t>Asunto:</a:t>
            </a:r>
          </a:p>
          <a:p>
            <a:r>
              <a:rPr lang="es-ES" dirty="0"/>
              <a:t>Referencia:</a:t>
            </a:r>
          </a:p>
          <a:p>
            <a:r>
              <a:rPr lang="es-ES" dirty="0"/>
              <a:t>Fecha: […] de […] de 2025</a:t>
            </a:r>
            <a:endParaRPr lang="es-PE" dirty="0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EFC9FC8F-131F-4545-839C-9E2123504D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9F7747-CA4B-40C5-9EDA-8D4AB0AEA50C}" type="datetime1">
              <a:rPr lang="es-PE" smtClean="0"/>
              <a:t>24/01/2025</a:t>
            </a:fld>
            <a:endParaRPr lang="es-PE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566EC13-CE2B-4BC5-81B9-202117C41E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PE"/>
              <a:t>Docente José María Pacori Cari</a:t>
            </a: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313381B-0A6D-4B50-8B6D-2CD804A3DA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CF8B7D-F4C7-4B4C-BDE5-4FBD96E7F5E5}" type="slidenum">
              <a:rPr lang="es-PE" smtClean="0"/>
              <a:t>16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177179764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A202C52-2AAB-FCC0-6CB0-D193D9775D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ES" dirty="0"/>
              <a:t>Estructura del contenido del informe</a:t>
            </a:r>
            <a:endParaRPr lang="es-PE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EC1B11C-82A7-B0B9-0C10-29EA26F4E28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s-ES" dirty="0"/>
              <a:t>Me dirijo a usted, con relación al documento de la referencia, vinculados al […]</a:t>
            </a:r>
          </a:p>
          <a:p>
            <a:r>
              <a:rPr lang="es-ES" dirty="0"/>
              <a:t>Al respecto, informo a su despacho lo siguiente:</a:t>
            </a:r>
          </a:p>
          <a:p>
            <a:r>
              <a:rPr lang="es-ES" dirty="0"/>
              <a:t>I. Antecedentes</a:t>
            </a:r>
          </a:p>
          <a:p>
            <a:r>
              <a:rPr lang="es-ES" dirty="0"/>
              <a:t>II. Base legal</a:t>
            </a:r>
          </a:p>
          <a:p>
            <a:r>
              <a:rPr lang="es-ES" dirty="0"/>
              <a:t>III. Análisis</a:t>
            </a:r>
          </a:p>
          <a:p>
            <a:r>
              <a:rPr lang="es-ES" dirty="0"/>
              <a:t>IV. Conclusiones</a:t>
            </a:r>
          </a:p>
          <a:p>
            <a:r>
              <a:rPr lang="es-ES" dirty="0"/>
              <a:t>V. Recomendaciones</a:t>
            </a:r>
          </a:p>
          <a:p>
            <a:r>
              <a:rPr lang="es-ES" dirty="0"/>
              <a:t>Es cuanto informo a usted, para los fines pertinentes.</a:t>
            </a:r>
          </a:p>
          <a:p>
            <a:r>
              <a:rPr lang="es-ES" dirty="0"/>
              <a:t>Atentamente,</a:t>
            </a:r>
          </a:p>
          <a:p>
            <a:r>
              <a:rPr lang="es-ES" dirty="0"/>
              <a:t>(Firma y post-Firma)</a:t>
            </a:r>
          </a:p>
          <a:p>
            <a:r>
              <a:rPr lang="es-ES" dirty="0"/>
              <a:t>C.c.</a:t>
            </a:r>
          </a:p>
          <a:p>
            <a:r>
              <a:rPr lang="es-ES" dirty="0"/>
              <a:t>(XXX/yyy/zzz)</a:t>
            </a:r>
          </a:p>
          <a:p>
            <a:endParaRPr lang="es-PE" dirty="0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3D6E5A6A-4440-4351-8A2B-A192F43D89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BD9912-4F03-41EE-8187-6A0380AE8579}" type="datetime1">
              <a:rPr lang="es-PE" smtClean="0"/>
              <a:t>24/01/2025</a:t>
            </a:fld>
            <a:endParaRPr lang="es-PE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B0A2132-E59C-4BBF-9CB6-3D9D6D12ED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PE"/>
              <a:t>Docente José María Pacori Cari</a:t>
            </a: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2C35663-7B3F-4C98-9A19-3494410147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CF8B7D-F4C7-4B4C-BDE5-4FBD96E7F5E5}" type="slidenum">
              <a:rPr lang="es-PE" smtClean="0"/>
              <a:t>17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9709261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ítulo 6">
            <a:extLst>
              <a:ext uri="{FF2B5EF4-FFF2-40B4-BE49-F238E27FC236}">
                <a16:creationId xmlns:a16="http://schemas.microsoft.com/office/drawing/2014/main" id="{1096566E-7F4E-4A94-9C57-E5A8A357DD7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PE" dirty="0"/>
              <a:t>Memorando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1FA7652-3C6A-4985-B65F-B69F03A662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E17EAF-A18D-4B59-ABF5-C62B0C10A634}" type="datetime1">
              <a:rPr lang="es-PE" smtClean="0"/>
              <a:t>24/01/2025</a:t>
            </a:fld>
            <a:endParaRPr lang="es-PE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19392C6-7656-4750-96F9-6FA51D0620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MX"/>
              <a:t>Autor José María Pacori Cari</a:t>
            </a:r>
            <a:endParaRPr lang="es-PE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667911DC-EB2C-4ECD-9981-6B8F6713F5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D82C18-3D6C-4FC9-AD35-7B7BEC0B5DA5}" type="slidenum">
              <a:rPr lang="es-PE" smtClean="0"/>
              <a:t>18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286052000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8200" y="79466"/>
            <a:ext cx="10515600" cy="1064957"/>
          </a:xfrm>
        </p:spPr>
        <p:txBody>
          <a:bodyPr>
            <a:normAutofit/>
          </a:bodyPr>
          <a:lstStyle/>
          <a:p>
            <a:pPr algn="ctr"/>
            <a:r>
              <a:rPr lang="es-PE" sz="4000" b="1" dirty="0"/>
              <a:t>¿Qué es el Memorando?</a:t>
            </a:r>
          </a:p>
        </p:txBody>
      </p:sp>
      <p:graphicFrame>
        <p:nvGraphicFramePr>
          <p:cNvPr id="4" name="Marcador de contenido 3">
            <a:extLst>
              <a:ext uri="{FF2B5EF4-FFF2-40B4-BE49-F238E27FC236}">
                <a16:creationId xmlns:a16="http://schemas.microsoft.com/office/drawing/2014/main" id="{38B063B7-4493-4AE3-BA2C-C9F54D7E94C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80520019"/>
              </p:ext>
            </p:extLst>
          </p:nvPr>
        </p:nvGraphicFramePr>
        <p:xfrm>
          <a:off x="838200" y="847578"/>
          <a:ext cx="10515600" cy="516284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12987818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8200" y="196314"/>
            <a:ext cx="10515600" cy="1131042"/>
          </a:xfrm>
        </p:spPr>
        <p:txBody>
          <a:bodyPr>
            <a:normAutofit/>
          </a:bodyPr>
          <a:lstStyle/>
          <a:p>
            <a:pPr algn="ctr"/>
            <a:r>
              <a:rPr lang="es-PE" b="1" dirty="0"/>
              <a:t>Contenido del memorando</a:t>
            </a:r>
          </a:p>
        </p:txBody>
      </p:sp>
      <p:graphicFrame>
        <p:nvGraphicFramePr>
          <p:cNvPr id="4" name="Marcador de contenido 3">
            <a:extLst>
              <a:ext uri="{FF2B5EF4-FFF2-40B4-BE49-F238E27FC236}">
                <a16:creationId xmlns:a16="http://schemas.microsoft.com/office/drawing/2014/main" id="{EE12A20C-4D2B-4115-A485-E56607F50AD3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326543" y="823369"/>
          <a:ext cx="11354179" cy="545944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62428524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Marcador de contenido 3">
            <a:extLst>
              <a:ext uri="{FF2B5EF4-FFF2-40B4-BE49-F238E27FC236}">
                <a16:creationId xmlns:a16="http://schemas.microsoft.com/office/drawing/2014/main" id="{CF6F40E1-511F-453D-BA65-6507785687A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99257557"/>
              </p:ext>
            </p:extLst>
          </p:nvPr>
        </p:nvGraphicFramePr>
        <p:xfrm>
          <a:off x="456292" y="761834"/>
          <a:ext cx="11268676" cy="565371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Título 1">
            <a:extLst>
              <a:ext uri="{FF2B5EF4-FFF2-40B4-BE49-F238E27FC236}">
                <a16:creationId xmlns:a16="http://schemas.microsoft.com/office/drawing/2014/main" id="{410C8D99-6EF2-4EBF-8D19-71AD99F81F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2830" y="0"/>
            <a:ext cx="10515600" cy="1131042"/>
          </a:xfrm>
        </p:spPr>
        <p:txBody>
          <a:bodyPr>
            <a:normAutofit/>
          </a:bodyPr>
          <a:lstStyle/>
          <a:p>
            <a:pPr algn="ctr"/>
            <a:r>
              <a:rPr lang="es-PE" b="1" dirty="0"/>
              <a:t>Contenido del memorando</a:t>
            </a:r>
          </a:p>
        </p:txBody>
      </p:sp>
    </p:spTree>
    <p:extLst>
      <p:ext uri="{BB962C8B-B14F-4D97-AF65-F5344CB8AC3E}">
        <p14:creationId xmlns:p14="http://schemas.microsoft.com/office/powerpoint/2010/main" val="61654772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53D28E8-9E2A-4A06-AA1C-13CB993C836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endParaRPr lang="es-PE" dirty="0"/>
          </a:p>
          <a:p>
            <a:pPr algn="ctr"/>
            <a:endParaRPr lang="es-PE" dirty="0"/>
          </a:p>
          <a:p>
            <a:pPr algn="ctr"/>
            <a:r>
              <a:rPr lang="es-PE" dirty="0"/>
              <a:t>Muchas gracias</a:t>
            </a:r>
          </a:p>
          <a:p>
            <a:pPr algn="ctr"/>
            <a:r>
              <a:rPr lang="es-PE" dirty="0"/>
              <a:t>Docente José María Pacori Cari</a:t>
            </a:r>
          </a:p>
          <a:p>
            <a:pPr algn="ctr"/>
            <a:r>
              <a:rPr lang="es-PE" dirty="0">
                <a:hlinkClick r:id="rId2"/>
              </a:rPr>
              <a:t>corporacionhiramsl@gmail.com</a:t>
            </a:r>
            <a:endParaRPr lang="es-PE" dirty="0"/>
          </a:p>
          <a:p>
            <a:pPr algn="ctr"/>
            <a:r>
              <a:rPr lang="es-PE" dirty="0"/>
              <a:t>WhatsApp 959666272</a:t>
            </a:r>
          </a:p>
          <a:p>
            <a:endParaRPr lang="es-PE" dirty="0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B311F45D-9D44-4678-B691-D6307A68DD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F59064-E501-4488-91CD-444EE3B5E24B}" type="datetime1">
              <a:rPr lang="es-PE" smtClean="0"/>
              <a:t>24/01/2025</a:t>
            </a:fld>
            <a:endParaRPr lang="es-PE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6CC72F4-F003-4329-A986-CE14709911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MX"/>
              <a:t>Autor José María Pacori Cari</a:t>
            </a:r>
            <a:endParaRPr lang="es-PE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1FC61AC-2981-41D8-A647-3748CB2DFA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2300AE-054F-4A39-8BC3-43B99251E8A8}" type="slidenum">
              <a:rPr lang="es-PE" smtClean="0"/>
              <a:t>22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582391917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915</TotalTime>
  <Words>1745</Words>
  <Application>Microsoft Office PowerPoint</Application>
  <PresentationFormat>Panorámica</PresentationFormat>
  <Paragraphs>177</Paragraphs>
  <Slides>22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22</vt:i4>
      </vt:variant>
    </vt:vector>
  </HeadingPairs>
  <TitlesOfParts>
    <vt:vector size="26" baseType="lpstr">
      <vt:lpstr>Arial</vt:lpstr>
      <vt:lpstr>Calibri</vt:lpstr>
      <vt:lpstr>Calibri Light</vt:lpstr>
      <vt:lpstr>Tema de Office</vt:lpstr>
      <vt:lpstr>Redacción de escritos administrativos (carta – memorando - informe)</vt:lpstr>
      <vt:lpstr>Requisitos de los escritos administrativos</vt:lpstr>
      <vt:lpstr>Carta</vt:lpstr>
      <vt:lpstr>Carta</vt:lpstr>
      <vt:lpstr>Estructura de la carta (i)</vt:lpstr>
      <vt:lpstr>Estructura de la carta (ii)</vt:lpstr>
      <vt:lpstr>Carta poder simple</vt:lpstr>
      <vt:lpstr>Formato Carta</vt:lpstr>
      <vt:lpstr>Informe</vt:lpstr>
      <vt:lpstr>Informe</vt:lpstr>
      <vt:lpstr>Clases de informes</vt:lpstr>
      <vt:lpstr>Presentación de informes</vt:lpstr>
      <vt:lpstr>Estructura del Informe</vt:lpstr>
      <vt:lpstr>Término del Informe (i)</vt:lpstr>
      <vt:lpstr>Término del Informe (ii)</vt:lpstr>
      <vt:lpstr>Formato de introducción Informe</vt:lpstr>
      <vt:lpstr>Estructura del contenido del informe</vt:lpstr>
      <vt:lpstr>Memorando</vt:lpstr>
      <vt:lpstr>¿Qué es el Memorando?</vt:lpstr>
      <vt:lpstr>Contenido del memorando</vt:lpstr>
      <vt:lpstr>Contenido del memorando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Redacción de escritos administrativos (correos electrónicos – solicitudes – oficios)</dc:title>
  <dc:creator>JOSÉ MARIA</dc:creator>
  <cp:lastModifiedBy>Corporación Hiram Servicios legales</cp:lastModifiedBy>
  <cp:revision>16</cp:revision>
  <dcterms:created xsi:type="dcterms:W3CDTF">2024-01-15T21:14:01Z</dcterms:created>
  <dcterms:modified xsi:type="dcterms:W3CDTF">2025-01-24T19:17:24Z</dcterms:modified>
</cp:coreProperties>
</file>