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95" r:id="rId4"/>
    <p:sldId id="258" r:id="rId5"/>
    <p:sldId id="259" r:id="rId6"/>
    <p:sldId id="296" r:id="rId7"/>
    <p:sldId id="263" r:id="rId8"/>
    <p:sldId id="293" r:id="rId9"/>
    <p:sldId id="294" r:id="rId10"/>
    <p:sldId id="292" r:id="rId11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AA051E2-1CAE-4218-B448-C1ED39D72B0C}" v="143" dt="2025-02-07T15:37:37.1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442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rporación Hiram Servicios legales" userId="2764ad1b7a4164b3" providerId="LiveId" clId="{7AA051E2-1CAE-4218-B448-C1ED39D72B0C}"/>
    <pc:docChg chg="undo custSel addSld delSld modSld sldOrd modMainMaster">
      <pc:chgData name="Corporación Hiram Servicios legales" userId="2764ad1b7a4164b3" providerId="LiveId" clId="{7AA051E2-1CAE-4218-B448-C1ED39D72B0C}" dt="2025-02-07T15:37:37.122" v="1440" actId="113"/>
      <pc:docMkLst>
        <pc:docMk/>
      </pc:docMkLst>
      <pc:sldChg chg="modSp mod setBg">
        <pc:chgData name="Corporación Hiram Servicios legales" userId="2764ad1b7a4164b3" providerId="LiveId" clId="{7AA051E2-1CAE-4218-B448-C1ED39D72B0C}" dt="2025-02-07T15:36:25.191" v="1436"/>
        <pc:sldMkLst>
          <pc:docMk/>
          <pc:sldMk cId="796633876" sldId="256"/>
        </pc:sldMkLst>
        <pc:spChg chg="mod">
          <ac:chgData name="Corporación Hiram Servicios legales" userId="2764ad1b7a4164b3" providerId="LiveId" clId="{7AA051E2-1CAE-4218-B448-C1ED39D72B0C}" dt="2025-02-07T13:09:13.501" v="430" actId="27636"/>
          <ac:spMkLst>
            <pc:docMk/>
            <pc:sldMk cId="796633876" sldId="256"/>
            <ac:spMk id="2" creationId="{37FBD394-BA32-09D5-80EF-D11F911433A5}"/>
          </ac:spMkLst>
        </pc:spChg>
        <pc:spChg chg="mod">
          <ac:chgData name="Corporación Hiram Servicios legales" userId="2764ad1b7a4164b3" providerId="LiveId" clId="{7AA051E2-1CAE-4218-B448-C1ED39D72B0C}" dt="2025-02-07T13:09:19.496" v="431" actId="113"/>
          <ac:spMkLst>
            <pc:docMk/>
            <pc:sldMk cId="796633876" sldId="256"/>
            <ac:spMk id="3" creationId="{1DC62421-1A7E-3C38-E918-5C100CCA3091}"/>
          </ac:spMkLst>
        </pc:spChg>
      </pc:sldChg>
      <pc:sldChg chg="addSp delSp modSp mod">
        <pc:chgData name="Corporación Hiram Servicios legales" userId="2764ad1b7a4164b3" providerId="LiveId" clId="{7AA051E2-1CAE-4218-B448-C1ED39D72B0C}" dt="2025-02-07T15:37:37.122" v="1440" actId="113"/>
        <pc:sldMkLst>
          <pc:docMk/>
          <pc:sldMk cId="1136406708" sldId="257"/>
        </pc:sldMkLst>
        <pc:spChg chg="mod">
          <ac:chgData name="Corporación Hiram Servicios legales" userId="2764ad1b7a4164b3" providerId="LiveId" clId="{7AA051E2-1CAE-4218-B448-C1ED39D72B0C}" dt="2025-02-07T13:50:39.022" v="1134" actId="20577"/>
          <ac:spMkLst>
            <pc:docMk/>
            <pc:sldMk cId="1136406708" sldId="257"/>
            <ac:spMk id="2" creationId="{23A85C8F-48F8-09EB-CE89-3FF8EF015BBB}"/>
          </ac:spMkLst>
        </pc:spChg>
        <pc:spChg chg="del mod">
          <ac:chgData name="Corporación Hiram Servicios legales" userId="2764ad1b7a4164b3" providerId="LiveId" clId="{7AA051E2-1CAE-4218-B448-C1ED39D72B0C}" dt="2025-02-07T13:51:40.678" v="1137" actId="12084"/>
          <ac:spMkLst>
            <pc:docMk/>
            <pc:sldMk cId="1136406708" sldId="257"/>
            <ac:spMk id="3" creationId="{CEEE1280-BCF7-1C90-CC24-3C8A34B65149}"/>
          </ac:spMkLst>
        </pc:spChg>
        <pc:graphicFrameChg chg="add mod">
          <ac:chgData name="Corporación Hiram Servicios legales" userId="2764ad1b7a4164b3" providerId="LiveId" clId="{7AA051E2-1CAE-4218-B448-C1ED39D72B0C}" dt="2025-02-07T15:37:37.122" v="1440" actId="113"/>
          <ac:graphicFrameMkLst>
            <pc:docMk/>
            <pc:sldMk cId="1136406708" sldId="257"/>
            <ac:graphicFrameMk id="4" creationId="{3DBA2A68-8B6D-ADA9-84ED-313995ACB504}"/>
          </ac:graphicFrameMkLst>
        </pc:graphicFrameChg>
      </pc:sldChg>
      <pc:sldChg chg="addSp delSp modSp mod">
        <pc:chgData name="Corporación Hiram Servicios legales" userId="2764ad1b7a4164b3" providerId="LiveId" clId="{7AA051E2-1CAE-4218-B448-C1ED39D72B0C}" dt="2025-02-07T14:09:15.945" v="1283" actId="12100"/>
        <pc:sldMkLst>
          <pc:docMk/>
          <pc:sldMk cId="3238806371" sldId="258"/>
        </pc:sldMkLst>
        <pc:spChg chg="mod">
          <ac:chgData name="Corporación Hiram Servicios legales" userId="2764ad1b7a4164b3" providerId="LiveId" clId="{7AA051E2-1CAE-4218-B448-C1ED39D72B0C}" dt="2025-02-07T13:52:45.983" v="1191" actId="122"/>
          <ac:spMkLst>
            <pc:docMk/>
            <pc:sldMk cId="3238806371" sldId="258"/>
            <ac:spMk id="2" creationId="{5DE19E26-7C93-8829-F835-1D2AA3FAC25F}"/>
          </ac:spMkLst>
        </pc:spChg>
        <pc:spChg chg="del mod">
          <ac:chgData name="Corporación Hiram Servicios legales" userId="2764ad1b7a4164b3" providerId="LiveId" clId="{7AA051E2-1CAE-4218-B448-C1ED39D72B0C}" dt="2025-02-07T13:55:09.397" v="1215" actId="12084"/>
          <ac:spMkLst>
            <pc:docMk/>
            <pc:sldMk cId="3238806371" sldId="258"/>
            <ac:spMk id="3" creationId="{06CE3BB8-F932-40D9-11A2-6774A85A32C8}"/>
          </ac:spMkLst>
        </pc:spChg>
        <pc:graphicFrameChg chg="add mod">
          <ac:chgData name="Corporación Hiram Servicios legales" userId="2764ad1b7a4164b3" providerId="LiveId" clId="{7AA051E2-1CAE-4218-B448-C1ED39D72B0C}" dt="2025-02-07T14:09:15.945" v="1283" actId="12100"/>
          <ac:graphicFrameMkLst>
            <pc:docMk/>
            <pc:sldMk cId="3238806371" sldId="258"/>
            <ac:graphicFrameMk id="4" creationId="{32F1EB85-6F98-512F-22B7-FB15243A15F7}"/>
          </ac:graphicFrameMkLst>
        </pc:graphicFrameChg>
      </pc:sldChg>
      <pc:sldChg chg="addSp delSp modSp mod">
        <pc:chgData name="Corporación Hiram Servicios legales" userId="2764ad1b7a4164b3" providerId="LiveId" clId="{7AA051E2-1CAE-4218-B448-C1ED39D72B0C}" dt="2025-02-07T15:10:06.004" v="1324" actId="12100"/>
        <pc:sldMkLst>
          <pc:docMk/>
          <pc:sldMk cId="73363207" sldId="259"/>
        </pc:sldMkLst>
        <pc:spChg chg="mod">
          <ac:chgData name="Corporación Hiram Servicios legales" userId="2764ad1b7a4164b3" providerId="LiveId" clId="{7AA051E2-1CAE-4218-B448-C1ED39D72B0C}" dt="2025-02-07T13:21:18.085" v="475" actId="122"/>
          <ac:spMkLst>
            <pc:docMk/>
            <pc:sldMk cId="73363207" sldId="259"/>
            <ac:spMk id="2" creationId="{C53069AE-C8B5-3A3F-ED78-2507B47BB0E0}"/>
          </ac:spMkLst>
        </pc:spChg>
        <pc:spChg chg="del mod">
          <ac:chgData name="Corporación Hiram Servicios legales" userId="2764ad1b7a4164b3" providerId="LiveId" clId="{7AA051E2-1CAE-4218-B448-C1ED39D72B0C}" dt="2025-02-07T15:09:48.254" v="1320" actId="12084"/>
          <ac:spMkLst>
            <pc:docMk/>
            <pc:sldMk cId="73363207" sldId="259"/>
            <ac:spMk id="3" creationId="{00F9139C-9607-68C2-3B4D-60AFB683FDA4}"/>
          </ac:spMkLst>
        </pc:spChg>
        <pc:graphicFrameChg chg="add del modGraphic">
          <ac:chgData name="Corporación Hiram Servicios legales" userId="2764ad1b7a4164b3" providerId="LiveId" clId="{7AA051E2-1CAE-4218-B448-C1ED39D72B0C}" dt="2025-02-07T15:09:37.531" v="1319" actId="1032"/>
          <ac:graphicFrameMkLst>
            <pc:docMk/>
            <pc:sldMk cId="73363207" sldId="259"/>
            <ac:graphicFrameMk id="7" creationId="{50F36536-5E16-4F0C-0B0A-CCB3A7EF3BC5}"/>
          </ac:graphicFrameMkLst>
        </pc:graphicFrameChg>
        <pc:graphicFrameChg chg="add mod">
          <ac:chgData name="Corporación Hiram Servicios legales" userId="2764ad1b7a4164b3" providerId="LiveId" clId="{7AA051E2-1CAE-4218-B448-C1ED39D72B0C}" dt="2025-02-07T15:10:06.004" v="1324" actId="12100"/>
          <ac:graphicFrameMkLst>
            <pc:docMk/>
            <pc:sldMk cId="73363207" sldId="259"/>
            <ac:graphicFrameMk id="8" creationId="{CB4872F5-59BC-C0A4-723F-D69EC08F30A4}"/>
          </ac:graphicFrameMkLst>
        </pc:graphicFrameChg>
      </pc:sldChg>
      <pc:sldChg chg="modSp del mod">
        <pc:chgData name="Corporación Hiram Servicios legales" userId="2764ad1b7a4164b3" providerId="LiveId" clId="{7AA051E2-1CAE-4218-B448-C1ED39D72B0C}" dt="2025-02-07T14:00:28.487" v="1276" actId="47"/>
        <pc:sldMkLst>
          <pc:docMk/>
          <pc:sldMk cId="1775635921" sldId="260"/>
        </pc:sldMkLst>
        <pc:spChg chg="mod">
          <ac:chgData name="Corporación Hiram Servicios legales" userId="2764ad1b7a4164b3" providerId="LiveId" clId="{7AA051E2-1CAE-4218-B448-C1ED39D72B0C}" dt="2025-02-07T13:25:00.653" v="529" actId="122"/>
          <ac:spMkLst>
            <pc:docMk/>
            <pc:sldMk cId="1775635921" sldId="260"/>
            <ac:spMk id="2" creationId="{A569BCB6-AE9B-6766-3342-D5E45FD44DBD}"/>
          </ac:spMkLst>
        </pc:spChg>
        <pc:spChg chg="mod">
          <ac:chgData name="Corporación Hiram Servicios legales" userId="2764ad1b7a4164b3" providerId="LiveId" clId="{7AA051E2-1CAE-4218-B448-C1ED39D72B0C}" dt="2025-02-07T13:27:58.580" v="537" actId="27636"/>
          <ac:spMkLst>
            <pc:docMk/>
            <pc:sldMk cId="1775635921" sldId="260"/>
            <ac:spMk id="3" creationId="{FC8EAA2A-DE29-D888-0A44-ACFC2F814155}"/>
          </ac:spMkLst>
        </pc:spChg>
      </pc:sldChg>
      <pc:sldChg chg="modSp del mod">
        <pc:chgData name="Corporación Hiram Servicios legales" userId="2764ad1b7a4164b3" providerId="LiveId" clId="{7AA051E2-1CAE-4218-B448-C1ED39D72B0C}" dt="2025-02-07T14:00:32.942" v="1277" actId="47"/>
        <pc:sldMkLst>
          <pc:docMk/>
          <pc:sldMk cId="4113844604" sldId="261"/>
        </pc:sldMkLst>
        <pc:spChg chg="mod">
          <ac:chgData name="Corporación Hiram Servicios legales" userId="2764ad1b7a4164b3" providerId="LiveId" clId="{7AA051E2-1CAE-4218-B448-C1ED39D72B0C}" dt="2025-02-07T13:28:21.702" v="586" actId="122"/>
          <ac:spMkLst>
            <pc:docMk/>
            <pc:sldMk cId="4113844604" sldId="261"/>
            <ac:spMk id="2" creationId="{C8BA1F57-81E4-9837-A7D6-473258B16E6F}"/>
          </ac:spMkLst>
        </pc:spChg>
        <pc:spChg chg="mod">
          <ac:chgData name="Corporación Hiram Servicios legales" userId="2764ad1b7a4164b3" providerId="LiveId" clId="{7AA051E2-1CAE-4218-B448-C1ED39D72B0C}" dt="2025-02-07T13:30:44.159" v="592" actId="6549"/>
          <ac:spMkLst>
            <pc:docMk/>
            <pc:sldMk cId="4113844604" sldId="261"/>
            <ac:spMk id="3" creationId="{00E2DA2A-29AD-745F-A3B5-24718D0250C5}"/>
          </ac:spMkLst>
        </pc:spChg>
      </pc:sldChg>
      <pc:sldChg chg="modSp del mod">
        <pc:chgData name="Corporación Hiram Servicios legales" userId="2764ad1b7a4164b3" providerId="LiveId" clId="{7AA051E2-1CAE-4218-B448-C1ED39D72B0C}" dt="2025-02-07T14:01:01.525" v="1278" actId="47"/>
        <pc:sldMkLst>
          <pc:docMk/>
          <pc:sldMk cId="750028190" sldId="262"/>
        </pc:sldMkLst>
        <pc:spChg chg="mod">
          <ac:chgData name="Corporación Hiram Servicios legales" userId="2764ad1b7a4164b3" providerId="LiveId" clId="{7AA051E2-1CAE-4218-B448-C1ED39D72B0C}" dt="2025-02-07T13:30:56.664" v="627" actId="122"/>
          <ac:spMkLst>
            <pc:docMk/>
            <pc:sldMk cId="750028190" sldId="262"/>
            <ac:spMk id="2" creationId="{E94FCF46-4C39-8CB0-C014-EEBD9BD6A574}"/>
          </ac:spMkLst>
        </pc:spChg>
        <pc:spChg chg="mod">
          <ac:chgData name="Corporación Hiram Servicios legales" userId="2764ad1b7a4164b3" providerId="LiveId" clId="{7AA051E2-1CAE-4218-B448-C1ED39D72B0C}" dt="2025-02-07T13:31:27.417" v="635" actId="6549"/>
          <ac:spMkLst>
            <pc:docMk/>
            <pc:sldMk cId="750028190" sldId="262"/>
            <ac:spMk id="3" creationId="{E5911CD3-6BFC-756D-8F31-8EFB2AE783B9}"/>
          </ac:spMkLst>
        </pc:spChg>
      </pc:sldChg>
      <pc:sldChg chg="addSp delSp modSp mod">
        <pc:chgData name="Corporación Hiram Servicios legales" userId="2764ad1b7a4164b3" providerId="LiveId" clId="{7AA051E2-1CAE-4218-B448-C1ED39D72B0C}" dt="2025-02-07T14:10:05.767" v="1291" actId="12100"/>
        <pc:sldMkLst>
          <pc:docMk/>
          <pc:sldMk cId="638247271" sldId="263"/>
        </pc:sldMkLst>
        <pc:spChg chg="mod">
          <ac:chgData name="Corporación Hiram Servicios legales" userId="2764ad1b7a4164b3" providerId="LiveId" clId="{7AA051E2-1CAE-4218-B448-C1ED39D72B0C}" dt="2025-02-07T13:32:16.576" v="671" actId="122"/>
          <ac:spMkLst>
            <pc:docMk/>
            <pc:sldMk cId="638247271" sldId="263"/>
            <ac:spMk id="2" creationId="{706C68CA-C9D9-E0DD-3E86-FA6DFA0E5D07}"/>
          </ac:spMkLst>
        </pc:spChg>
        <pc:spChg chg="del mod">
          <ac:chgData name="Corporación Hiram Servicios legales" userId="2764ad1b7a4164b3" providerId="LiveId" clId="{7AA051E2-1CAE-4218-B448-C1ED39D72B0C}" dt="2025-02-07T14:09:26.076" v="1284" actId="12084"/>
          <ac:spMkLst>
            <pc:docMk/>
            <pc:sldMk cId="638247271" sldId="263"/>
            <ac:spMk id="3" creationId="{D71D7F70-D785-D348-6331-529F328186BA}"/>
          </ac:spMkLst>
        </pc:spChg>
        <pc:graphicFrameChg chg="add mod">
          <ac:chgData name="Corporación Hiram Servicios legales" userId="2764ad1b7a4164b3" providerId="LiveId" clId="{7AA051E2-1CAE-4218-B448-C1ED39D72B0C}" dt="2025-02-07T14:10:05.767" v="1291" actId="12100"/>
          <ac:graphicFrameMkLst>
            <pc:docMk/>
            <pc:sldMk cId="638247271" sldId="263"/>
            <ac:graphicFrameMk id="4" creationId="{5D3A000A-4E49-5878-2909-EFE32E9BF3D8}"/>
          </ac:graphicFrameMkLst>
        </pc:graphicFrameChg>
      </pc:sldChg>
      <pc:sldChg chg="modSp del mod ord">
        <pc:chgData name="Corporación Hiram Servicios legales" userId="2764ad1b7a4164b3" providerId="LiveId" clId="{7AA051E2-1CAE-4218-B448-C1ED39D72B0C}" dt="2025-02-07T15:17:00.486" v="1397" actId="47"/>
        <pc:sldMkLst>
          <pc:docMk/>
          <pc:sldMk cId="3919856879" sldId="264"/>
        </pc:sldMkLst>
        <pc:spChg chg="mod">
          <ac:chgData name="Corporación Hiram Servicios legales" userId="2764ad1b7a4164b3" providerId="LiveId" clId="{7AA051E2-1CAE-4218-B448-C1ED39D72B0C}" dt="2025-02-07T15:16:15.593" v="1392" actId="21"/>
          <ac:spMkLst>
            <pc:docMk/>
            <pc:sldMk cId="3919856879" sldId="264"/>
            <ac:spMk id="3" creationId="{787EA4D4-EA42-CDFB-3B6E-EFFD80131A89}"/>
          </ac:spMkLst>
        </pc:spChg>
      </pc:sldChg>
      <pc:sldChg chg="add">
        <pc:chgData name="Corporación Hiram Servicios legales" userId="2764ad1b7a4164b3" providerId="LiveId" clId="{7AA051E2-1CAE-4218-B448-C1ED39D72B0C}" dt="2025-02-07T06:40:38.217" v="0"/>
        <pc:sldMkLst>
          <pc:docMk/>
          <pc:sldMk cId="2690306956" sldId="292"/>
        </pc:sldMkLst>
      </pc:sldChg>
      <pc:sldChg chg="addSp delSp modSp new mod">
        <pc:chgData name="Corporación Hiram Servicios legales" userId="2764ad1b7a4164b3" providerId="LiveId" clId="{7AA051E2-1CAE-4218-B448-C1ED39D72B0C}" dt="2025-02-07T13:37:11.095" v="769" actId="12100"/>
        <pc:sldMkLst>
          <pc:docMk/>
          <pc:sldMk cId="606863102" sldId="293"/>
        </pc:sldMkLst>
        <pc:spChg chg="mod">
          <ac:chgData name="Corporación Hiram Servicios legales" userId="2764ad1b7a4164b3" providerId="LiveId" clId="{7AA051E2-1CAE-4218-B448-C1ED39D72B0C}" dt="2025-02-07T13:36:12.624" v="711" actId="122"/>
          <ac:spMkLst>
            <pc:docMk/>
            <pc:sldMk cId="606863102" sldId="293"/>
            <ac:spMk id="2" creationId="{C8D21AEA-8EF0-CF09-1430-26A18C167297}"/>
          </ac:spMkLst>
        </pc:spChg>
        <pc:spChg chg="del mod">
          <ac:chgData name="Corporación Hiram Servicios legales" userId="2764ad1b7a4164b3" providerId="LiveId" clId="{7AA051E2-1CAE-4218-B448-C1ED39D72B0C}" dt="2025-02-07T13:37:06.559" v="768" actId="12084"/>
          <ac:spMkLst>
            <pc:docMk/>
            <pc:sldMk cId="606863102" sldId="293"/>
            <ac:spMk id="3" creationId="{A4F39BA2-4084-7A98-BB18-2B89CE3E3623}"/>
          </ac:spMkLst>
        </pc:spChg>
        <pc:graphicFrameChg chg="add mod">
          <ac:chgData name="Corporación Hiram Servicios legales" userId="2764ad1b7a4164b3" providerId="LiveId" clId="{7AA051E2-1CAE-4218-B448-C1ED39D72B0C}" dt="2025-02-07T13:37:11.095" v="769" actId="12100"/>
          <ac:graphicFrameMkLst>
            <pc:docMk/>
            <pc:sldMk cId="606863102" sldId="293"/>
            <ac:graphicFrameMk id="4" creationId="{A70AC8C3-EC2E-19B5-20E0-60013C88E9E3}"/>
          </ac:graphicFrameMkLst>
        </pc:graphicFrameChg>
      </pc:sldChg>
      <pc:sldChg chg="addSp delSp modSp new mod">
        <pc:chgData name="Corporación Hiram Servicios legales" userId="2764ad1b7a4164b3" providerId="LiveId" clId="{7AA051E2-1CAE-4218-B448-C1ED39D72B0C}" dt="2025-02-07T13:41:44.169" v="996" actId="12100"/>
        <pc:sldMkLst>
          <pc:docMk/>
          <pc:sldMk cId="2137109994" sldId="294"/>
        </pc:sldMkLst>
        <pc:spChg chg="mod">
          <ac:chgData name="Corporación Hiram Servicios legales" userId="2764ad1b7a4164b3" providerId="LiveId" clId="{7AA051E2-1CAE-4218-B448-C1ED39D72B0C}" dt="2025-02-07T13:39:18.828" v="799" actId="122"/>
          <ac:spMkLst>
            <pc:docMk/>
            <pc:sldMk cId="2137109994" sldId="294"/>
            <ac:spMk id="2" creationId="{0AF1ECEF-0DE1-24F2-C98F-63484333D295}"/>
          </ac:spMkLst>
        </pc:spChg>
        <pc:spChg chg="del mod">
          <ac:chgData name="Corporación Hiram Servicios legales" userId="2764ad1b7a4164b3" providerId="LiveId" clId="{7AA051E2-1CAE-4218-B448-C1ED39D72B0C}" dt="2025-02-07T13:41:39.061" v="995" actId="12084"/>
          <ac:spMkLst>
            <pc:docMk/>
            <pc:sldMk cId="2137109994" sldId="294"/>
            <ac:spMk id="3" creationId="{5A949FEF-09ED-B7EE-59BC-855EC436233C}"/>
          </ac:spMkLst>
        </pc:spChg>
        <pc:graphicFrameChg chg="add mod">
          <ac:chgData name="Corporación Hiram Servicios legales" userId="2764ad1b7a4164b3" providerId="LiveId" clId="{7AA051E2-1CAE-4218-B448-C1ED39D72B0C}" dt="2025-02-07T13:41:44.169" v="996" actId="12100"/>
          <ac:graphicFrameMkLst>
            <pc:docMk/>
            <pc:sldMk cId="2137109994" sldId="294"/>
            <ac:graphicFrameMk id="4" creationId="{E5B03938-87A1-2509-D2F3-73627DE73AFE}"/>
          </ac:graphicFrameMkLst>
        </pc:graphicFrameChg>
      </pc:sldChg>
      <pc:sldChg chg="addSp delSp modSp add mod">
        <pc:chgData name="Corporación Hiram Servicios legales" userId="2764ad1b7a4164b3" providerId="LiveId" clId="{7AA051E2-1CAE-4218-B448-C1ED39D72B0C}" dt="2025-02-07T15:17:31.933" v="1398" actId="20577"/>
        <pc:sldMkLst>
          <pc:docMk/>
          <pc:sldMk cId="2086871663" sldId="295"/>
        </pc:sldMkLst>
        <pc:spChg chg="mod">
          <ac:chgData name="Corporación Hiram Servicios legales" userId="2764ad1b7a4164b3" providerId="LiveId" clId="{7AA051E2-1CAE-4218-B448-C1ED39D72B0C}" dt="2025-02-07T13:52:22.523" v="1147" actId="20577"/>
          <ac:spMkLst>
            <pc:docMk/>
            <pc:sldMk cId="2086871663" sldId="295"/>
            <ac:spMk id="2" creationId="{E2E36A97-0285-0A0B-C98A-9B74DDFEAC92}"/>
          </ac:spMkLst>
        </pc:spChg>
        <pc:spChg chg="del mod">
          <ac:chgData name="Corporación Hiram Servicios legales" userId="2764ad1b7a4164b3" providerId="LiveId" clId="{7AA051E2-1CAE-4218-B448-C1ED39D72B0C}" dt="2025-02-07T13:52:08.006" v="1144" actId="12084"/>
          <ac:spMkLst>
            <pc:docMk/>
            <pc:sldMk cId="2086871663" sldId="295"/>
            <ac:spMk id="3" creationId="{20492B3F-A280-BB15-28DF-6FD93C7AEBE6}"/>
          </ac:spMkLst>
        </pc:spChg>
        <pc:graphicFrameChg chg="add mod">
          <ac:chgData name="Corporación Hiram Servicios legales" userId="2764ad1b7a4164b3" providerId="LiveId" clId="{7AA051E2-1CAE-4218-B448-C1ED39D72B0C}" dt="2025-02-07T15:17:31.933" v="1398" actId="20577"/>
          <ac:graphicFrameMkLst>
            <pc:docMk/>
            <pc:sldMk cId="2086871663" sldId="295"/>
            <ac:graphicFrameMk id="4" creationId="{C78BF35F-B1BF-A318-F8C2-11E198634FE0}"/>
          </ac:graphicFrameMkLst>
        </pc:graphicFrameChg>
      </pc:sldChg>
      <pc:sldChg chg="addSp delSp modSp add mod">
        <pc:chgData name="Corporación Hiram Servicios legales" userId="2764ad1b7a4164b3" providerId="LiveId" clId="{7AA051E2-1CAE-4218-B448-C1ED39D72B0C}" dt="2025-02-07T15:13:30.953" v="1375" actId="12100"/>
        <pc:sldMkLst>
          <pc:docMk/>
          <pc:sldMk cId="4284916701" sldId="296"/>
        </pc:sldMkLst>
        <pc:spChg chg="mod">
          <ac:chgData name="Corporación Hiram Servicios legales" userId="2764ad1b7a4164b3" providerId="LiveId" clId="{7AA051E2-1CAE-4218-B448-C1ED39D72B0C}" dt="2025-02-07T15:13:26.059" v="1374" actId="20577"/>
          <ac:spMkLst>
            <pc:docMk/>
            <pc:sldMk cId="4284916701" sldId="296"/>
            <ac:spMk id="2" creationId="{FC02BF11-978F-6FBB-EEC3-24D675064D8A}"/>
          </ac:spMkLst>
        </pc:spChg>
        <pc:spChg chg="del mod">
          <ac:chgData name="Corporación Hiram Servicios legales" userId="2764ad1b7a4164b3" providerId="LiveId" clId="{7AA051E2-1CAE-4218-B448-C1ED39D72B0C}" dt="2025-02-07T15:13:13.383" v="1360" actId="12084"/>
          <ac:spMkLst>
            <pc:docMk/>
            <pc:sldMk cId="4284916701" sldId="296"/>
            <ac:spMk id="3" creationId="{B55BDF33-4EB4-26A5-73DF-EB9EF9A2CAD7}"/>
          </ac:spMkLst>
        </pc:spChg>
        <pc:graphicFrameChg chg="add mod">
          <ac:chgData name="Corporación Hiram Servicios legales" userId="2764ad1b7a4164b3" providerId="LiveId" clId="{7AA051E2-1CAE-4218-B448-C1ED39D72B0C}" dt="2025-02-07T15:13:30.953" v="1375" actId="12100"/>
          <ac:graphicFrameMkLst>
            <pc:docMk/>
            <pc:sldMk cId="4284916701" sldId="296"/>
            <ac:graphicFrameMk id="7" creationId="{5ADBE2DE-FE05-F19F-FE1E-46A6E280CFD7}"/>
          </ac:graphicFrameMkLst>
        </pc:graphicFrameChg>
      </pc:sldChg>
      <pc:sldMasterChg chg="setBg modSldLayout">
        <pc:chgData name="Corporación Hiram Servicios legales" userId="2764ad1b7a4164b3" providerId="LiveId" clId="{7AA051E2-1CAE-4218-B448-C1ED39D72B0C}" dt="2025-02-07T15:36:25.191" v="1436"/>
        <pc:sldMasterMkLst>
          <pc:docMk/>
          <pc:sldMasterMk cId="918566797" sldId="2147483648"/>
        </pc:sldMasterMkLst>
        <pc:sldLayoutChg chg="setBg">
          <pc:chgData name="Corporación Hiram Servicios legales" userId="2764ad1b7a4164b3" providerId="LiveId" clId="{7AA051E2-1CAE-4218-B448-C1ED39D72B0C}" dt="2025-02-07T15:36:25.191" v="1436"/>
          <pc:sldLayoutMkLst>
            <pc:docMk/>
            <pc:sldMasterMk cId="918566797" sldId="2147483648"/>
            <pc:sldLayoutMk cId="2028686740" sldId="2147483649"/>
          </pc:sldLayoutMkLst>
        </pc:sldLayoutChg>
        <pc:sldLayoutChg chg="setBg">
          <pc:chgData name="Corporación Hiram Servicios legales" userId="2764ad1b7a4164b3" providerId="LiveId" clId="{7AA051E2-1CAE-4218-B448-C1ED39D72B0C}" dt="2025-02-07T15:36:25.191" v="1436"/>
          <pc:sldLayoutMkLst>
            <pc:docMk/>
            <pc:sldMasterMk cId="918566797" sldId="2147483648"/>
            <pc:sldLayoutMk cId="1483272257" sldId="2147483650"/>
          </pc:sldLayoutMkLst>
        </pc:sldLayoutChg>
        <pc:sldLayoutChg chg="setBg">
          <pc:chgData name="Corporación Hiram Servicios legales" userId="2764ad1b7a4164b3" providerId="LiveId" clId="{7AA051E2-1CAE-4218-B448-C1ED39D72B0C}" dt="2025-02-07T15:36:25.191" v="1436"/>
          <pc:sldLayoutMkLst>
            <pc:docMk/>
            <pc:sldMasterMk cId="918566797" sldId="2147483648"/>
            <pc:sldLayoutMk cId="3661456401" sldId="2147483651"/>
          </pc:sldLayoutMkLst>
        </pc:sldLayoutChg>
        <pc:sldLayoutChg chg="setBg">
          <pc:chgData name="Corporación Hiram Servicios legales" userId="2764ad1b7a4164b3" providerId="LiveId" clId="{7AA051E2-1CAE-4218-B448-C1ED39D72B0C}" dt="2025-02-07T15:36:25.191" v="1436"/>
          <pc:sldLayoutMkLst>
            <pc:docMk/>
            <pc:sldMasterMk cId="918566797" sldId="2147483648"/>
            <pc:sldLayoutMk cId="2654992402" sldId="2147483652"/>
          </pc:sldLayoutMkLst>
        </pc:sldLayoutChg>
        <pc:sldLayoutChg chg="setBg">
          <pc:chgData name="Corporación Hiram Servicios legales" userId="2764ad1b7a4164b3" providerId="LiveId" clId="{7AA051E2-1CAE-4218-B448-C1ED39D72B0C}" dt="2025-02-07T15:36:25.191" v="1436"/>
          <pc:sldLayoutMkLst>
            <pc:docMk/>
            <pc:sldMasterMk cId="918566797" sldId="2147483648"/>
            <pc:sldLayoutMk cId="778097778" sldId="2147483653"/>
          </pc:sldLayoutMkLst>
        </pc:sldLayoutChg>
        <pc:sldLayoutChg chg="setBg">
          <pc:chgData name="Corporación Hiram Servicios legales" userId="2764ad1b7a4164b3" providerId="LiveId" clId="{7AA051E2-1CAE-4218-B448-C1ED39D72B0C}" dt="2025-02-07T15:36:25.191" v="1436"/>
          <pc:sldLayoutMkLst>
            <pc:docMk/>
            <pc:sldMasterMk cId="918566797" sldId="2147483648"/>
            <pc:sldLayoutMk cId="1060324177" sldId="2147483654"/>
          </pc:sldLayoutMkLst>
        </pc:sldLayoutChg>
        <pc:sldLayoutChg chg="setBg">
          <pc:chgData name="Corporación Hiram Servicios legales" userId="2764ad1b7a4164b3" providerId="LiveId" clId="{7AA051E2-1CAE-4218-B448-C1ED39D72B0C}" dt="2025-02-07T15:36:25.191" v="1436"/>
          <pc:sldLayoutMkLst>
            <pc:docMk/>
            <pc:sldMasterMk cId="918566797" sldId="2147483648"/>
            <pc:sldLayoutMk cId="784247107" sldId="2147483655"/>
          </pc:sldLayoutMkLst>
        </pc:sldLayoutChg>
        <pc:sldLayoutChg chg="setBg">
          <pc:chgData name="Corporación Hiram Servicios legales" userId="2764ad1b7a4164b3" providerId="LiveId" clId="{7AA051E2-1CAE-4218-B448-C1ED39D72B0C}" dt="2025-02-07T15:36:25.191" v="1436"/>
          <pc:sldLayoutMkLst>
            <pc:docMk/>
            <pc:sldMasterMk cId="918566797" sldId="2147483648"/>
            <pc:sldLayoutMk cId="2715573535" sldId="2147483656"/>
          </pc:sldLayoutMkLst>
        </pc:sldLayoutChg>
        <pc:sldLayoutChg chg="setBg">
          <pc:chgData name="Corporación Hiram Servicios legales" userId="2764ad1b7a4164b3" providerId="LiveId" clId="{7AA051E2-1CAE-4218-B448-C1ED39D72B0C}" dt="2025-02-07T15:36:25.191" v="1436"/>
          <pc:sldLayoutMkLst>
            <pc:docMk/>
            <pc:sldMasterMk cId="918566797" sldId="2147483648"/>
            <pc:sldLayoutMk cId="1184444656" sldId="2147483657"/>
          </pc:sldLayoutMkLst>
        </pc:sldLayoutChg>
        <pc:sldLayoutChg chg="setBg">
          <pc:chgData name="Corporación Hiram Servicios legales" userId="2764ad1b7a4164b3" providerId="LiveId" clId="{7AA051E2-1CAE-4218-B448-C1ED39D72B0C}" dt="2025-02-07T15:36:25.191" v="1436"/>
          <pc:sldLayoutMkLst>
            <pc:docMk/>
            <pc:sldMasterMk cId="918566797" sldId="2147483648"/>
            <pc:sldLayoutMk cId="3954006946" sldId="2147483658"/>
          </pc:sldLayoutMkLst>
        </pc:sldLayoutChg>
        <pc:sldLayoutChg chg="setBg">
          <pc:chgData name="Corporación Hiram Servicios legales" userId="2764ad1b7a4164b3" providerId="LiveId" clId="{7AA051E2-1CAE-4218-B448-C1ED39D72B0C}" dt="2025-02-07T15:36:25.191" v="1436"/>
          <pc:sldLayoutMkLst>
            <pc:docMk/>
            <pc:sldMasterMk cId="918566797" sldId="2147483648"/>
            <pc:sldLayoutMk cId="2490459250" sldId="2147483659"/>
          </pc:sldLayoutMkLst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0B3BA16-0E07-4C57-A159-83D39683A8B3}" type="doc">
      <dgm:prSet loTypeId="urn:microsoft.com/office/officeart/2005/8/layout/vList2" loCatId="list" qsTypeId="urn:microsoft.com/office/officeart/2005/8/quickstyle/simple1" qsCatId="simple" csTypeId="urn:microsoft.com/office/officeart/2005/8/colors/accent0_1" csCatId="mainScheme"/>
      <dgm:spPr/>
      <dgm:t>
        <a:bodyPr/>
        <a:lstStyle/>
        <a:p>
          <a:endParaRPr lang="es-PE"/>
        </a:p>
      </dgm:t>
    </dgm:pt>
    <dgm:pt modelId="{A85ACD86-F7EF-4284-BE20-FCC10B2C43B3}">
      <dgm:prSet/>
      <dgm:spPr/>
      <dgm:t>
        <a:bodyPr/>
        <a:lstStyle/>
        <a:p>
          <a:pPr algn="just"/>
          <a:r>
            <a:rPr lang="es-MX" b="0" i="0" dirty="0"/>
            <a:t>El requerimiento da </a:t>
          </a:r>
          <a:r>
            <a:rPr lang="es-MX" b="1" i="0" dirty="0"/>
            <a:t>inicio al proceso de contratación</a:t>
          </a:r>
          <a:r>
            <a:rPr lang="es-MX" b="0" i="0" dirty="0"/>
            <a:t>, es realizado considerando el principio de </a:t>
          </a:r>
          <a:r>
            <a:rPr lang="es-MX" b="1" i="0" dirty="0"/>
            <a:t>valor por dinero</a:t>
          </a:r>
          <a:r>
            <a:rPr lang="es-MX" b="0" i="0" dirty="0"/>
            <a:t>. </a:t>
          </a:r>
          <a:endParaRPr lang="es-PE" dirty="0"/>
        </a:p>
      </dgm:t>
    </dgm:pt>
    <dgm:pt modelId="{97E75C95-4349-4B3D-B192-40EB2B290F2A}" type="parTrans" cxnId="{ACFA5A00-BC77-44CD-BFC3-D3A56971C5BD}">
      <dgm:prSet/>
      <dgm:spPr/>
      <dgm:t>
        <a:bodyPr/>
        <a:lstStyle/>
        <a:p>
          <a:endParaRPr lang="es-PE"/>
        </a:p>
      </dgm:t>
    </dgm:pt>
    <dgm:pt modelId="{D9507BE5-79B9-4B6B-93A7-0F85B5119E23}" type="sibTrans" cxnId="{ACFA5A00-BC77-44CD-BFC3-D3A56971C5BD}">
      <dgm:prSet/>
      <dgm:spPr/>
      <dgm:t>
        <a:bodyPr/>
        <a:lstStyle/>
        <a:p>
          <a:endParaRPr lang="es-PE"/>
        </a:p>
      </dgm:t>
    </dgm:pt>
    <dgm:pt modelId="{2CA94694-C054-439F-9219-3873DA8D9BFF}">
      <dgm:prSet/>
      <dgm:spPr/>
      <dgm:t>
        <a:bodyPr/>
        <a:lstStyle/>
        <a:p>
          <a:pPr algn="just"/>
          <a:r>
            <a:rPr lang="es-MX" b="0" i="0" dirty="0"/>
            <a:t>El área usuaria o área técnica estratégica determina el requerimiento en coordinación con la dependencia encargada de las contrataciones, en el cual se</a:t>
          </a:r>
          <a:r>
            <a:rPr lang="es-MX" b="1" i="0" dirty="0"/>
            <a:t> identifican la finalidad pública y los objetivos de la contratación</a:t>
          </a:r>
          <a:r>
            <a:rPr lang="es-MX" b="0" i="0" dirty="0"/>
            <a:t>.</a:t>
          </a:r>
          <a:endParaRPr lang="es-PE" dirty="0"/>
        </a:p>
      </dgm:t>
    </dgm:pt>
    <dgm:pt modelId="{076E9392-B90C-4203-BB35-0AAE6FF5A6AD}" type="parTrans" cxnId="{37B8D570-70EE-4EE3-93CD-6944788CF1E5}">
      <dgm:prSet/>
      <dgm:spPr/>
      <dgm:t>
        <a:bodyPr/>
        <a:lstStyle/>
        <a:p>
          <a:endParaRPr lang="es-PE"/>
        </a:p>
      </dgm:t>
    </dgm:pt>
    <dgm:pt modelId="{EBE7A05A-8580-4DDE-B4AC-484999D007FE}" type="sibTrans" cxnId="{37B8D570-70EE-4EE3-93CD-6944788CF1E5}">
      <dgm:prSet/>
      <dgm:spPr/>
      <dgm:t>
        <a:bodyPr/>
        <a:lstStyle/>
        <a:p>
          <a:endParaRPr lang="es-PE"/>
        </a:p>
      </dgm:t>
    </dgm:pt>
    <dgm:pt modelId="{3FCEDACA-F64A-43C3-855A-BABD62BF055A}">
      <dgm:prSet/>
      <dgm:spPr/>
      <dgm:t>
        <a:bodyPr/>
        <a:lstStyle/>
        <a:p>
          <a:pPr algn="just"/>
          <a:r>
            <a:rPr lang="es-MX" b="0" i="0" dirty="0"/>
            <a:t>El requerimiento </a:t>
          </a:r>
          <a:r>
            <a:rPr lang="es-MX" b="1" i="0" dirty="0"/>
            <a:t>permite el acceso de los proveedores al proceso de contratación en condiciones de igualdad</a:t>
          </a:r>
          <a:r>
            <a:rPr lang="es-MX" b="0" i="0" dirty="0"/>
            <a:t>, sin obstaculizar la competencia o direccionar el proceso de contratación a un determinado proveedor.</a:t>
          </a:r>
          <a:endParaRPr lang="es-PE" dirty="0"/>
        </a:p>
      </dgm:t>
    </dgm:pt>
    <dgm:pt modelId="{473183C7-1B4C-499D-8824-7C7B028C479C}" type="parTrans" cxnId="{1B8D3E70-B51C-4F5F-9CF8-5A25FDBD8B27}">
      <dgm:prSet/>
      <dgm:spPr/>
      <dgm:t>
        <a:bodyPr/>
        <a:lstStyle/>
        <a:p>
          <a:endParaRPr lang="es-PE"/>
        </a:p>
      </dgm:t>
    </dgm:pt>
    <dgm:pt modelId="{0E131639-4ECF-4E75-A274-D125FD05B5BD}" type="sibTrans" cxnId="{1B8D3E70-B51C-4F5F-9CF8-5A25FDBD8B27}">
      <dgm:prSet/>
      <dgm:spPr/>
      <dgm:t>
        <a:bodyPr/>
        <a:lstStyle/>
        <a:p>
          <a:endParaRPr lang="es-PE"/>
        </a:p>
      </dgm:t>
    </dgm:pt>
    <dgm:pt modelId="{FF2A5E4D-04E6-4BBE-B146-F9AB01659CF1}" type="pres">
      <dgm:prSet presAssocID="{A0B3BA16-0E07-4C57-A159-83D39683A8B3}" presName="linear" presStyleCnt="0">
        <dgm:presLayoutVars>
          <dgm:animLvl val="lvl"/>
          <dgm:resizeHandles val="exact"/>
        </dgm:presLayoutVars>
      </dgm:prSet>
      <dgm:spPr/>
    </dgm:pt>
    <dgm:pt modelId="{8067F764-41B2-426D-A95C-F68D81CE44CC}" type="pres">
      <dgm:prSet presAssocID="{A85ACD86-F7EF-4284-BE20-FCC10B2C43B3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3DA8EC2F-C736-413C-9597-7E192D7C306B}" type="pres">
      <dgm:prSet presAssocID="{D9507BE5-79B9-4B6B-93A7-0F85B5119E23}" presName="spacer" presStyleCnt="0"/>
      <dgm:spPr/>
    </dgm:pt>
    <dgm:pt modelId="{4A598772-1C01-41F8-B680-0A5CD153F3B6}" type="pres">
      <dgm:prSet presAssocID="{2CA94694-C054-439F-9219-3873DA8D9BFF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631BD5E6-1768-4B44-862E-ED39EFBEC023}" type="pres">
      <dgm:prSet presAssocID="{EBE7A05A-8580-4DDE-B4AC-484999D007FE}" presName="spacer" presStyleCnt="0"/>
      <dgm:spPr/>
    </dgm:pt>
    <dgm:pt modelId="{FEA608CD-95F9-4BE1-BF69-E0F2C7AE7E10}" type="pres">
      <dgm:prSet presAssocID="{3FCEDACA-F64A-43C3-855A-BABD62BF055A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ACFA5A00-BC77-44CD-BFC3-D3A56971C5BD}" srcId="{A0B3BA16-0E07-4C57-A159-83D39683A8B3}" destId="{A85ACD86-F7EF-4284-BE20-FCC10B2C43B3}" srcOrd="0" destOrd="0" parTransId="{97E75C95-4349-4B3D-B192-40EB2B290F2A}" sibTransId="{D9507BE5-79B9-4B6B-93A7-0F85B5119E23}"/>
    <dgm:cxn modelId="{D14F1369-DEEB-4E39-A829-0E4521E59803}" type="presOf" srcId="{A0B3BA16-0E07-4C57-A159-83D39683A8B3}" destId="{FF2A5E4D-04E6-4BBE-B146-F9AB01659CF1}" srcOrd="0" destOrd="0" presId="urn:microsoft.com/office/officeart/2005/8/layout/vList2"/>
    <dgm:cxn modelId="{1B8D3E70-B51C-4F5F-9CF8-5A25FDBD8B27}" srcId="{A0B3BA16-0E07-4C57-A159-83D39683A8B3}" destId="{3FCEDACA-F64A-43C3-855A-BABD62BF055A}" srcOrd="2" destOrd="0" parTransId="{473183C7-1B4C-499D-8824-7C7B028C479C}" sibTransId="{0E131639-4ECF-4E75-A274-D125FD05B5BD}"/>
    <dgm:cxn modelId="{37B8D570-70EE-4EE3-93CD-6944788CF1E5}" srcId="{A0B3BA16-0E07-4C57-A159-83D39683A8B3}" destId="{2CA94694-C054-439F-9219-3873DA8D9BFF}" srcOrd="1" destOrd="0" parTransId="{076E9392-B90C-4203-BB35-0AAE6FF5A6AD}" sibTransId="{EBE7A05A-8580-4DDE-B4AC-484999D007FE}"/>
    <dgm:cxn modelId="{D98D4588-FD5D-4723-AB3F-DCD41D1C75D9}" type="presOf" srcId="{2CA94694-C054-439F-9219-3873DA8D9BFF}" destId="{4A598772-1C01-41F8-B680-0A5CD153F3B6}" srcOrd="0" destOrd="0" presId="urn:microsoft.com/office/officeart/2005/8/layout/vList2"/>
    <dgm:cxn modelId="{A15F15D5-1B6B-4D84-AC7D-872A7D475A3C}" type="presOf" srcId="{A85ACD86-F7EF-4284-BE20-FCC10B2C43B3}" destId="{8067F764-41B2-426D-A95C-F68D81CE44CC}" srcOrd="0" destOrd="0" presId="urn:microsoft.com/office/officeart/2005/8/layout/vList2"/>
    <dgm:cxn modelId="{B6ADC1D8-45E3-49B6-AE8A-8263AB3ED51E}" type="presOf" srcId="{3FCEDACA-F64A-43C3-855A-BABD62BF055A}" destId="{FEA608CD-95F9-4BE1-BF69-E0F2C7AE7E10}" srcOrd="0" destOrd="0" presId="urn:microsoft.com/office/officeart/2005/8/layout/vList2"/>
    <dgm:cxn modelId="{F2F27A50-3954-4FA6-AA1F-1019A15C0702}" type="presParOf" srcId="{FF2A5E4D-04E6-4BBE-B146-F9AB01659CF1}" destId="{8067F764-41B2-426D-A95C-F68D81CE44CC}" srcOrd="0" destOrd="0" presId="urn:microsoft.com/office/officeart/2005/8/layout/vList2"/>
    <dgm:cxn modelId="{8AB834FE-4736-4479-9028-BB956D426412}" type="presParOf" srcId="{FF2A5E4D-04E6-4BBE-B146-F9AB01659CF1}" destId="{3DA8EC2F-C736-413C-9597-7E192D7C306B}" srcOrd="1" destOrd="0" presId="urn:microsoft.com/office/officeart/2005/8/layout/vList2"/>
    <dgm:cxn modelId="{0FB675F6-F870-4070-B7A2-FFED4664D4F8}" type="presParOf" srcId="{FF2A5E4D-04E6-4BBE-B146-F9AB01659CF1}" destId="{4A598772-1C01-41F8-B680-0A5CD153F3B6}" srcOrd="2" destOrd="0" presId="urn:microsoft.com/office/officeart/2005/8/layout/vList2"/>
    <dgm:cxn modelId="{90634894-DC0D-4811-AFEE-A4F13EAE254A}" type="presParOf" srcId="{FF2A5E4D-04E6-4BBE-B146-F9AB01659CF1}" destId="{631BD5E6-1768-4B44-862E-ED39EFBEC023}" srcOrd="3" destOrd="0" presId="urn:microsoft.com/office/officeart/2005/8/layout/vList2"/>
    <dgm:cxn modelId="{1859A9D0-3CFE-45C3-B256-88BC9FC4CF0A}" type="presParOf" srcId="{FF2A5E4D-04E6-4BBE-B146-F9AB01659CF1}" destId="{FEA608CD-95F9-4BE1-BF69-E0F2C7AE7E10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D355782-653A-49FA-8297-AC830AC75FD3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s-PE"/>
        </a:p>
      </dgm:t>
    </dgm:pt>
    <dgm:pt modelId="{E21C9385-033E-445D-8E90-1324E189A579}">
      <dgm:prSet/>
      <dgm:spPr/>
      <dgm:t>
        <a:bodyPr/>
        <a:lstStyle/>
        <a:p>
          <a:r>
            <a:rPr lang="es-MX" b="0" i="0" dirty="0"/>
            <a:t>El requerimiento se formula de manera clara y objetiva, y debe expresar el bien, servicio u obra a contratar</a:t>
          </a:r>
          <a:endParaRPr lang="es-PE" dirty="0"/>
        </a:p>
      </dgm:t>
    </dgm:pt>
    <dgm:pt modelId="{8B92F9E1-FBCD-43F3-AD92-A4DB2D88C4B3}" type="parTrans" cxnId="{8E90516F-C377-4264-BB17-10609FD0259B}">
      <dgm:prSet/>
      <dgm:spPr/>
      <dgm:t>
        <a:bodyPr/>
        <a:lstStyle/>
        <a:p>
          <a:endParaRPr lang="es-PE"/>
        </a:p>
      </dgm:t>
    </dgm:pt>
    <dgm:pt modelId="{F914990D-F21E-40F9-8762-82B2E2647959}" type="sibTrans" cxnId="{8E90516F-C377-4264-BB17-10609FD0259B}">
      <dgm:prSet/>
      <dgm:spPr/>
      <dgm:t>
        <a:bodyPr/>
        <a:lstStyle/>
        <a:p>
          <a:endParaRPr lang="es-PE"/>
        </a:p>
      </dgm:t>
    </dgm:pt>
    <dgm:pt modelId="{EC412728-F77A-4ED8-A4FC-81C8618016C6}">
      <dgm:prSet/>
      <dgm:spPr/>
      <dgm:t>
        <a:bodyPr/>
        <a:lstStyle/>
        <a:p>
          <a:r>
            <a:rPr lang="es-MX" b="0" i="0" dirty="0"/>
            <a:t>El requerimiento de bienes se plasma en especificaciones técnicas</a:t>
          </a:r>
          <a:endParaRPr lang="es-PE" dirty="0"/>
        </a:p>
      </dgm:t>
    </dgm:pt>
    <dgm:pt modelId="{8C72C99E-A232-4453-A4F0-1B1BCAC5FFBF}" type="parTrans" cxnId="{6A419769-B020-4AF1-9D22-131E23B7DE88}">
      <dgm:prSet/>
      <dgm:spPr/>
      <dgm:t>
        <a:bodyPr/>
        <a:lstStyle/>
        <a:p>
          <a:endParaRPr lang="es-PE"/>
        </a:p>
      </dgm:t>
    </dgm:pt>
    <dgm:pt modelId="{3F0A8C4D-F0FB-49ED-A690-80AC94494F6D}" type="sibTrans" cxnId="{6A419769-B020-4AF1-9D22-131E23B7DE88}">
      <dgm:prSet/>
      <dgm:spPr/>
      <dgm:t>
        <a:bodyPr/>
        <a:lstStyle/>
        <a:p>
          <a:endParaRPr lang="es-PE"/>
        </a:p>
      </dgm:t>
    </dgm:pt>
    <dgm:pt modelId="{154E6812-57A3-47BC-9A5D-4EE431AB2D64}">
      <dgm:prSet/>
      <dgm:spPr/>
      <dgm:t>
        <a:bodyPr/>
        <a:lstStyle/>
        <a:p>
          <a:r>
            <a:rPr lang="es-MX" dirty="0"/>
            <a:t>El requerimiento</a:t>
          </a:r>
          <a:r>
            <a:rPr lang="es-MX" b="0" i="0" dirty="0"/>
            <a:t> de servicios se plasma en términos de referencia</a:t>
          </a:r>
          <a:endParaRPr lang="es-PE" dirty="0"/>
        </a:p>
      </dgm:t>
    </dgm:pt>
    <dgm:pt modelId="{0872B043-0E71-407E-8189-C77E88EEA647}" type="parTrans" cxnId="{B23DB829-9AFE-4754-ABF0-EE54A5CE7C11}">
      <dgm:prSet/>
      <dgm:spPr/>
      <dgm:t>
        <a:bodyPr/>
        <a:lstStyle/>
        <a:p>
          <a:endParaRPr lang="es-PE"/>
        </a:p>
      </dgm:t>
    </dgm:pt>
    <dgm:pt modelId="{4B23C10C-290E-48C6-B306-52E6A3AA6774}" type="sibTrans" cxnId="{B23DB829-9AFE-4754-ABF0-EE54A5CE7C11}">
      <dgm:prSet/>
      <dgm:spPr/>
      <dgm:t>
        <a:bodyPr/>
        <a:lstStyle/>
        <a:p>
          <a:endParaRPr lang="es-PE"/>
        </a:p>
      </dgm:t>
    </dgm:pt>
    <dgm:pt modelId="{2B14BD20-EAC5-4510-AEBB-90F0FD2A314A}">
      <dgm:prSet/>
      <dgm:spPr/>
      <dgm:t>
        <a:bodyPr/>
        <a:lstStyle/>
        <a:p>
          <a:r>
            <a:rPr lang="es-MX" dirty="0"/>
            <a:t>El requerimiento </a:t>
          </a:r>
          <a:r>
            <a:rPr lang="es-MX" b="0" i="0" dirty="0"/>
            <a:t>de obras se plasma en el expediente técnico de obra </a:t>
          </a:r>
          <a:endParaRPr lang="es-PE" dirty="0"/>
        </a:p>
      </dgm:t>
    </dgm:pt>
    <dgm:pt modelId="{E7CA10DA-41FC-4935-98CE-4988815155E9}" type="parTrans" cxnId="{FE2E4FC6-B602-4EC1-A7BC-D7116480D5D7}">
      <dgm:prSet/>
      <dgm:spPr/>
      <dgm:t>
        <a:bodyPr/>
        <a:lstStyle/>
        <a:p>
          <a:endParaRPr lang="es-PE"/>
        </a:p>
      </dgm:t>
    </dgm:pt>
    <dgm:pt modelId="{CC91FE25-FB5C-4797-9507-DB3C51292A86}" type="sibTrans" cxnId="{FE2E4FC6-B602-4EC1-A7BC-D7116480D5D7}">
      <dgm:prSet/>
      <dgm:spPr/>
      <dgm:t>
        <a:bodyPr/>
        <a:lstStyle/>
        <a:p>
          <a:endParaRPr lang="es-PE"/>
        </a:p>
      </dgm:t>
    </dgm:pt>
    <dgm:pt modelId="{1ABC59A2-9CEE-4413-AB16-B5E7291CB9C4}">
      <dgm:prSet/>
      <dgm:spPr/>
      <dgm:t>
        <a:bodyPr/>
        <a:lstStyle/>
        <a:p>
          <a:r>
            <a:rPr lang="es-MX" dirty="0"/>
            <a:t>Especificaciones técnicas. Descripción de las características técnicas y/o requisitos funcionales del bien a ser contratado</a:t>
          </a:r>
          <a:r>
            <a:rPr lang="es-MX"/>
            <a:t>. </a:t>
          </a:r>
          <a:endParaRPr lang="es-PE" dirty="0"/>
        </a:p>
      </dgm:t>
    </dgm:pt>
    <dgm:pt modelId="{2CC76A63-CC81-4D46-8277-6E668FEE6792}" type="parTrans" cxnId="{FCF0AD80-5E86-45B6-823E-E81F86CA05EC}">
      <dgm:prSet/>
      <dgm:spPr/>
    </dgm:pt>
    <dgm:pt modelId="{2E3B10EE-F927-4ACD-809A-8FF76177B9A8}" type="sibTrans" cxnId="{FCF0AD80-5E86-45B6-823E-E81F86CA05EC}">
      <dgm:prSet/>
      <dgm:spPr/>
    </dgm:pt>
    <dgm:pt modelId="{729BA961-50CD-4B8C-A296-9B0D9C0EA48E}">
      <dgm:prSet/>
      <dgm:spPr/>
      <dgm:t>
        <a:bodyPr/>
        <a:lstStyle/>
        <a:p>
          <a:r>
            <a:rPr lang="es-MX" dirty="0"/>
            <a:t>Términos de referencia. Descripción de las características técnicas y las condiciones en que se ejecuta la contratación de servicios en general, consultoría en general y consultoría de obra. </a:t>
          </a:r>
          <a:endParaRPr lang="es-PE" dirty="0"/>
        </a:p>
      </dgm:t>
    </dgm:pt>
    <dgm:pt modelId="{4BFB8C26-A18C-4915-8BC9-9441F7D5E1C3}" type="parTrans" cxnId="{6D97E669-CABD-493C-966F-6D5EEC7EE858}">
      <dgm:prSet/>
      <dgm:spPr/>
    </dgm:pt>
    <dgm:pt modelId="{CAB0F790-FC9E-4137-AD0D-899F4F74A933}" type="sibTrans" cxnId="{6D97E669-CABD-493C-966F-6D5EEC7EE858}">
      <dgm:prSet/>
      <dgm:spPr/>
    </dgm:pt>
    <dgm:pt modelId="{E215E389-2541-4048-9B3D-7B1820E08D02}">
      <dgm:prSet/>
      <dgm:spPr/>
      <dgm:t>
        <a:bodyPr/>
        <a:lstStyle/>
        <a:p>
          <a:r>
            <a:rPr lang="es-MX" dirty="0"/>
            <a:t>Expediente técnico. Conjunto de documentos que definen, principalmente, las características, alcance y permiten la adecuada ejecución de una obra. </a:t>
          </a:r>
          <a:endParaRPr lang="es-PE" dirty="0"/>
        </a:p>
      </dgm:t>
    </dgm:pt>
    <dgm:pt modelId="{DE63C8E1-1D55-42C0-A23E-E0113883B238}" type="parTrans" cxnId="{91762452-F53D-4E4E-966C-C4520B20F646}">
      <dgm:prSet/>
      <dgm:spPr/>
    </dgm:pt>
    <dgm:pt modelId="{2125BFCB-A149-471E-8735-F05348951597}" type="sibTrans" cxnId="{91762452-F53D-4E4E-966C-C4520B20F646}">
      <dgm:prSet/>
      <dgm:spPr/>
    </dgm:pt>
    <dgm:pt modelId="{13E03F5C-DDA5-45A2-B5D4-E7DA57A74F15}" type="pres">
      <dgm:prSet presAssocID="{5D355782-653A-49FA-8297-AC830AC75FD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AAF7B858-996B-4616-8757-AA41A2131AF7}" type="pres">
      <dgm:prSet presAssocID="{E21C9385-033E-445D-8E90-1324E189A579}" presName="hierRoot1" presStyleCnt="0">
        <dgm:presLayoutVars>
          <dgm:hierBranch val="init"/>
        </dgm:presLayoutVars>
      </dgm:prSet>
      <dgm:spPr/>
    </dgm:pt>
    <dgm:pt modelId="{3231A6FF-899F-435E-988D-5CF8D55D7D59}" type="pres">
      <dgm:prSet presAssocID="{E21C9385-033E-445D-8E90-1324E189A579}" presName="rootComposite1" presStyleCnt="0"/>
      <dgm:spPr/>
    </dgm:pt>
    <dgm:pt modelId="{951B3C5B-9D07-47F6-8F15-C4052DA59CF0}" type="pres">
      <dgm:prSet presAssocID="{E21C9385-033E-445D-8E90-1324E189A579}" presName="rootText1" presStyleLbl="node0" presStyleIdx="0" presStyleCnt="1" custScaleX="123463" custScaleY="150354">
        <dgm:presLayoutVars>
          <dgm:chPref val="3"/>
        </dgm:presLayoutVars>
      </dgm:prSet>
      <dgm:spPr/>
    </dgm:pt>
    <dgm:pt modelId="{701EA32F-36FC-4C81-AE73-792E10254E5E}" type="pres">
      <dgm:prSet presAssocID="{E21C9385-033E-445D-8E90-1324E189A579}" presName="rootConnector1" presStyleLbl="node1" presStyleIdx="0" presStyleCnt="0"/>
      <dgm:spPr/>
    </dgm:pt>
    <dgm:pt modelId="{6F084ACD-F7FA-44E2-B45F-396C8E85B9DD}" type="pres">
      <dgm:prSet presAssocID="{E21C9385-033E-445D-8E90-1324E189A579}" presName="hierChild2" presStyleCnt="0"/>
      <dgm:spPr/>
    </dgm:pt>
    <dgm:pt modelId="{E5B45AEB-E5DE-4A91-9F84-179D95B61110}" type="pres">
      <dgm:prSet presAssocID="{8C72C99E-A232-4453-A4F0-1B1BCAC5FFBF}" presName="Name64" presStyleLbl="parChTrans1D2" presStyleIdx="0" presStyleCnt="3"/>
      <dgm:spPr/>
    </dgm:pt>
    <dgm:pt modelId="{22CC4777-031C-4496-8622-065DEF24488C}" type="pres">
      <dgm:prSet presAssocID="{EC412728-F77A-4ED8-A4FC-81C8618016C6}" presName="hierRoot2" presStyleCnt="0">
        <dgm:presLayoutVars>
          <dgm:hierBranch val="init"/>
        </dgm:presLayoutVars>
      </dgm:prSet>
      <dgm:spPr/>
    </dgm:pt>
    <dgm:pt modelId="{C8FF7D00-0E14-4AB3-AB95-31FE63815603}" type="pres">
      <dgm:prSet presAssocID="{EC412728-F77A-4ED8-A4FC-81C8618016C6}" presName="rootComposite" presStyleCnt="0"/>
      <dgm:spPr/>
    </dgm:pt>
    <dgm:pt modelId="{09693627-0615-4C37-BFE0-074FBBD99CB5}" type="pres">
      <dgm:prSet presAssocID="{EC412728-F77A-4ED8-A4FC-81C8618016C6}" presName="rootText" presStyleLbl="node2" presStyleIdx="0" presStyleCnt="3" custScaleX="123463" custScaleY="150354">
        <dgm:presLayoutVars>
          <dgm:chPref val="3"/>
        </dgm:presLayoutVars>
      </dgm:prSet>
      <dgm:spPr/>
    </dgm:pt>
    <dgm:pt modelId="{C8B8394D-D149-4748-B079-3766DF28ED9F}" type="pres">
      <dgm:prSet presAssocID="{EC412728-F77A-4ED8-A4FC-81C8618016C6}" presName="rootConnector" presStyleLbl="node2" presStyleIdx="0" presStyleCnt="3"/>
      <dgm:spPr/>
    </dgm:pt>
    <dgm:pt modelId="{CC84B718-1452-49D6-A943-85B007651D9B}" type="pres">
      <dgm:prSet presAssocID="{EC412728-F77A-4ED8-A4FC-81C8618016C6}" presName="hierChild4" presStyleCnt="0"/>
      <dgm:spPr/>
    </dgm:pt>
    <dgm:pt modelId="{27DB6C90-365E-49E3-AF59-698A81908D73}" type="pres">
      <dgm:prSet presAssocID="{2CC76A63-CC81-4D46-8277-6E668FEE6792}" presName="Name64" presStyleLbl="parChTrans1D3" presStyleIdx="0" presStyleCnt="3"/>
      <dgm:spPr/>
    </dgm:pt>
    <dgm:pt modelId="{C6C1922C-3CD4-4693-9F40-48538FD6A6C7}" type="pres">
      <dgm:prSet presAssocID="{1ABC59A2-9CEE-4413-AB16-B5E7291CB9C4}" presName="hierRoot2" presStyleCnt="0">
        <dgm:presLayoutVars>
          <dgm:hierBranch val="init"/>
        </dgm:presLayoutVars>
      </dgm:prSet>
      <dgm:spPr/>
    </dgm:pt>
    <dgm:pt modelId="{F2A05B4A-5501-4552-B670-9C9F5BF2AB37}" type="pres">
      <dgm:prSet presAssocID="{1ABC59A2-9CEE-4413-AB16-B5E7291CB9C4}" presName="rootComposite" presStyleCnt="0"/>
      <dgm:spPr/>
    </dgm:pt>
    <dgm:pt modelId="{8E9A7BA5-A615-4255-9C75-CD7D622B0AC7}" type="pres">
      <dgm:prSet presAssocID="{1ABC59A2-9CEE-4413-AB16-B5E7291CB9C4}" presName="rootText" presStyleLbl="node3" presStyleIdx="0" presStyleCnt="3" custScaleY="150354">
        <dgm:presLayoutVars>
          <dgm:chPref val="3"/>
        </dgm:presLayoutVars>
      </dgm:prSet>
      <dgm:spPr/>
    </dgm:pt>
    <dgm:pt modelId="{F5A2D148-0A20-47A4-969E-7164C0513503}" type="pres">
      <dgm:prSet presAssocID="{1ABC59A2-9CEE-4413-AB16-B5E7291CB9C4}" presName="rootConnector" presStyleLbl="node3" presStyleIdx="0" presStyleCnt="3"/>
      <dgm:spPr/>
    </dgm:pt>
    <dgm:pt modelId="{52583F5C-6856-4BA2-A066-AA52B6136DD8}" type="pres">
      <dgm:prSet presAssocID="{1ABC59A2-9CEE-4413-AB16-B5E7291CB9C4}" presName="hierChild4" presStyleCnt="0"/>
      <dgm:spPr/>
    </dgm:pt>
    <dgm:pt modelId="{2B9158CC-D358-40B1-B32D-CFE1A7CBFF1C}" type="pres">
      <dgm:prSet presAssocID="{1ABC59A2-9CEE-4413-AB16-B5E7291CB9C4}" presName="hierChild5" presStyleCnt="0"/>
      <dgm:spPr/>
    </dgm:pt>
    <dgm:pt modelId="{EABA6E83-6F77-44E6-9FD9-E3AF1587B2D0}" type="pres">
      <dgm:prSet presAssocID="{EC412728-F77A-4ED8-A4FC-81C8618016C6}" presName="hierChild5" presStyleCnt="0"/>
      <dgm:spPr/>
    </dgm:pt>
    <dgm:pt modelId="{81C236A6-7A8A-4B62-AFA5-B6083969A73B}" type="pres">
      <dgm:prSet presAssocID="{0872B043-0E71-407E-8189-C77E88EEA647}" presName="Name64" presStyleLbl="parChTrans1D2" presStyleIdx="1" presStyleCnt="3"/>
      <dgm:spPr/>
    </dgm:pt>
    <dgm:pt modelId="{4F53D547-4B8E-4469-AA09-2D8732DEEF26}" type="pres">
      <dgm:prSet presAssocID="{154E6812-57A3-47BC-9A5D-4EE431AB2D64}" presName="hierRoot2" presStyleCnt="0">
        <dgm:presLayoutVars>
          <dgm:hierBranch val="init"/>
        </dgm:presLayoutVars>
      </dgm:prSet>
      <dgm:spPr/>
    </dgm:pt>
    <dgm:pt modelId="{5117F241-FDAA-4D1F-9080-E4CA911A2CF3}" type="pres">
      <dgm:prSet presAssocID="{154E6812-57A3-47BC-9A5D-4EE431AB2D64}" presName="rootComposite" presStyleCnt="0"/>
      <dgm:spPr/>
    </dgm:pt>
    <dgm:pt modelId="{ECEDC753-ECEB-4DA2-8F43-48A0A1695B23}" type="pres">
      <dgm:prSet presAssocID="{154E6812-57A3-47BC-9A5D-4EE431AB2D64}" presName="rootText" presStyleLbl="node2" presStyleIdx="1" presStyleCnt="3" custScaleX="123463" custScaleY="150354">
        <dgm:presLayoutVars>
          <dgm:chPref val="3"/>
        </dgm:presLayoutVars>
      </dgm:prSet>
      <dgm:spPr/>
    </dgm:pt>
    <dgm:pt modelId="{B0074A00-5989-46F6-A821-1A18B672E8A9}" type="pres">
      <dgm:prSet presAssocID="{154E6812-57A3-47BC-9A5D-4EE431AB2D64}" presName="rootConnector" presStyleLbl="node2" presStyleIdx="1" presStyleCnt="3"/>
      <dgm:spPr/>
    </dgm:pt>
    <dgm:pt modelId="{7CD7CC8D-D043-4094-81C6-05DCFE1A34F0}" type="pres">
      <dgm:prSet presAssocID="{154E6812-57A3-47BC-9A5D-4EE431AB2D64}" presName="hierChild4" presStyleCnt="0"/>
      <dgm:spPr/>
    </dgm:pt>
    <dgm:pt modelId="{94C31D8C-DABD-49D5-8B47-AA4610DC5A0E}" type="pres">
      <dgm:prSet presAssocID="{4BFB8C26-A18C-4915-8BC9-9441F7D5E1C3}" presName="Name64" presStyleLbl="parChTrans1D3" presStyleIdx="1" presStyleCnt="3"/>
      <dgm:spPr/>
    </dgm:pt>
    <dgm:pt modelId="{E03DE890-FE30-437B-8AE9-33D43CA22785}" type="pres">
      <dgm:prSet presAssocID="{729BA961-50CD-4B8C-A296-9B0D9C0EA48E}" presName="hierRoot2" presStyleCnt="0">
        <dgm:presLayoutVars>
          <dgm:hierBranch val="init"/>
        </dgm:presLayoutVars>
      </dgm:prSet>
      <dgm:spPr/>
    </dgm:pt>
    <dgm:pt modelId="{11206145-FE22-4E7D-9F4C-38532C12DDE5}" type="pres">
      <dgm:prSet presAssocID="{729BA961-50CD-4B8C-A296-9B0D9C0EA48E}" presName="rootComposite" presStyleCnt="0"/>
      <dgm:spPr/>
    </dgm:pt>
    <dgm:pt modelId="{D4DB6607-3A68-4AD4-9BEC-0A96E2ABB170}" type="pres">
      <dgm:prSet presAssocID="{729BA961-50CD-4B8C-A296-9B0D9C0EA48E}" presName="rootText" presStyleLbl="node3" presStyleIdx="1" presStyleCnt="3" custScaleY="150354">
        <dgm:presLayoutVars>
          <dgm:chPref val="3"/>
        </dgm:presLayoutVars>
      </dgm:prSet>
      <dgm:spPr/>
    </dgm:pt>
    <dgm:pt modelId="{8507423B-A09A-469D-8C57-9AE6539375B5}" type="pres">
      <dgm:prSet presAssocID="{729BA961-50CD-4B8C-A296-9B0D9C0EA48E}" presName="rootConnector" presStyleLbl="node3" presStyleIdx="1" presStyleCnt="3"/>
      <dgm:spPr/>
    </dgm:pt>
    <dgm:pt modelId="{52AB9166-4E7A-479F-ACC4-8EDF57B9A57D}" type="pres">
      <dgm:prSet presAssocID="{729BA961-50CD-4B8C-A296-9B0D9C0EA48E}" presName="hierChild4" presStyleCnt="0"/>
      <dgm:spPr/>
    </dgm:pt>
    <dgm:pt modelId="{AB4E0A78-8549-4BAB-8E5B-4655B1771234}" type="pres">
      <dgm:prSet presAssocID="{729BA961-50CD-4B8C-A296-9B0D9C0EA48E}" presName="hierChild5" presStyleCnt="0"/>
      <dgm:spPr/>
    </dgm:pt>
    <dgm:pt modelId="{AC814521-727B-43EF-A413-8274DEC63C93}" type="pres">
      <dgm:prSet presAssocID="{154E6812-57A3-47BC-9A5D-4EE431AB2D64}" presName="hierChild5" presStyleCnt="0"/>
      <dgm:spPr/>
    </dgm:pt>
    <dgm:pt modelId="{673444B1-A07E-4894-9E1D-A6D0E6E850CE}" type="pres">
      <dgm:prSet presAssocID="{E7CA10DA-41FC-4935-98CE-4988815155E9}" presName="Name64" presStyleLbl="parChTrans1D2" presStyleIdx="2" presStyleCnt="3"/>
      <dgm:spPr/>
    </dgm:pt>
    <dgm:pt modelId="{E0A4C77F-69BB-450D-9709-283CA1C7F470}" type="pres">
      <dgm:prSet presAssocID="{2B14BD20-EAC5-4510-AEBB-90F0FD2A314A}" presName="hierRoot2" presStyleCnt="0">
        <dgm:presLayoutVars>
          <dgm:hierBranch val="init"/>
        </dgm:presLayoutVars>
      </dgm:prSet>
      <dgm:spPr/>
    </dgm:pt>
    <dgm:pt modelId="{066B0A33-AE12-4F05-9662-5A3A5ECE00A4}" type="pres">
      <dgm:prSet presAssocID="{2B14BD20-EAC5-4510-AEBB-90F0FD2A314A}" presName="rootComposite" presStyleCnt="0"/>
      <dgm:spPr/>
    </dgm:pt>
    <dgm:pt modelId="{E41E831F-9233-4273-897C-AEAEDD85AC93}" type="pres">
      <dgm:prSet presAssocID="{2B14BD20-EAC5-4510-AEBB-90F0FD2A314A}" presName="rootText" presStyleLbl="node2" presStyleIdx="2" presStyleCnt="3" custScaleX="123463" custScaleY="150354">
        <dgm:presLayoutVars>
          <dgm:chPref val="3"/>
        </dgm:presLayoutVars>
      </dgm:prSet>
      <dgm:spPr/>
    </dgm:pt>
    <dgm:pt modelId="{68A0D73D-A897-49E4-AE64-551CB906F3DE}" type="pres">
      <dgm:prSet presAssocID="{2B14BD20-EAC5-4510-AEBB-90F0FD2A314A}" presName="rootConnector" presStyleLbl="node2" presStyleIdx="2" presStyleCnt="3"/>
      <dgm:spPr/>
    </dgm:pt>
    <dgm:pt modelId="{C2D20255-8EA6-451F-BBEE-F51BC0CEE596}" type="pres">
      <dgm:prSet presAssocID="{2B14BD20-EAC5-4510-AEBB-90F0FD2A314A}" presName="hierChild4" presStyleCnt="0"/>
      <dgm:spPr/>
    </dgm:pt>
    <dgm:pt modelId="{3F6A35AC-35EE-41D4-A63F-F3ABBD8AA8D9}" type="pres">
      <dgm:prSet presAssocID="{DE63C8E1-1D55-42C0-A23E-E0113883B238}" presName="Name64" presStyleLbl="parChTrans1D3" presStyleIdx="2" presStyleCnt="3"/>
      <dgm:spPr/>
    </dgm:pt>
    <dgm:pt modelId="{59432015-3425-4086-A93F-0CE92C6A2F97}" type="pres">
      <dgm:prSet presAssocID="{E215E389-2541-4048-9B3D-7B1820E08D02}" presName="hierRoot2" presStyleCnt="0">
        <dgm:presLayoutVars>
          <dgm:hierBranch val="init"/>
        </dgm:presLayoutVars>
      </dgm:prSet>
      <dgm:spPr/>
    </dgm:pt>
    <dgm:pt modelId="{DB8B1E34-0DF9-4B6E-A51C-8DE3DEE5FDFE}" type="pres">
      <dgm:prSet presAssocID="{E215E389-2541-4048-9B3D-7B1820E08D02}" presName="rootComposite" presStyleCnt="0"/>
      <dgm:spPr/>
    </dgm:pt>
    <dgm:pt modelId="{9F1211D9-413C-43C1-A258-C87ED2E0555A}" type="pres">
      <dgm:prSet presAssocID="{E215E389-2541-4048-9B3D-7B1820E08D02}" presName="rootText" presStyleLbl="node3" presStyleIdx="2" presStyleCnt="3" custScaleY="150354">
        <dgm:presLayoutVars>
          <dgm:chPref val="3"/>
        </dgm:presLayoutVars>
      </dgm:prSet>
      <dgm:spPr/>
    </dgm:pt>
    <dgm:pt modelId="{DD2D0283-72E9-4820-B29D-311450252847}" type="pres">
      <dgm:prSet presAssocID="{E215E389-2541-4048-9B3D-7B1820E08D02}" presName="rootConnector" presStyleLbl="node3" presStyleIdx="2" presStyleCnt="3"/>
      <dgm:spPr/>
    </dgm:pt>
    <dgm:pt modelId="{C1F2FF3F-AAC3-4B6D-85C2-C7393C76B072}" type="pres">
      <dgm:prSet presAssocID="{E215E389-2541-4048-9B3D-7B1820E08D02}" presName="hierChild4" presStyleCnt="0"/>
      <dgm:spPr/>
    </dgm:pt>
    <dgm:pt modelId="{D0DF18F2-0F30-4294-BD56-058155AFD61A}" type="pres">
      <dgm:prSet presAssocID="{E215E389-2541-4048-9B3D-7B1820E08D02}" presName="hierChild5" presStyleCnt="0"/>
      <dgm:spPr/>
    </dgm:pt>
    <dgm:pt modelId="{A3F3A8A1-DE7A-4DBE-9894-A9E205A4AEA0}" type="pres">
      <dgm:prSet presAssocID="{2B14BD20-EAC5-4510-AEBB-90F0FD2A314A}" presName="hierChild5" presStyleCnt="0"/>
      <dgm:spPr/>
    </dgm:pt>
    <dgm:pt modelId="{6250246B-8041-4D5A-B8BD-C8167C864420}" type="pres">
      <dgm:prSet presAssocID="{E21C9385-033E-445D-8E90-1324E189A579}" presName="hierChild3" presStyleCnt="0"/>
      <dgm:spPr/>
    </dgm:pt>
  </dgm:ptLst>
  <dgm:cxnLst>
    <dgm:cxn modelId="{719A1E04-0D6E-498A-9F62-2FC58DB56ADD}" type="presOf" srcId="{1ABC59A2-9CEE-4413-AB16-B5E7291CB9C4}" destId="{8E9A7BA5-A615-4255-9C75-CD7D622B0AC7}" srcOrd="0" destOrd="0" presId="urn:microsoft.com/office/officeart/2009/3/layout/HorizontalOrganizationChart"/>
    <dgm:cxn modelId="{67E2CC08-ED72-4B83-B3AB-5E006CFB9E1F}" type="presOf" srcId="{154E6812-57A3-47BC-9A5D-4EE431AB2D64}" destId="{ECEDC753-ECEB-4DA2-8F43-48A0A1695B23}" srcOrd="0" destOrd="0" presId="urn:microsoft.com/office/officeart/2009/3/layout/HorizontalOrganizationChart"/>
    <dgm:cxn modelId="{C420830C-676B-4DD1-9E45-4EDD04C5BF2E}" type="presOf" srcId="{E7CA10DA-41FC-4935-98CE-4988815155E9}" destId="{673444B1-A07E-4894-9E1D-A6D0E6E850CE}" srcOrd="0" destOrd="0" presId="urn:microsoft.com/office/officeart/2009/3/layout/HorizontalOrganizationChart"/>
    <dgm:cxn modelId="{185CA912-1B02-4860-A03B-5B48F48E1547}" type="presOf" srcId="{DE63C8E1-1D55-42C0-A23E-E0113883B238}" destId="{3F6A35AC-35EE-41D4-A63F-F3ABBD8AA8D9}" srcOrd="0" destOrd="0" presId="urn:microsoft.com/office/officeart/2009/3/layout/HorizontalOrganizationChart"/>
    <dgm:cxn modelId="{F34B1F1F-2E4E-4124-A7ED-AB261C748AFF}" type="presOf" srcId="{154E6812-57A3-47BC-9A5D-4EE431AB2D64}" destId="{B0074A00-5989-46F6-A821-1A18B672E8A9}" srcOrd="1" destOrd="0" presId="urn:microsoft.com/office/officeart/2009/3/layout/HorizontalOrganizationChart"/>
    <dgm:cxn modelId="{D1778C28-6879-4306-AA14-87116CFE90AD}" type="presOf" srcId="{EC412728-F77A-4ED8-A4FC-81C8618016C6}" destId="{C8B8394D-D149-4748-B079-3766DF28ED9F}" srcOrd="1" destOrd="0" presId="urn:microsoft.com/office/officeart/2009/3/layout/HorizontalOrganizationChart"/>
    <dgm:cxn modelId="{B23DB829-9AFE-4754-ABF0-EE54A5CE7C11}" srcId="{E21C9385-033E-445D-8E90-1324E189A579}" destId="{154E6812-57A3-47BC-9A5D-4EE431AB2D64}" srcOrd="1" destOrd="0" parTransId="{0872B043-0E71-407E-8189-C77E88EEA647}" sibTransId="{4B23C10C-290E-48C6-B306-52E6A3AA6774}"/>
    <dgm:cxn modelId="{F553E82A-29DB-48AA-92A1-07165081B6AC}" type="presOf" srcId="{E215E389-2541-4048-9B3D-7B1820E08D02}" destId="{9F1211D9-413C-43C1-A258-C87ED2E0555A}" srcOrd="0" destOrd="0" presId="urn:microsoft.com/office/officeart/2009/3/layout/HorizontalOrganizationChart"/>
    <dgm:cxn modelId="{F762A535-40C9-4E7E-85E8-9E653FD17189}" type="presOf" srcId="{E21C9385-033E-445D-8E90-1324E189A579}" destId="{951B3C5B-9D07-47F6-8F15-C4052DA59CF0}" srcOrd="0" destOrd="0" presId="urn:microsoft.com/office/officeart/2009/3/layout/HorizontalOrganizationChart"/>
    <dgm:cxn modelId="{6A419769-B020-4AF1-9D22-131E23B7DE88}" srcId="{E21C9385-033E-445D-8E90-1324E189A579}" destId="{EC412728-F77A-4ED8-A4FC-81C8618016C6}" srcOrd="0" destOrd="0" parTransId="{8C72C99E-A232-4453-A4F0-1B1BCAC5FFBF}" sibTransId="{3F0A8C4D-F0FB-49ED-A690-80AC94494F6D}"/>
    <dgm:cxn modelId="{6D97E669-CABD-493C-966F-6D5EEC7EE858}" srcId="{154E6812-57A3-47BC-9A5D-4EE431AB2D64}" destId="{729BA961-50CD-4B8C-A296-9B0D9C0EA48E}" srcOrd="0" destOrd="0" parTransId="{4BFB8C26-A18C-4915-8BC9-9441F7D5E1C3}" sibTransId="{CAB0F790-FC9E-4137-AD0D-899F4F74A933}"/>
    <dgm:cxn modelId="{8E90516F-C377-4264-BB17-10609FD0259B}" srcId="{5D355782-653A-49FA-8297-AC830AC75FD3}" destId="{E21C9385-033E-445D-8E90-1324E189A579}" srcOrd="0" destOrd="0" parTransId="{8B92F9E1-FBCD-43F3-AD92-A4DB2D88C4B3}" sibTransId="{F914990D-F21E-40F9-8762-82B2E2647959}"/>
    <dgm:cxn modelId="{91762452-F53D-4E4E-966C-C4520B20F646}" srcId="{2B14BD20-EAC5-4510-AEBB-90F0FD2A314A}" destId="{E215E389-2541-4048-9B3D-7B1820E08D02}" srcOrd="0" destOrd="0" parTransId="{DE63C8E1-1D55-42C0-A23E-E0113883B238}" sibTransId="{2125BFCB-A149-471E-8735-F05348951597}"/>
    <dgm:cxn modelId="{FE933E7E-249E-4951-A2D6-2F066E63E2EE}" type="presOf" srcId="{8C72C99E-A232-4453-A4F0-1B1BCAC5FFBF}" destId="{E5B45AEB-E5DE-4A91-9F84-179D95B61110}" srcOrd="0" destOrd="0" presId="urn:microsoft.com/office/officeart/2009/3/layout/HorizontalOrganizationChart"/>
    <dgm:cxn modelId="{FCF0AD80-5E86-45B6-823E-E81F86CA05EC}" srcId="{EC412728-F77A-4ED8-A4FC-81C8618016C6}" destId="{1ABC59A2-9CEE-4413-AB16-B5E7291CB9C4}" srcOrd="0" destOrd="0" parTransId="{2CC76A63-CC81-4D46-8277-6E668FEE6792}" sibTransId="{2E3B10EE-F927-4ACD-809A-8FF76177B9A8}"/>
    <dgm:cxn modelId="{604F3985-FDF5-463C-903C-184D629155DE}" type="presOf" srcId="{729BA961-50CD-4B8C-A296-9B0D9C0EA48E}" destId="{D4DB6607-3A68-4AD4-9BEC-0A96E2ABB170}" srcOrd="0" destOrd="0" presId="urn:microsoft.com/office/officeart/2009/3/layout/HorizontalOrganizationChart"/>
    <dgm:cxn modelId="{B4BCCB8B-3298-4F14-945C-C4B5124E85D4}" type="presOf" srcId="{1ABC59A2-9CEE-4413-AB16-B5E7291CB9C4}" destId="{F5A2D148-0A20-47A4-969E-7164C0513503}" srcOrd="1" destOrd="0" presId="urn:microsoft.com/office/officeart/2009/3/layout/HorizontalOrganizationChart"/>
    <dgm:cxn modelId="{EF10FD90-D40C-4D2F-8565-1B6734FE7674}" type="presOf" srcId="{2B14BD20-EAC5-4510-AEBB-90F0FD2A314A}" destId="{E41E831F-9233-4273-897C-AEAEDD85AC93}" srcOrd="0" destOrd="0" presId="urn:microsoft.com/office/officeart/2009/3/layout/HorizontalOrganizationChart"/>
    <dgm:cxn modelId="{7EB90B9B-2C93-4653-A9C0-57F0C46FAA3E}" type="presOf" srcId="{0872B043-0E71-407E-8189-C77E88EEA647}" destId="{81C236A6-7A8A-4B62-AFA5-B6083969A73B}" srcOrd="0" destOrd="0" presId="urn:microsoft.com/office/officeart/2009/3/layout/HorizontalOrganizationChart"/>
    <dgm:cxn modelId="{C94374A3-E6AF-43A8-90FB-1B274125819A}" type="presOf" srcId="{E21C9385-033E-445D-8E90-1324E189A579}" destId="{701EA32F-36FC-4C81-AE73-792E10254E5E}" srcOrd="1" destOrd="0" presId="urn:microsoft.com/office/officeart/2009/3/layout/HorizontalOrganizationChart"/>
    <dgm:cxn modelId="{9BD497A6-4956-4889-B29C-5F3335EEA5B5}" type="presOf" srcId="{EC412728-F77A-4ED8-A4FC-81C8618016C6}" destId="{09693627-0615-4C37-BFE0-074FBBD99CB5}" srcOrd="0" destOrd="0" presId="urn:microsoft.com/office/officeart/2009/3/layout/HorizontalOrganizationChart"/>
    <dgm:cxn modelId="{22E4D4AF-AA20-4B78-8F51-26F2E6BC29CC}" type="presOf" srcId="{5D355782-653A-49FA-8297-AC830AC75FD3}" destId="{13E03F5C-DDA5-45A2-B5D4-E7DA57A74F15}" srcOrd="0" destOrd="0" presId="urn:microsoft.com/office/officeart/2009/3/layout/HorizontalOrganizationChart"/>
    <dgm:cxn modelId="{494A14B9-0552-4C95-AB9A-A2A7533CE057}" type="presOf" srcId="{729BA961-50CD-4B8C-A296-9B0D9C0EA48E}" destId="{8507423B-A09A-469D-8C57-9AE6539375B5}" srcOrd="1" destOrd="0" presId="urn:microsoft.com/office/officeart/2009/3/layout/HorizontalOrganizationChart"/>
    <dgm:cxn modelId="{A8BE57BF-065C-49AB-8482-AE3EDD9D6154}" type="presOf" srcId="{2B14BD20-EAC5-4510-AEBB-90F0FD2A314A}" destId="{68A0D73D-A897-49E4-AE64-551CB906F3DE}" srcOrd="1" destOrd="0" presId="urn:microsoft.com/office/officeart/2009/3/layout/HorizontalOrganizationChart"/>
    <dgm:cxn modelId="{FE2E4FC6-B602-4EC1-A7BC-D7116480D5D7}" srcId="{E21C9385-033E-445D-8E90-1324E189A579}" destId="{2B14BD20-EAC5-4510-AEBB-90F0FD2A314A}" srcOrd="2" destOrd="0" parTransId="{E7CA10DA-41FC-4935-98CE-4988815155E9}" sibTransId="{CC91FE25-FB5C-4797-9507-DB3C51292A86}"/>
    <dgm:cxn modelId="{CE8DD6D7-00F8-4B9B-A0D2-1B252E195974}" type="presOf" srcId="{E215E389-2541-4048-9B3D-7B1820E08D02}" destId="{DD2D0283-72E9-4820-B29D-311450252847}" srcOrd="1" destOrd="0" presId="urn:microsoft.com/office/officeart/2009/3/layout/HorizontalOrganizationChart"/>
    <dgm:cxn modelId="{B8FA47D8-2848-4339-84C7-43402C913B21}" type="presOf" srcId="{4BFB8C26-A18C-4915-8BC9-9441F7D5E1C3}" destId="{94C31D8C-DABD-49D5-8B47-AA4610DC5A0E}" srcOrd="0" destOrd="0" presId="urn:microsoft.com/office/officeart/2009/3/layout/HorizontalOrganizationChart"/>
    <dgm:cxn modelId="{45AF39E6-69E0-44DD-AFCB-28C5AABA3C68}" type="presOf" srcId="{2CC76A63-CC81-4D46-8277-6E668FEE6792}" destId="{27DB6C90-365E-49E3-AF59-698A81908D73}" srcOrd="0" destOrd="0" presId="urn:microsoft.com/office/officeart/2009/3/layout/HorizontalOrganizationChart"/>
    <dgm:cxn modelId="{0B016DAA-054B-4AE3-AFD5-D43833EBE574}" type="presParOf" srcId="{13E03F5C-DDA5-45A2-B5D4-E7DA57A74F15}" destId="{AAF7B858-996B-4616-8757-AA41A2131AF7}" srcOrd="0" destOrd="0" presId="urn:microsoft.com/office/officeart/2009/3/layout/HorizontalOrganizationChart"/>
    <dgm:cxn modelId="{8F93F4D2-BD53-4FA5-A8B2-2C48AFFFCD3B}" type="presParOf" srcId="{AAF7B858-996B-4616-8757-AA41A2131AF7}" destId="{3231A6FF-899F-435E-988D-5CF8D55D7D59}" srcOrd="0" destOrd="0" presId="urn:microsoft.com/office/officeart/2009/3/layout/HorizontalOrganizationChart"/>
    <dgm:cxn modelId="{159D921D-5AAA-44F3-B78C-F206FF987B36}" type="presParOf" srcId="{3231A6FF-899F-435E-988D-5CF8D55D7D59}" destId="{951B3C5B-9D07-47F6-8F15-C4052DA59CF0}" srcOrd="0" destOrd="0" presId="urn:microsoft.com/office/officeart/2009/3/layout/HorizontalOrganizationChart"/>
    <dgm:cxn modelId="{EF45FA82-8612-401B-A69F-75E0314A61B2}" type="presParOf" srcId="{3231A6FF-899F-435E-988D-5CF8D55D7D59}" destId="{701EA32F-36FC-4C81-AE73-792E10254E5E}" srcOrd="1" destOrd="0" presId="urn:microsoft.com/office/officeart/2009/3/layout/HorizontalOrganizationChart"/>
    <dgm:cxn modelId="{D8A86E11-2115-4F0E-9C71-CEDB805F3349}" type="presParOf" srcId="{AAF7B858-996B-4616-8757-AA41A2131AF7}" destId="{6F084ACD-F7FA-44E2-B45F-396C8E85B9DD}" srcOrd="1" destOrd="0" presId="urn:microsoft.com/office/officeart/2009/3/layout/HorizontalOrganizationChart"/>
    <dgm:cxn modelId="{27D79D72-CB86-43A8-8516-97160A1FDD83}" type="presParOf" srcId="{6F084ACD-F7FA-44E2-B45F-396C8E85B9DD}" destId="{E5B45AEB-E5DE-4A91-9F84-179D95B61110}" srcOrd="0" destOrd="0" presId="urn:microsoft.com/office/officeart/2009/3/layout/HorizontalOrganizationChart"/>
    <dgm:cxn modelId="{AB9EB9CE-8195-4B88-843B-8266FDA0FD1F}" type="presParOf" srcId="{6F084ACD-F7FA-44E2-B45F-396C8E85B9DD}" destId="{22CC4777-031C-4496-8622-065DEF24488C}" srcOrd="1" destOrd="0" presId="urn:microsoft.com/office/officeart/2009/3/layout/HorizontalOrganizationChart"/>
    <dgm:cxn modelId="{10C6D7A5-84D0-4F88-9D85-57EC1422F7F0}" type="presParOf" srcId="{22CC4777-031C-4496-8622-065DEF24488C}" destId="{C8FF7D00-0E14-4AB3-AB95-31FE63815603}" srcOrd="0" destOrd="0" presId="urn:microsoft.com/office/officeart/2009/3/layout/HorizontalOrganizationChart"/>
    <dgm:cxn modelId="{B241176F-DBCF-4E47-9DD8-21F0C6ECE4D5}" type="presParOf" srcId="{C8FF7D00-0E14-4AB3-AB95-31FE63815603}" destId="{09693627-0615-4C37-BFE0-074FBBD99CB5}" srcOrd="0" destOrd="0" presId="urn:microsoft.com/office/officeart/2009/3/layout/HorizontalOrganizationChart"/>
    <dgm:cxn modelId="{8F566E91-96C7-4D0A-84EC-DCA404A56790}" type="presParOf" srcId="{C8FF7D00-0E14-4AB3-AB95-31FE63815603}" destId="{C8B8394D-D149-4748-B079-3766DF28ED9F}" srcOrd="1" destOrd="0" presId="urn:microsoft.com/office/officeart/2009/3/layout/HorizontalOrganizationChart"/>
    <dgm:cxn modelId="{8874C1DA-7221-4654-830D-F1292BA1D11A}" type="presParOf" srcId="{22CC4777-031C-4496-8622-065DEF24488C}" destId="{CC84B718-1452-49D6-A943-85B007651D9B}" srcOrd="1" destOrd="0" presId="urn:microsoft.com/office/officeart/2009/3/layout/HorizontalOrganizationChart"/>
    <dgm:cxn modelId="{D82D8218-5DA6-4145-B937-BDD11ED8F218}" type="presParOf" srcId="{CC84B718-1452-49D6-A943-85B007651D9B}" destId="{27DB6C90-365E-49E3-AF59-698A81908D73}" srcOrd="0" destOrd="0" presId="urn:microsoft.com/office/officeart/2009/3/layout/HorizontalOrganizationChart"/>
    <dgm:cxn modelId="{B5A09913-31AA-48A9-93B7-0997E4A3FFBB}" type="presParOf" srcId="{CC84B718-1452-49D6-A943-85B007651D9B}" destId="{C6C1922C-3CD4-4693-9F40-48538FD6A6C7}" srcOrd="1" destOrd="0" presId="urn:microsoft.com/office/officeart/2009/3/layout/HorizontalOrganizationChart"/>
    <dgm:cxn modelId="{3470E747-ACAE-486E-97D5-A2B35F10778F}" type="presParOf" srcId="{C6C1922C-3CD4-4693-9F40-48538FD6A6C7}" destId="{F2A05B4A-5501-4552-B670-9C9F5BF2AB37}" srcOrd="0" destOrd="0" presId="urn:microsoft.com/office/officeart/2009/3/layout/HorizontalOrganizationChart"/>
    <dgm:cxn modelId="{AE216B4C-FED3-4C0E-A944-72FF4C0BF527}" type="presParOf" srcId="{F2A05B4A-5501-4552-B670-9C9F5BF2AB37}" destId="{8E9A7BA5-A615-4255-9C75-CD7D622B0AC7}" srcOrd="0" destOrd="0" presId="urn:microsoft.com/office/officeart/2009/3/layout/HorizontalOrganizationChart"/>
    <dgm:cxn modelId="{D5FFAB3D-963D-42B5-89B4-A8CB6C0DEFB4}" type="presParOf" srcId="{F2A05B4A-5501-4552-B670-9C9F5BF2AB37}" destId="{F5A2D148-0A20-47A4-969E-7164C0513503}" srcOrd="1" destOrd="0" presId="urn:microsoft.com/office/officeart/2009/3/layout/HorizontalOrganizationChart"/>
    <dgm:cxn modelId="{8B7585A4-4473-4EF4-B9E4-FF211DDF0B4B}" type="presParOf" srcId="{C6C1922C-3CD4-4693-9F40-48538FD6A6C7}" destId="{52583F5C-6856-4BA2-A066-AA52B6136DD8}" srcOrd="1" destOrd="0" presId="urn:microsoft.com/office/officeart/2009/3/layout/HorizontalOrganizationChart"/>
    <dgm:cxn modelId="{66F73F3E-4CA3-4C3C-B859-F2F90054C6AF}" type="presParOf" srcId="{C6C1922C-3CD4-4693-9F40-48538FD6A6C7}" destId="{2B9158CC-D358-40B1-B32D-CFE1A7CBFF1C}" srcOrd="2" destOrd="0" presId="urn:microsoft.com/office/officeart/2009/3/layout/HorizontalOrganizationChart"/>
    <dgm:cxn modelId="{64D22100-CF29-42E5-970B-11C7F72D3786}" type="presParOf" srcId="{22CC4777-031C-4496-8622-065DEF24488C}" destId="{EABA6E83-6F77-44E6-9FD9-E3AF1587B2D0}" srcOrd="2" destOrd="0" presId="urn:microsoft.com/office/officeart/2009/3/layout/HorizontalOrganizationChart"/>
    <dgm:cxn modelId="{8A18D8FE-44F7-470D-9AEE-611AEE1A721C}" type="presParOf" srcId="{6F084ACD-F7FA-44E2-B45F-396C8E85B9DD}" destId="{81C236A6-7A8A-4B62-AFA5-B6083969A73B}" srcOrd="2" destOrd="0" presId="urn:microsoft.com/office/officeart/2009/3/layout/HorizontalOrganizationChart"/>
    <dgm:cxn modelId="{C2900800-158C-4A57-83EF-3198D4507547}" type="presParOf" srcId="{6F084ACD-F7FA-44E2-B45F-396C8E85B9DD}" destId="{4F53D547-4B8E-4469-AA09-2D8732DEEF26}" srcOrd="3" destOrd="0" presId="urn:microsoft.com/office/officeart/2009/3/layout/HorizontalOrganizationChart"/>
    <dgm:cxn modelId="{7D002590-B32F-43AD-90BE-7C54443E46EF}" type="presParOf" srcId="{4F53D547-4B8E-4469-AA09-2D8732DEEF26}" destId="{5117F241-FDAA-4D1F-9080-E4CA911A2CF3}" srcOrd="0" destOrd="0" presId="urn:microsoft.com/office/officeart/2009/3/layout/HorizontalOrganizationChart"/>
    <dgm:cxn modelId="{EF5D37CA-0A1D-4733-8213-9FA19F52676E}" type="presParOf" srcId="{5117F241-FDAA-4D1F-9080-E4CA911A2CF3}" destId="{ECEDC753-ECEB-4DA2-8F43-48A0A1695B23}" srcOrd="0" destOrd="0" presId="urn:microsoft.com/office/officeart/2009/3/layout/HorizontalOrganizationChart"/>
    <dgm:cxn modelId="{CA5F73B7-F79B-40FB-A9E0-32051096E6BE}" type="presParOf" srcId="{5117F241-FDAA-4D1F-9080-E4CA911A2CF3}" destId="{B0074A00-5989-46F6-A821-1A18B672E8A9}" srcOrd="1" destOrd="0" presId="urn:microsoft.com/office/officeart/2009/3/layout/HorizontalOrganizationChart"/>
    <dgm:cxn modelId="{95D5D29C-3C96-40AC-97C7-72BE27891760}" type="presParOf" srcId="{4F53D547-4B8E-4469-AA09-2D8732DEEF26}" destId="{7CD7CC8D-D043-4094-81C6-05DCFE1A34F0}" srcOrd="1" destOrd="0" presId="urn:microsoft.com/office/officeart/2009/3/layout/HorizontalOrganizationChart"/>
    <dgm:cxn modelId="{A776D162-17DF-4BCB-94F1-57B9690452B3}" type="presParOf" srcId="{7CD7CC8D-D043-4094-81C6-05DCFE1A34F0}" destId="{94C31D8C-DABD-49D5-8B47-AA4610DC5A0E}" srcOrd="0" destOrd="0" presId="urn:microsoft.com/office/officeart/2009/3/layout/HorizontalOrganizationChart"/>
    <dgm:cxn modelId="{AC0C56D9-4D69-495B-BBD3-B3B5482C6236}" type="presParOf" srcId="{7CD7CC8D-D043-4094-81C6-05DCFE1A34F0}" destId="{E03DE890-FE30-437B-8AE9-33D43CA22785}" srcOrd="1" destOrd="0" presId="urn:microsoft.com/office/officeart/2009/3/layout/HorizontalOrganizationChart"/>
    <dgm:cxn modelId="{BC4F3FF6-72B1-4A0F-BEE7-F627B6BD4905}" type="presParOf" srcId="{E03DE890-FE30-437B-8AE9-33D43CA22785}" destId="{11206145-FE22-4E7D-9F4C-38532C12DDE5}" srcOrd="0" destOrd="0" presId="urn:microsoft.com/office/officeart/2009/3/layout/HorizontalOrganizationChart"/>
    <dgm:cxn modelId="{695D89BD-F7AD-4EC6-9B8D-AD3AD60A2876}" type="presParOf" srcId="{11206145-FE22-4E7D-9F4C-38532C12DDE5}" destId="{D4DB6607-3A68-4AD4-9BEC-0A96E2ABB170}" srcOrd="0" destOrd="0" presId="urn:microsoft.com/office/officeart/2009/3/layout/HorizontalOrganizationChart"/>
    <dgm:cxn modelId="{1A567E61-496A-4115-8E37-0A33E666F260}" type="presParOf" srcId="{11206145-FE22-4E7D-9F4C-38532C12DDE5}" destId="{8507423B-A09A-469D-8C57-9AE6539375B5}" srcOrd="1" destOrd="0" presId="urn:microsoft.com/office/officeart/2009/3/layout/HorizontalOrganizationChart"/>
    <dgm:cxn modelId="{190F8EC8-BD0B-4A83-BCED-8C6DDEF18758}" type="presParOf" srcId="{E03DE890-FE30-437B-8AE9-33D43CA22785}" destId="{52AB9166-4E7A-479F-ACC4-8EDF57B9A57D}" srcOrd="1" destOrd="0" presId="urn:microsoft.com/office/officeart/2009/3/layout/HorizontalOrganizationChart"/>
    <dgm:cxn modelId="{A18043EE-F7FE-4F37-A760-D520CD154B00}" type="presParOf" srcId="{E03DE890-FE30-437B-8AE9-33D43CA22785}" destId="{AB4E0A78-8549-4BAB-8E5B-4655B1771234}" srcOrd="2" destOrd="0" presId="urn:microsoft.com/office/officeart/2009/3/layout/HorizontalOrganizationChart"/>
    <dgm:cxn modelId="{1E32E744-D1F1-4A0E-B4E5-00785FBFE264}" type="presParOf" srcId="{4F53D547-4B8E-4469-AA09-2D8732DEEF26}" destId="{AC814521-727B-43EF-A413-8274DEC63C93}" srcOrd="2" destOrd="0" presId="urn:microsoft.com/office/officeart/2009/3/layout/HorizontalOrganizationChart"/>
    <dgm:cxn modelId="{BA3F621F-3C23-42E4-88D7-4E03551F01A4}" type="presParOf" srcId="{6F084ACD-F7FA-44E2-B45F-396C8E85B9DD}" destId="{673444B1-A07E-4894-9E1D-A6D0E6E850CE}" srcOrd="4" destOrd="0" presId="urn:microsoft.com/office/officeart/2009/3/layout/HorizontalOrganizationChart"/>
    <dgm:cxn modelId="{8A205912-EBEF-4A0F-AA26-03521D44E52A}" type="presParOf" srcId="{6F084ACD-F7FA-44E2-B45F-396C8E85B9DD}" destId="{E0A4C77F-69BB-450D-9709-283CA1C7F470}" srcOrd="5" destOrd="0" presId="urn:microsoft.com/office/officeart/2009/3/layout/HorizontalOrganizationChart"/>
    <dgm:cxn modelId="{AD1EDC78-1424-4947-95C6-82CB9A4E3EB9}" type="presParOf" srcId="{E0A4C77F-69BB-450D-9709-283CA1C7F470}" destId="{066B0A33-AE12-4F05-9662-5A3A5ECE00A4}" srcOrd="0" destOrd="0" presId="urn:microsoft.com/office/officeart/2009/3/layout/HorizontalOrganizationChart"/>
    <dgm:cxn modelId="{9036D742-E6CD-46FC-B7EA-15FCA877EA88}" type="presParOf" srcId="{066B0A33-AE12-4F05-9662-5A3A5ECE00A4}" destId="{E41E831F-9233-4273-897C-AEAEDD85AC93}" srcOrd="0" destOrd="0" presId="urn:microsoft.com/office/officeart/2009/3/layout/HorizontalOrganizationChart"/>
    <dgm:cxn modelId="{5AE6D14A-4C20-4237-95C2-79174DCB4213}" type="presParOf" srcId="{066B0A33-AE12-4F05-9662-5A3A5ECE00A4}" destId="{68A0D73D-A897-49E4-AE64-551CB906F3DE}" srcOrd="1" destOrd="0" presId="urn:microsoft.com/office/officeart/2009/3/layout/HorizontalOrganizationChart"/>
    <dgm:cxn modelId="{E12645F5-EA9F-45AA-B39F-B1DE2ECB8F42}" type="presParOf" srcId="{E0A4C77F-69BB-450D-9709-283CA1C7F470}" destId="{C2D20255-8EA6-451F-BBEE-F51BC0CEE596}" srcOrd="1" destOrd="0" presId="urn:microsoft.com/office/officeart/2009/3/layout/HorizontalOrganizationChart"/>
    <dgm:cxn modelId="{D4CB721E-E027-493F-95E3-E1C3553DCD39}" type="presParOf" srcId="{C2D20255-8EA6-451F-BBEE-F51BC0CEE596}" destId="{3F6A35AC-35EE-41D4-A63F-F3ABBD8AA8D9}" srcOrd="0" destOrd="0" presId="urn:microsoft.com/office/officeart/2009/3/layout/HorizontalOrganizationChart"/>
    <dgm:cxn modelId="{90B1F261-0C73-4A18-A443-EB8728E0ED36}" type="presParOf" srcId="{C2D20255-8EA6-451F-BBEE-F51BC0CEE596}" destId="{59432015-3425-4086-A93F-0CE92C6A2F97}" srcOrd="1" destOrd="0" presId="urn:microsoft.com/office/officeart/2009/3/layout/HorizontalOrganizationChart"/>
    <dgm:cxn modelId="{C3C8C060-94DB-4B42-9030-40040E715C41}" type="presParOf" srcId="{59432015-3425-4086-A93F-0CE92C6A2F97}" destId="{DB8B1E34-0DF9-4B6E-A51C-8DE3DEE5FDFE}" srcOrd="0" destOrd="0" presId="urn:microsoft.com/office/officeart/2009/3/layout/HorizontalOrganizationChart"/>
    <dgm:cxn modelId="{AE49067C-8013-455F-90E1-6E7BCCF6FD42}" type="presParOf" srcId="{DB8B1E34-0DF9-4B6E-A51C-8DE3DEE5FDFE}" destId="{9F1211D9-413C-43C1-A258-C87ED2E0555A}" srcOrd="0" destOrd="0" presId="urn:microsoft.com/office/officeart/2009/3/layout/HorizontalOrganizationChart"/>
    <dgm:cxn modelId="{EFC83EF2-8A02-4624-9B62-03F926513079}" type="presParOf" srcId="{DB8B1E34-0DF9-4B6E-A51C-8DE3DEE5FDFE}" destId="{DD2D0283-72E9-4820-B29D-311450252847}" srcOrd="1" destOrd="0" presId="urn:microsoft.com/office/officeart/2009/3/layout/HorizontalOrganizationChart"/>
    <dgm:cxn modelId="{B646F8CC-BDA5-4CE9-B3EE-9A063A5C078D}" type="presParOf" srcId="{59432015-3425-4086-A93F-0CE92C6A2F97}" destId="{C1F2FF3F-AAC3-4B6D-85C2-C7393C76B072}" srcOrd="1" destOrd="0" presId="urn:microsoft.com/office/officeart/2009/3/layout/HorizontalOrganizationChart"/>
    <dgm:cxn modelId="{44D467D6-1195-4CCA-9D62-E86069DB93EB}" type="presParOf" srcId="{59432015-3425-4086-A93F-0CE92C6A2F97}" destId="{D0DF18F2-0F30-4294-BD56-058155AFD61A}" srcOrd="2" destOrd="0" presId="urn:microsoft.com/office/officeart/2009/3/layout/HorizontalOrganizationChart"/>
    <dgm:cxn modelId="{B0A02EEF-D525-4795-9187-1419ABD1D494}" type="presParOf" srcId="{E0A4C77F-69BB-450D-9709-283CA1C7F470}" destId="{A3F3A8A1-DE7A-4DBE-9894-A9E205A4AEA0}" srcOrd="2" destOrd="0" presId="urn:microsoft.com/office/officeart/2009/3/layout/HorizontalOrganizationChart"/>
    <dgm:cxn modelId="{62E82ECD-F31A-4E39-88E2-C0CE941F3883}" type="presParOf" srcId="{AAF7B858-996B-4616-8757-AA41A2131AF7}" destId="{6250246B-8041-4D5A-B8BD-C8167C864420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BBFBBA4-A15C-4AB3-AAE4-4B1D31519A05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s-PE"/>
        </a:p>
      </dgm:t>
    </dgm:pt>
    <dgm:pt modelId="{0D16874C-D9A9-4411-AD71-DA63C62DB39D}">
      <dgm:prSet/>
      <dgm:spPr/>
      <dgm:t>
        <a:bodyPr/>
        <a:lstStyle/>
        <a:p>
          <a:r>
            <a:rPr lang="es-MX" b="0" i="0" dirty="0"/>
            <a:t>Área usuaria</a:t>
          </a:r>
          <a:r>
            <a:rPr lang="es-MX" b="1" i="0" dirty="0"/>
            <a:t> </a:t>
          </a:r>
          <a:endParaRPr lang="es-PE" dirty="0"/>
        </a:p>
      </dgm:t>
    </dgm:pt>
    <dgm:pt modelId="{4A1FA6CC-E1A9-43CD-B908-B0F728BBAAC0}" type="parTrans" cxnId="{17FDAD03-83B6-4E76-9A99-DC591F6E95A3}">
      <dgm:prSet/>
      <dgm:spPr/>
      <dgm:t>
        <a:bodyPr/>
        <a:lstStyle/>
        <a:p>
          <a:endParaRPr lang="es-PE"/>
        </a:p>
      </dgm:t>
    </dgm:pt>
    <dgm:pt modelId="{F673A7C8-A728-475A-9E1A-8E297B6DDF22}" type="sibTrans" cxnId="{17FDAD03-83B6-4E76-9A99-DC591F6E95A3}">
      <dgm:prSet/>
      <dgm:spPr/>
      <dgm:t>
        <a:bodyPr/>
        <a:lstStyle/>
        <a:p>
          <a:endParaRPr lang="es-PE"/>
        </a:p>
      </dgm:t>
    </dgm:pt>
    <dgm:pt modelId="{9C319A21-D5C8-4F27-9E8A-E208F5F6CC78}">
      <dgm:prSet/>
      <dgm:spPr/>
      <dgm:t>
        <a:bodyPr/>
        <a:lstStyle/>
        <a:p>
          <a:r>
            <a:rPr lang="es-MX" b="0" i="0" dirty="0"/>
            <a:t>Unidad de organización cuyas necesidades pretenden ser atendidas con una determinada contratación de bienes, servicios y obras para el cumplimiento de sus metas y objetivos estratégicos y operativos. </a:t>
          </a:r>
          <a:endParaRPr lang="es-PE" dirty="0"/>
        </a:p>
      </dgm:t>
    </dgm:pt>
    <dgm:pt modelId="{FFC53FC1-A585-41CE-81BB-2A16C7808EE7}" type="parTrans" cxnId="{3EFFA024-51C1-42C8-823D-5BC5C2201E44}">
      <dgm:prSet/>
      <dgm:spPr/>
      <dgm:t>
        <a:bodyPr/>
        <a:lstStyle/>
        <a:p>
          <a:endParaRPr lang="es-PE"/>
        </a:p>
      </dgm:t>
    </dgm:pt>
    <dgm:pt modelId="{DFC880F8-C308-47C1-9014-1DE3662E1B14}" type="sibTrans" cxnId="{3EFFA024-51C1-42C8-823D-5BC5C2201E44}">
      <dgm:prSet/>
      <dgm:spPr/>
      <dgm:t>
        <a:bodyPr/>
        <a:lstStyle/>
        <a:p>
          <a:endParaRPr lang="es-PE"/>
        </a:p>
      </dgm:t>
    </dgm:pt>
    <dgm:pt modelId="{7AF2A5B9-6CA7-4F1E-B3C6-2D1D51BC0822}">
      <dgm:prSet/>
      <dgm:spPr/>
      <dgm:t>
        <a:bodyPr/>
        <a:lstStyle/>
        <a:p>
          <a:r>
            <a:rPr lang="es-MX" b="0" i="0" dirty="0"/>
            <a:t>Responsable de la adecuada formulación de sus requerimientos en coordinación con la dependencia encargada de las contrataciones.</a:t>
          </a:r>
          <a:endParaRPr lang="es-PE" dirty="0"/>
        </a:p>
      </dgm:t>
    </dgm:pt>
    <dgm:pt modelId="{F3A18368-7414-4FDD-BD60-21AEFA456042}" type="parTrans" cxnId="{4201B511-CEFA-4D54-B200-801DAFC30DD2}">
      <dgm:prSet/>
      <dgm:spPr/>
      <dgm:t>
        <a:bodyPr/>
        <a:lstStyle/>
        <a:p>
          <a:endParaRPr lang="es-PE"/>
        </a:p>
      </dgm:t>
    </dgm:pt>
    <dgm:pt modelId="{3D0283FB-CD2D-4E9F-B59A-3A385A556E8B}" type="sibTrans" cxnId="{4201B511-CEFA-4D54-B200-801DAFC30DD2}">
      <dgm:prSet/>
      <dgm:spPr/>
      <dgm:t>
        <a:bodyPr/>
        <a:lstStyle/>
        <a:p>
          <a:endParaRPr lang="es-PE"/>
        </a:p>
      </dgm:t>
    </dgm:pt>
    <dgm:pt modelId="{BC8B096D-93D1-4396-8324-F05A4EA05472}">
      <dgm:prSet/>
      <dgm:spPr/>
      <dgm:t>
        <a:bodyPr/>
        <a:lstStyle/>
        <a:p>
          <a:r>
            <a:rPr lang="es-MX" b="0" i="0" dirty="0"/>
            <a:t>Área técnica estratégica </a:t>
          </a:r>
          <a:endParaRPr lang="es-PE" b="0" dirty="0"/>
        </a:p>
      </dgm:t>
    </dgm:pt>
    <dgm:pt modelId="{7C7F2A0A-7E9F-4A26-BF5D-10F85CAEEE76}" type="parTrans" cxnId="{CECC571E-1B9E-48D6-8F89-A9CE9E7C410E}">
      <dgm:prSet/>
      <dgm:spPr/>
      <dgm:t>
        <a:bodyPr/>
        <a:lstStyle/>
        <a:p>
          <a:endParaRPr lang="es-PE"/>
        </a:p>
      </dgm:t>
    </dgm:pt>
    <dgm:pt modelId="{8C838B0B-4E29-4303-B024-041784DB3569}" type="sibTrans" cxnId="{CECC571E-1B9E-48D6-8F89-A9CE9E7C410E}">
      <dgm:prSet/>
      <dgm:spPr/>
      <dgm:t>
        <a:bodyPr/>
        <a:lstStyle/>
        <a:p>
          <a:endParaRPr lang="es-PE"/>
        </a:p>
      </dgm:t>
    </dgm:pt>
    <dgm:pt modelId="{81CC426E-AE1A-40A4-A8E5-FE3141DF864A}">
      <dgm:prSet/>
      <dgm:spPr/>
      <dgm:t>
        <a:bodyPr/>
        <a:lstStyle/>
        <a:p>
          <a:r>
            <a:rPr lang="es-MX" i="0" dirty="0"/>
            <a:t>U</a:t>
          </a:r>
          <a:r>
            <a:rPr lang="es-MX" b="0" i="0" dirty="0"/>
            <a:t>nidad de organización a la que se le encarga el rol del área usuaria para que esta formule los requerimientos de otra u otras unidades de organización</a:t>
          </a:r>
          <a:endParaRPr lang="es-PE" dirty="0"/>
        </a:p>
      </dgm:t>
    </dgm:pt>
    <dgm:pt modelId="{21CCDAA0-A221-48F7-B6FF-E7FBC009CE0C}" type="parTrans" cxnId="{5B3D8A65-E4D4-4B83-8B58-1B0367BA3B0E}">
      <dgm:prSet/>
      <dgm:spPr/>
      <dgm:t>
        <a:bodyPr/>
        <a:lstStyle/>
        <a:p>
          <a:endParaRPr lang="es-PE"/>
        </a:p>
      </dgm:t>
    </dgm:pt>
    <dgm:pt modelId="{D19D4FA7-319A-43D2-820E-6A685F2AB767}" type="sibTrans" cxnId="{5B3D8A65-E4D4-4B83-8B58-1B0367BA3B0E}">
      <dgm:prSet/>
      <dgm:spPr/>
      <dgm:t>
        <a:bodyPr/>
        <a:lstStyle/>
        <a:p>
          <a:endParaRPr lang="es-PE"/>
        </a:p>
      </dgm:t>
    </dgm:pt>
    <dgm:pt modelId="{0D7AABEA-9B11-44E7-B88F-4B40CA665D20}">
      <dgm:prSet/>
      <dgm:spPr/>
      <dgm:t>
        <a:bodyPr/>
        <a:lstStyle/>
        <a:p>
          <a:r>
            <a:rPr lang="es-MX" b="0" i="0" dirty="0"/>
            <a:t>Dependencia encargada de las contrataciones </a:t>
          </a:r>
          <a:endParaRPr lang="es-PE" b="0" dirty="0"/>
        </a:p>
      </dgm:t>
    </dgm:pt>
    <dgm:pt modelId="{422BBF28-45CE-48E0-84FC-6F22959D47D9}" type="parTrans" cxnId="{374A3CAD-1A80-4245-AEB9-96859C6FFA9B}">
      <dgm:prSet/>
      <dgm:spPr/>
      <dgm:t>
        <a:bodyPr/>
        <a:lstStyle/>
        <a:p>
          <a:endParaRPr lang="es-PE"/>
        </a:p>
      </dgm:t>
    </dgm:pt>
    <dgm:pt modelId="{8B049A87-BB21-442E-9EE4-EF6880FA8506}" type="sibTrans" cxnId="{374A3CAD-1A80-4245-AEB9-96859C6FFA9B}">
      <dgm:prSet/>
      <dgm:spPr/>
      <dgm:t>
        <a:bodyPr/>
        <a:lstStyle/>
        <a:p>
          <a:endParaRPr lang="es-PE"/>
        </a:p>
      </dgm:t>
    </dgm:pt>
    <dgm:pt modelId="{6DFD0F5D-2DB6-44DE-B1E0-2040DE4A24D4}">
      <dgm:prSet/>
      <dgm:spPr/>
      <dgm:t>
        <a:bodyPr/>
        <a:lstStyle/>
        <a:p>
          <a:r>
            <a:rPr lang="es-MX" b="0" i="0" dirty="0"/>
            <a:t>Unidad de organización responsable de proveer y atender los requerimientos de bienes, servicios y obras, desde que se presenta el requerimiento hasta la culminación del proceso de contratación. </a:t>
          </a:r>
          <a:endParaRPr lang="es-PE" dirty="0"/>
        </a:p>
      </dgm:t>
    </dgm:pt>
    <dgm:pt modelId="{53A1CBD1-C92F-4498-BAB3-AF42BECCAFB7}" type="parTrans" cxnId="{E5A421CD-6E7A-4729-A013-39BA88EC2A44}">
      <dgm:prSet/>
      <dgm:spPr/>
      <dgm:t>
        <a:bodyPr/>
        <a:lstStyle/>
        <a:p>
          <a:endParaRPr lang="es-PE"/>
        </a:p>
      </dgm:t>
    </dgm:pt>
    <dgm:pt modelId="{7D4ACFFA-15C3-4864-8896-5074920CEEDC}" type="sibTrans" cxnId="{E5A421CD-6E7A-4729-A013-39BA88EC2A44}">
      <dgm:prSet/>
      <dgm:spPr/>
      <dgm:t>
        <a:bodyPr/>
        <a:lstStyle/>
        <a:p>
          <a:endParaRPr lang="es-PE"/>
        </a:p>
      </dgm:t>
    </dgm:pt>
    <dgm:pt modelId="{1EDC8F5E-12A2-4BD9-9D16-98E1D61D7D57}" type="pres">
      <dgm:prSet presAssocID="{FBBFBBA4-A15C-4AB3-AAE4-4B1D31519A0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325DE356-F78A-4CCB-B2D5-71DB197A595F}" type="pres">
      <dgm:prSet presAssocID="{0D16874C-D9A9-4411-AD71-DA63C62DB39D}" presName="hierRoot1" presStyleCnt="0">
        <dgm:presLayoutVars>
          <dgm:hierBranch val="init"/>
        </dgm:presLayoutVars>
      </dgm:prSet>
      <dgm:spPr/>
    </dgm:pt>
    <dgm:pt modelId="{C35AB05E-FA65-4CC2-91CD-0A76BBBBD035}" type="pres">
      <dgm:prSet presAssocID="{0D16874C-D9A9-4411-AD71-DA63C62DB39D}" presName="rootComposite1" presStyleCnt="0"/>
      <dgm:spPr/>
    </dgm:pt>
    <dgm:pt modelId="{CBCD2357-D56D-4D00-9031-0753F326A614}" type="pres">
      <dgm:prSet presAssocID="{0D16874C-D9A9-4411-AD71-DA63C62DB39D}" presName="rootText1" presStyleLbl="node0" presStyleIdx="0" presStyleCnt="3" custScaleX="192585">
        <dgm:presLayoutVars>
          <dgm:chPref val="3"/>
        </dgm:presLayoutVars>
      </dgm:prSet>
      <dgm:spPr/>
    </dgm:pt>
    <dgm:pt modelId="{8854CA99-F2FF-464B-98B6-68A1C10143AC}" type="pres">
      <dgm:prSet presAssocID="{0D16874C-D9A9-4411-AD71-DA63C62DB39D}" presName="rootConnector1" presStyleLbl="node1" presStyleIdx="0" presStyleCnt="0"/>
      <dgm:spPr/>
    </dgm:pt>
    <dgm:pt modelId="{22DEB5F0-715D-406B-AA4C-F9E71FEFBDDF}" type="pres">
      <dgm:prSet presAssocID="{0D16874C-D9A9-4411-AD71-DA63C62DB39D}" presName="hierChild2" presStyleCnt="0"/>
      <dgm:spPr/>
    </dgm:pt>
    <dgm:pt modelId="{6CED7FE8-9ADD-45A8-A7A8-7483F46977DB}" type="pres">
      <dgm:prSet presAssocID="{FFC53FC1-A585-41CE-81BB-2A16C7808EE7}" presName="Name64" presStyleLbl="parChTrans1D2" presStyleIdx="0" presStyleCnt="4"/>
      <dgm:spPr/>
    </dgm:pt>
    <dgm:pt modelId="{2DC822D5-F4E8-4A44-87B0-5375D91DD86C}" type="pres">
      <dgm:prSet presAssocID="{9C319A21-D5C8-4F27-9E8A-E208F5F6CC78}" presName="hierRoot2" presStyleCnt="0">
        <dgm:presLayoutVars>
          <dgm:hierBranch val="init"/>
        </dgm:presLayoutVars>
      </dgm:prSet>
      <dgm:spPr/>
    </dgm:pt>
    <dgm:pt modelId="{CB909341-FB2A-45E5-91A3-70E6959A1932}" type="pres">
      <dgm:prSet presAssocID="{9C319A21-D5C8-4F27-9E8A-E208F5F6CC78}" presName="rootComposite" presStyleCnt="0"/>
      <dgm:spPr/>
    </dgm:pt>
    <dgm:pt modelId="{D07F21FA-725F-4C23-BC76-8513C2E72D97}" type="pres">
      <dgm:prSet presAssocID="{9C319A21-D5C8-4F27-9E8A-E208F5F6CC78}" presName="rootText" presStyleLbl="node2" presStyleIdx="0" presStyleCnt="4" custScaleX="192585">
        <dgm:presLayoutVars>
          <dgm:chPref val="3"/>
        </dgm:presLayoutVars>
      </dgm:prSet>
      <dgm:spPr/>
    </dgm:pt>
    <dgm:pt modelId="{AAA3F385-96EB-4FF5-8D4E-BC072D8760CD}" type="pres">
      <dgm:prSet presAssocID="{9C319A21-D5C8-4F27-9E8A-E208F5F6CC78}" presName="rootConnector" presStyleLbl="node2" presStyleIdx="0" presStyleCnt="4"/>
      <dgm:spPr/>
    </dgm:pt>
    <dgm:pt modelId="{D55B8FAA-E69B-491E-84EE-7409E616DD93}" type="pres">
      <dgm:prSet presAssocID="{9C319A21-D5C8-4F27-9E8A-E208F5F6CC78}" presName="hierChild4" presStyleCnt="0"/>
      <dgm:spPr/>
    </dgm:pt>
    <dgm:pt modelId="{04B48370-4FA1-4F04-83B2-EED93D34F315}" type="pres">
      <dgm:prSet presAssocID="{9C319A21-D5C8-4F27-9E8A-E208F5F6CC78}" presName="hierChild5" presStyleCnt="0"/>
      <dgm:spPr/>
    </dgm:pt>
    <dgm:pt modelId="{177C5BF8-F55C-4BC4-9D95-306416996D4B}" type="pres">
      <dgm:prSet presAssocID="{F3A18368-7414-4FDD-BD60-21AEFA456042}" presName="Name64" presStyleLbl="parChTrans1D2" presStyleIdx="1" presStyleCnt="4"/>
      <dgm:spPr/>
    </dgm:pt>
    <dgm:pt modelId="{52D1E826-4EC3-4E1A-804F-E4AA4EC1AC13}" type="pres">
      <dgm:prSet presAssocID="{7AF2A5B9-6CA7-4F1E-B3C6-2D1D51BC0822}" presName="hierRoot2" presStyleCnt="0">
        <dgm:presLayoutVars>
          <dgm:hierBranch val="init"/>
        </dgm:presLayoutVars>
      </dgm:prSet>
      <dgm:spPr/>
    </dgm:pt>
    <dgm:pt modelId="{596FA3B4-547F-4129-BA51-01EB10EEBFB9}" type="pres">
      <dgm:prSet presAssocID="{7AF2A5B9-6CA7-4F1E-B3C6-2D1D51BC0822}" presName="rootComposite" presStyleCnt="0"/>
      <dgm:spPr/>
    </dgm:pt>
    <dgm:pt modelId="{BC51AB38-62EB-463C-9940-FB1AA2C7DB1A}" type="pres">
      <dgm:prSet presAssocID="{7AF2A5B9-6CA7-4F1E-B3C6-2D1D51BC0822}" presName="rootText" presStyleLbl="node2" presStyleIdx="1" presStyleCnt="4" custScaleX="192585">
        <dgm:presLayoutVars>
          <dgm:chPref val="3"/>
        </dgm:presLayoutVars>
      </dgm:prSet>
      <dgm:spPr/>
    </dgm:pt>
    <dgm:pt modelId="{8B8A5F49-4C4E-4A31-A08E-1ADC2D10F71A}" type="pres">
      <dgm:prSet presAssocID="{7AF2A5B9-6CA7-4F1E-B3C6-2D1D51BC0822}" presName="rootConnector" presStyleLbl="node2" presStyleIdx="1" presStyleCnt="4"/>
      <dgm:spPr/>
    </dgm:pt>
    <dgm:pt modelId="{6BD99E17-EB28-4002-BC0A-E2046CB12400}" type="pres">
      <dgm:prSet presAssocID="{7AF2A5B9-6CA7-4F1E-B3C6-2D1D51BC0822}" presName="hierChild4" presStyleCnt="0"/>
      <dgm:spPr/>
    </dgm:pt>
    <dgm:pt modelId="{4AD4E019-02F5-482E-8EEA-8EA1E7E9D7BE}" type="pres">
      <dgm:prSet presAssocID="{7AF2A5B9-6CA7-4F1E-B3C6-2D1D51BC0822}" presName="hierChild5" presStyleCnt="0"/>
      <dgm:spPr/>
    </dgm:pt>
    <dgm:pt modelId="{7CC4E513-86F6-465D-920D-B63C5F1F5AD7}" type="pres">
      <dgm:prSet presAssocID="{0D16874C-D9A9-4411-AD71-DA63C62DB39D}" presName="hierChild3" presStyleCnt="0"/>
      <dgm:spPr/>
    </dgm:pt>
    <dgm:pt modelId="{34CFF7E4-05A7-4922-A948-42367502D6F3}" type="pres">
      <dgm:prSet presAssocID="{BC8B096D-93D1-4396-8324-F05A4EA05472}" presName="hierRoot1" presStyleCnt="0">
        <dgm:presLayoutVars>
          <dgm:hierBranch val="init"/>
        </dgm:presLayoutVars>
      </dgm:prSet>
      <dgm:spPr/>
    </dgm:pt>
    <dgm:pt modelId="{9D9D68E0-ABD7-4EF0-897C-F80DDD00A946}" type="pres">
      <dgm:prSet presAssocID="{BC8B096D-93D1-4396-8324-F05A4EA05472}" presName="rootComposite1" presStyleCnt="0"/>
      <dgm:spPr/>
    </dgm:pt>
    <dgm:pt modelId="{A5FCDE6E-3D85-43B7-9DB7-DF6F7B5C6166}" type="pres">
      <dgm:prSet presAssocID="{BC8B096D-93D1-4396-8324-F05A4EA05472}" presName="rootText1" presStyleLbl="node0" presStyleIdx="1" presStyleCnt="3" custScaleX="192585">
        <dgm:presLayoutVars>
          <dgm:chPref val="3"/>
        </dgm:presLayoutVars>
      </dgm:prSet>
      <dgm:spPr/>
    </dgm:pt>
    <dgm:pt modelId="{516D6063-B6F9-45E4-AB08-B6E525364CB7}" type="pres">
      <dgm:prSet presAssocID="{BC8B096D-93D1-4396-8324-F05A4EA05472}" presName="rootConnector1" presStyleLbl="node1" presStyleIdx="0" presStyleCnt="0"/>
      <dgm:spPr/>
    </dgm:pt>
    <dgm:pt modelId="{45D4D834-8A39-4C6D-97D4-602D4D07B2AA}" type="pres">
      <dgm:prSet presAssocID="{BC8B096D-93D1-4396-8324-F05A4EA05472}" presName="hierChild2" presStyleCnt="0"/>
      <dgm:spPr/>
    </dgm:pt>
    <dgm:pt modelId="{0D4FC0AD-2D70-4FF1-95EE-00EAF81A4392}" type="pres">
      <dgm:prSet presAssocID="{21CCDAA0-A221-48F7-B6FF-E7FBC009CE0C}" presName="Name64" presStyleLbl="parChTrans1D2" presStyleIdx="2" presStyleCnt="4"/>
      <dgm:spPr/>
    </dgm:pt>
    <dgm:pt modelId="{DB799C5D-CEDC-4420-B07F-06B71AA305F2}" type="pres">
      <dgm:prSet presAssocID="{81CC426E-AE1A-40A4-A8E5-FE3141DF864A}" presName="hierRoot2" presStyleCnt="0">
        <dgm:presLayoutVars>
          <dgm:hierBranch val="init"/>
        </dgm:presLayoutVars>
      </dgm:prSet>
      <dgm:spPr/>
    </dgm:pt>
    <dgm:pt modelId="{A98E1130-F788-46CF-A0CE-4054C63DF23B}" type="pres">
      <dgm:prSet presAssocID="{81CC426E-AE1A-40A4-A8E5-FE3141DF864A}" presName="rootComposite" presStyleCnt="0"/>
      <dgm:spPr/>
    </dgm:pt>
    <dgm:pt modelId="{72072ED5-D4D2-4832-8E65-4B70694A9CAD}" type="pres">
      <dgm:prSet presAssocID="{81CC426E-AE1A-40A4-A8E5-FE3141DF864A}" presName="rootText" presStyleLbl="node2" presStyleIdx="2" presStyleCnt="4" custScaleX="192585">
        <dgm:presLayoutVars>
          <dgm:chPref val="3"/>
        </dgm:presLayoutVars>
      </dgm:prSet>
      <dgm:spPr/>
    </dgm:pt>
    <dgm:pt modelId="{BB0B7E31-5B42-48CD-92EB-C0D3EB6D2A99}" type="pres">
      <dgm:prSet presAssocID="{81CC426E-AE1A-40A4-A8E5-FE3141DF864A}" presName="rootConnector" presStyleLbl="node2" presStyleIdx="2" presStyleCnt="4"/>
      <dgm:spPr/>
    </dgm:pt>
    <dgm:pt modelId="{5CB749B6-4E5F-4FCB-8D56-A25BCC726A50}" type="pres">
      <dgm:prSet presAssocID="{81CC426E-AE1A-40A4-A8E5-FE3141DF864A}" presName="hierChild4" presStyleCnt="0"/>
      <dgm:spPr/>
    </dgm:pt>
    <dgm:pt modelId="{D6CE60FF-8B2C-4104-BC62-C30E7B9CC7B2}" type="pres">
      <dgm:prSet presAssocID="{81CC426E-AE1A-40A4-A8E5-FE3141DF864A}" presName="hierChild5" presStyleCnt="0"/>
      <dgm:spPr/>
    </dgm:pt>
    <dgm:pt modelId="{EBFCAF0E-8AA5-4B0C-B980-94F1828027AC}" type="pres">
      <dgm:prSet presAssocID="{BC8B096D-93D1-4396-8324-F05A4EA05472}" presName="hierChild3" presStyleCnt="0"/>
      <dgm:spPr/>
    </dgm:pt>
    <dgm:pt modelId="{A931677D-6FF6-4107-8189-60DE0AB87D56}" type="pres">
      <dgm:prSet presAssocID="{0D7AABEA-9B11-44E7-B88F-4B40CA665D20}" presName="hierRoot1" presStyleCnt="0">
        <dgm:presLayoutVars>
          <dgm:hierBranch val="init"/>
        </dgm:presLayoutVars>
      </dgm:prSet>
      <dgm:spPr/>
    </dgm:pt>
    <dgm:pt modelId="{C1431676-3453-4A07-AC40-368413628CAC}" type="pres">
      <dgm:prSet presAssocID="{0D7AABEA-9B11-44E7-B88F-4B40CA665D20}" presName="rootComposite1" presStyleCnt="0"/>
      <dgm:spPr/>
    </dgm:pt>
    <dgm:pt modelId="{62A61106-5717-4166-9814-C61070348CDF}" type="pres">
      <dgm:prSet presAssocID="{0D7AABEA-9B11-44E7-B88F-4B40CA665D20}" presName="rootText1" presStyleLbl="node0" presStyleIdx="2" presStyleCnt="3" custScaleX="192585">
        <dgm:presLayoutVars>
          <dgm:chPref val="3"/>
        </dgm:presLayoutVars>
      </dgm:prSet>
      <dgm:spPr/>
    </dgm:pt>
    <dgm:pt modelId="{FA1A4956-2E4D-4C1D-B131-BEAA849B2F29}" type="pres">
      <dgm:prSet presAssocID="{0D7AABEA-9B11-44E7-B88F-4B40CA665D20}" presName="rootConnector1" presStyleLbl="node1" presStyleIdx="0" presStyleCnt="0"/>
      <dgm:spPr/>
    </dgm:pt>
    <dgm:pt modelId="{01C52ACC-9944-4062-9E4F-4AD88CBF2E77}" type="pres">
      <dgm:prSet presAssocID="{0D7AABEA-9B11-44E7-B88F-4B40CA665D20}" presName="hierChild2" presStyleCnt="0"/>
      <dgm:spPr/>
    </dgm:pt>
    <dgm:pt modelId="{62763DE0-9356-4F42-A999-8B096716B468}" type="pres">
      <dgm:prSet presAssocID="{53A1CBD1-C92F-4498-BAB3-AF42BECCAFB7}" presName="Name64" presStyleLbl="parChTrans1D2" presStyleIdx="3" presStyleCnt="4"/>
      <dgm:spPr/>
    </dgm:pt>
    <dgm:pt modelId="{7D918113-8C50-4436-862A-8573FC1C4186}" type="pres">
      <dgm:prSet presAssocID="{6DFD0F5D-2DB6-44DE-B1E0-2040DE4A24D4}" presName="hierRoot2" presStyleCnt="0">
        <dgm:presLayoutVars>
          <dgm:hierBranch val="init"/>
        </dgm:presLayoutVars>
      </dgm:prSet>
      <dgm:spPr/>
    </dgm:pt>
    <dgm:pt modelId="{65BFA1B0-0355-4EEF-AC80-D1DAF10702B2}" type="pres">
      <dgm:prSet presAssocID="{6DFD0F5D-2DB6-44DE-B1E0-2040DE4A24D4}" presName="rootComposite" presStyleCnt="0"/>
      <dgm:spPr/>
    </dgm:pt>
    <dgm:pt modelId="{497E8A1B-0186-4D16-BF5B-BE4F3B9D0E1F}" type="pres">
      <dgm:prSet presAssocID="{6DFD0F5D-2DB6-44DE-B1E0-2040DE4A24D4}" presName="rootText" presStyleLbl="node2" presStyleIdx="3" presStyleCnt="4" custScaleX="192585">
        <dgm:presLayoutVars>
          <dgm:chPref val="3"/>
        </dgm:presLayoutVars>
      </dgm:prSet>
      <dgm:spPr/>
    </dgm:pt>
    <dgm:pt modelId="{7B934E9F-4841-462A-B1E0-A8746AB34E23}" type="pres">
      <dgm:prSet presAssocID="{6DFD0F5D-2DB6-44DE-B1E0-2040DE4A24D4}" presName="rootConnector" presStyleLbl="node2" presStyleIdx="3" presStyleCnt="4"/>
      <dgm:spPr/>
    </dgm:pt>
    <dgm:pt modelId="{08E2AC0E-F284-427F-A074-F8052BCD9A89}" type="pres">
      <dgm:prSet presAssocID="{6DFD0F5D-2DB6-44DE-B1E0-2040DE4A24D4}" presName="hierChild4" presStyleCnt="0"/>
      <dgm:spPr/>
    </dgm:pt>
    <dgm:pt modelId="{65E28FB5-9868-48CB-9897-C1FA882210C8}" type="pres">
      <dgm:prSet presAssocID="{6DFD0F5D-2DB6-44DE-B1E0-2040DE4A24D4}" presName="hierChild5" presStyleCnt="0"/>
      <dgm:spPr/>
    </dgm:pt>
    <dgm:pt modelId="{4D25D4AD-0547-41FB-8D3F-F1F8E4F38CD8}" type="pres">
      <dgm:prSet presAssocID="{0D7AABEA-9B11-44E7-B88F-4B40CA665D20}" presName="hierChild3" presStyleCnt="0"/>
      <dgm:spPr/>
    </dgm:pt>
  </dgm:ptLst>
  <dgm:cxnLst>
    <dgm:cxn modelId="{17FDAD03-83B6-4E76-9A99-DC591F6E95A3}" srcId="{FBBFBBA4-A15C-4AB3-AAE4-4B1D31519A05}" destId="{0D16874C-D9A9-4411-AD71-DA63C62DB39D}" srcOrd="0" destOrd="0" parTransId="{4A1FA6CC-E1A9-43CD-B908-B0F728BBAAC0}" sibTransId="{F673A7C8-A728-475A-9E1A-8E297B6DDF22}"/>
    <dgm:cxn modelId="{197D580F-E836-408D-BCA9-B60AF4956465}" type="presOf" srcId="{0D16874C-D9A9-4411-AD71-DA63C62DB39D}" destId="{CBCD2357-D56D-4D00-9031-0753F326A614}" srcOrd="0" destOrd="0" presId="urn:microsoft.com/office/officeart/2009/3/layout/HorizontalOrganizationChart"/>
    <dgm:cxn modelId="{4201B511-CEFA-4D54-B200-801DAFC30DD2}" srcId="{0D16874C-D9A9-4411-AD71-DA63C62DB39D}" destId="{7AF2A5B9-6CA7-4F1E-B3C6-2D1D51BC0822}" srcOrd="1" destOrd="0" parTransId="{F3A18368-7414-4FDD-BD60-21AEFA456042}" sibTransId="{3D0283FB-CD2D-4E9F-B59A-3A385A556E8B}"/>
    <dgm:cxn modelId="{F1B6F415-7250-4E13-A526-77D2C4893BE4}" type="presOf" srcId="{0D16874C-D9A9-4411-AD71-DA63C62DB39D}" destId="{8854CA99-F2FF-464B-98B6-68A1C10143AC}" srcOrd="1" destOrd="0" presId="urn:microsoft.com/office/officeart/2009/3/layout/HorizontalOrganizationChart"/>
    <dgm:cxn modelId="{CECC571E-1B9E-48D6-8F89-A9CE9E7C410E}" srcId="{FBBFBBA4-A15C-4AB3-AAE4-4B1D31519A05}" destId="{BC8B096D-93D1-4396-8324-F05A4EA05472}" srcOrd="1" destOrd="0" parTransId="{7C7F2A0A-7E9F-4A26-BF5D-10F85CAEEE76}" sibTransId="{8C838B0B-4E29-4303-B024-041784DB3569}"/>
    <dgm:cxn modelId="{3EFFA024-51C1-42C8-823D-5BC5C2201E44}" srcId="{0D16874C-D9A9-4411-AD71-DA63C62DB39D}" destId="{9C319A21-D5C8-4F27-9E8A-E208F5F6CC78}" srcOrd="0" destOrd="0" parTransId="{FFC53FC1-A585-41CE-81BB-2A16C7808EE7}" sibTransId="{DFC880F8-C308-47C1-9014-1DE3662E1B14}"/>
    <dgm:cxn modelId="{C6AE6E3F-8AA6-49B5-8F95-C107E6D287F8}" type="presOf" srcId="{7AF2A5B9-6CA7-4F1E-B3C6-2D1D51BC0822}" destId="{8B8A5F49-4C4E-4A31-A08E-1ADC2D10F71A}" srcOrd="1" destOrd="0" presId="urn:microsoft.com/office/officeart/2009/3/layout/HorizontalOrganizationChart"/>
    <dgm:cxn modelId="{3C5DEE3F-C10B-4808-B9DB-BE5B123FDBDA}" type="presOf" srcId="{FFC53FC1-A585-41CE-81BB-2A16C7808EE7}" destId="{6CED7FE8-9ADD-45A8-A7A8-7483F46977DB}" srcOrd="0" destOrd="0" presId="urn:microsoft.com/office/officeart/2009/3/layout/HorizontalOrganizationChart"/>
    <dgm:cxn modelId="{CDAAEC5C-0655-40ED-8EA7-ED15CEDA0C99}" type="presOf" srcId="{BC8B096D-93D1-4396-8324-F05A4EA05472}" destId="{516D6063-B6F9-45E4-AB08-B6E525364CB7}" srcOrd="1" destOrd="0" presId="urn:microsoft.com/office/officeart/2009/3/layout/HorizontalOrganizationChart"/>
    <dgm:cxn modelId="{5DCF9C43-C024-4350-AEAD-BBDCD182A847}" type="presOf" srcId="{81CC426E-AE1A-40A4-A8E5-FE3141DF864A}" destId="{72072ED5-D4D2-4832-8E65-4B70694A9CAD}" srcOrd="0" destOrd="0" presId="urn:microsoft.com/office/officeart/2009/3/layout/HorizontalOrganizationChart"/>
    <dgm:cxn modelId="{5B3D8A65-E4D4-4B83-8B58-1B0367BA3B0E}" srcId="{BC8B096D-93D1-4396-8324-F05A4EA05472}" destId="{81CC426E-AE1A-40A4-A8E5-FE3141DF864A}" srcOrd="0" destOrd="0" parTransId="{21CCDAA0-A221-48F7-B6FF-E7FBC009CE0C}" sibTransId="{D19D4FA7-319A-43D2-820E-6A685F2AB767}"/>
    <dgm:cxn modelId="{3790C968-363A-4140-A893-426E63BD7289}" type="presOf" srcId="{BC8B096D-93D1-4396-8324-F05A4EA05472}" destId="{A5FCDE6E-3D85-43B7-9DB7-DF6F7B5C6166}" srcOrd="0" destOrd="0" presId="urn:microsoft.com/office/officeart/2009/3/layout/HorizontalOrganizationChart"/>
    <dgm:cxn modelId="{7D17D16B-53CE-48E5-91BC-7CE7876F4DA8}" type="presOf" srcId="{6DFD0F5D-2DB6-44DE-B1E0-2040DE4A24D4}" destId="{7B934E9F-4841-462A-B1E0-A8746AB34E23}" srcOrd="1" destOrd="0" presId="urn:microsoft.com/office/officeart/2009/3/layout/HorizontalOrganizationChart"/>
    <dgm:cxn modelId="{C661AC4D-5161-41FA-B14B-E29F86739CFD}" type="presOf" srcId="{F3A18368-7414-4FDD-BD60-21AEFA456042}" destId="{177C5BF8-F55C-4BC4-9D95-306416996D4B}" srcOrd="0" destOrd="0" presId="urn:microsoft.com/office/officeart/2009/3/layout/HorizontalOrganizationChart"/>
    <dgm:cxn modelId="{29865877-E838-446B-8806-AC782952CA05}" type="presOf" srcId="{9C319A21-D5C8-4F27-9E8A-E208F5F6CC78}" destId="{AAA3F385-96EB-4FF5-8D4E-BC072D8760CD}" srcOrd="1" destOrd="0" presId="urn:microsoft.com/office/officeart/2009/3/layout/HorizontalOrganizationChart"/>
    <dgm:cxn modelId="{2D30EA79-97FD-4CE9-A079-BB0057F8628C}" type="presOf" srcId="{7AF2A5B9-6CA7-4F1E-B3C6-2D1D51BC0822}" destId="{BC51AB38-62EB-463C-9940-FB1AA2C7DB1A}" srcOrd="0" destOrd="0" presId="urn:microsoft.com/office/officeart/2009/3/layout/HorizontalOrganizationChart"/>
    <dgm:cxn modelId="{70E43483-0687-40AF-8685-70B0F7B4C16A}" type="presOf" srcId="{0D7AABEA-9B11-44E7-B88F-4B40CA665D20}" destId="{62A61106-5717-4166-9814-C61070348CDF}" srcOrd="0" destOrd="0" presId="urn:microsoft.com/office/officeart/2009/3/layout/HorizontalOrganizationChart"/>
    <dgm:cxn modelId="{BA6C3A83-11EE-44D5-BA42-1C764C1892E7}" type="presOf" srcId="{21CCDAA0-A221-48F7-B6FF-E7FBC009CE0C}" destId="{0D4FC0AD-2D70-4FF1-95EE-00EAF81A4392}" srcOrd="0" destOrd="0" presId="urn:microsoft.com/office/officeart/2009/3/layout/HorizontalOrganizationChart"/>
    <dgm:cxn modelId="{79B60094-DF28-4E88-82B7-BC950EC9AEAF}" type="presOf" srcId="{81CC426E-AE1A-40A4-A8E5-FE3141DF864A}" destId="{BB0B7E31-5B42-48CD-92EB-C0D3EB6D2A99}" srcOrd="1" destOrd="0" presId="urn:microsoft.com/office/officeart/2009/3/layout/HorizontalOrganizationChart"/>
    <dgm:cxn modelId="{3675659A-F1F8-4532-849B-61709F9FC0B3}" type="presOf" srcId="{53A1CBD1-C92F-4498-BAB3-AF42BECCAFB7}" destId="{62763DE0-9356-4F42-A999-8B096716B468}" srcOrd="0" destOrd="0" presId="urn:microsoft.com/office/officeart/2009/3/layout/HorizontalOrganizationChart"/>
    <dgm:cxn modelId="{374A3CAD-1A80-4245-AEB9-96859C6FFA9B}" srcId="{FBBFBBA4-A15C-4AB3-AAE4-4B1D31519A05}" destId="{0D7AABEA-9B11-44E7-B88F-4B40CA665D20}" srcOrd="2" destOrd="0" parTransId="{422BBF28-45CE-48E0-84FC-6F22959D47D9}" sibTransId="{8B049A87-BB21-442E-9EE4-EF6880FA8506}"/>
    <dgm:cxn modelId="{C4CCE1BB-5D58-419E-BC53-38CEAFA3FE9D}" type="presOf" srcId="{9C319A21-D5C8-4F27-9E8A-E208F5F6CC78}" destId="{D07F21FA-725F-4C23-BC76-8513C2E72D97}" srcOrd="0" destOrd="0" presId="urn:microsoft.com/office/officeart/2009/3/layout/HorizontalOrganizationChart"/>
    <dgm:cxn modelId="{6B396DBE-7548-4404-8568-B960C24364C5}" type="presOf" srcId="{0D7AABEA-9B11-44E7-B88F-4B40CA665D20}" destId="{FA1A4956-2E4D-4C1D-B131-BEAA849B2F29}" srcOrd="1" destOrd="0" presId="urn:microsoft.com/office/officeart/2009/3/layout/HorizontalOrganizationChart"/>
    <dgm:cxn modelId="{E5A421CD-6E7A-4729-A013-39BA88EC2A44}" srcId="{0D7AABEA-9B11-44E7-B88F-4B40CA665D20}" destId="{6DFD0F5D-2DB6-44DE-B1E0-2040DE4A24D4}" srcOrd="0" destOrd="0" parTransId="{53A1CBD1-C92F-4498-BAB3-AF42BECCAFB7}" sibTransId="{7D4ACFFA-15C3-4864-8896-5074920CEEDC}"/>
    <dgm:cxn modelId="{E93F30DE-B81A-40F9-8C89-5FC2DB03D198}" type="presOf" srcId="{6DFD0F5D-2DB6-44DE-B1E0-2040DE4A24D4}" destId="{497E8A1B-0186-4D16-BF5B-BE4F3B9D0E1F}" srcOrd="0" destOrd="0" presId="urn:microsoft.com/office/officeart/2009/3/layout/HorizontalOrganizationChart"/>
    <dgm:cxn modelId="{35BF8AE8-E259-498A-B6D8-14BBE4400C97}" type="presOf" srcId="{FBBFBBA4-A15C-4AB3-AAE4-4B1D31519A05}" destId="{1EDC8F5E-12A2-4BD9-9D16-98E1D61D7D57}" srcOrd="0" destOrd="0" presId="urn:microsoft.com/office/officeart/2009/3/layout/HorizontalOrganizationChart"/>
    <dgm:cxn modelId="{C57A592F-9116-47F3-A914-F7CE30AE7CA4}" type="presParOf" srcId="{1EDC8F5E-12A2-4BD9-9D16-98E1D61D7D57}" destId="{325DE356-F78A-4CCB-B2D5-71DB197A595F}" srcOrd="0" destOrd="0" presId="urn:microsoft.com/office/officeart/2009/3/layout/HorizontalOrganizationChart"/>
    <dgm:cxn modelId="{0F42B1FF-4488-4E62-BFF5-BBCD9260F025}" type="presParOf" srcId="{325DE356-F78A-4CCB-B2D5-71DB197A595F}" destId="{C35AB05E-FA65-4CC2-91CD-0A76BBBBD035}" srcOrd="0" destOrd="0" presId="urn:microsoft.com/office/officeart/2009/3/layout/HorizontalOrganizationChart"/>
    <dgm:cxn modelId="{222FF097-4E85-4843-9567-CFA63EFCD508}" type="presParOf" srcId="{C35AB05E-FA65-4CC2-91CD-0A76BBBBD035}" destId="{CBCD2357-D56D-4D00-9031-0753F326A614}" srcOrd="0" destOrd="0" presId="urn:microsoft.com/office/officeart/2009/3/layout/HorizontalOrganizationChart"/>
    <dgm:cxn modelId="{729C3282-2F3C-4247-83E4-497070B5ADBB}" type="presParOf" srcId="{C35AB05E-FA65-4CC2-91CD-0A76BBBBD035}" destId="{8854CA99-F2FF-464B-98B6-68A1C10143AC}" srcOrd="1" destOrd="0" presId="urn:microsoft.com/office/officeart/2009/3/layout/HorizontalOrganizationChart"/>
    <dgm:cxn modelId="{402B05AA-34AF-4590-843F-204E8AEBE394}" type="presParOf" srcId="{325DE356-F78A-4CCB-B2D5-71DB197A595F}" destId="{22DEB5F0-715D-406B-AA4C-F9E71FEFBDDF}" srcOrd="1" destOrd="0" presId="urn:microsoft.com/office/officeart/2009/3/layout/HorizontalOrganizationChart"/>
    <dgm:cxn modelId="{202B05A0-3182-40AF-83E5-4C5720653CBC}" type="presParOf" srcId="{22DEB5F0-715D-406B-AA4C-F9E71FEFBDDF}" destId="{6CED7FE8-9ADD-45A8-A7A8-7483F46977DB}" srcOrd="0" destOrd="0" presId="urn:microsoft.com/office/officeart/2009/3/layout/HorizontalOrganizationChart"/>
    <dgm:cxn modelId="{13985516-2E54-4958-BE26-5FA92AE0B59D}" type="presParOf" srcId="{22DEB5F0-715D-406B-AA4C-F9E71FEFBDDF}" destId="{2DC822D5-F4E8-4A44-87B0-5375D91DD86C}" srcOrd="1" destOrd="0" presId="urn:microsoft.com/office/officeart/2009/3/layout/HorizontalOrganizationChart"/>
    <dgm:cxn modelId="{8E895DC9-C3D8-4AF4-8D1F-61CB074AA855}" type="presParOf" srcId="{2DC822D5-F4E8-4A44-87B0-5375D91DD86C}" destId="{CB909341-FB2A-45E5-91A3-70E6959A1932}" srcOrd="0" destOrd="0" presId="urn:microsoft.com/office/officeart/2009/3/layout/HorizontalOrganizationChart"/>
    <dgm:cxn modelId="{C6B0B529-532D-48BA-8840-3A7DC1FF8795}" type="presParOf" srcId="{CB909341-FB2A-45E5-91A3-70E6959A1932}" destId="{D07F21FA-725F-4C23-BC76-8513C2E72D97}" srcOrd="0" destOrd="0" presId="urn:microsoft.com/office/officeart/2009/3/layout/HorizontalOrganizationChart"/>
    <dgm:cxn modelId="{D1310F51-74AB-4AA5-8DF6-0A41C3CA030B}" type="presParOf" srcId="{CB909341-FB2A-45E5-91A3-70E6959A1932}" destId="{AAA3F385-96EB-4FF5-8D4E-BC072D8760CD}" srcOrd="1" destOrd="0" presId="urn:microsoft.com/office/officeart/2009/3/layout/HorizontalOrganizationChart"/>
    <dgm:cxn modelId="{CC030F0E-65FC-4D97-97E8-2D6D394C4A39}" type="presParOf" srcId="{2DC822D5-F4E8-4A44-87B0-5375D91DD86C}" destId="{D55B8FAA-E69B-491E-84EE-7409E616DD93}" srcOrd="1" destOrd="0" presId="urn:microsoft.com/office/officeart/2009/3/layout/HorizontalOrganizationChart"/>
    <dgm:cxn modelId="{4672646C-6621-458C-9DC9-0380EBFA812E}" type="presParOf" srcId="{2DC822D5-F4E8-4A44-87B0-5375D91DD86C}" destId="{04B48370-4FA1-4F04-83B2-EED93D34F315}" srcOrd="2" destOrd="0" presId="urn:microsoft.com/office/officeart/2009/3/layout/HorizontalOrganizationChart"/>
    <dgm:cxn modelId="{794F23EF-C440-4E36-AD28-B6761C0FD8E7}" type="presParOf" srcId="{22DEB5F0-715D-406B-AA4C-F9E71FEFBDDF}" destId="{177C5BF8-F55C-4BC4-9D95-306416996D4B}" srcOrd="2" destOrd="0" presId="urn:microsoft.com/office/officeart/2009/3/layout/HorizontalOrganizationChart"/>
    <dgm:cxn modelId="{7E750C7A-C31D-445C-9423-F63EDAACB28D}" type="presParOf" srcId="{22DEB5F0-715D-406B-AA4C-F9E71FEFBDDF}" destId="{52D1E826-4EC3-4E1A-804F-E4AA4EC1AC13}" srcOrd="3" destOrd="0" presId="urn:microsoft.com/office/officeart/2009/3/layout/HorizontalOrganizationChart"/>
    <dgm:cxn modelId="{B512B3DC-4F13-4A92-B28A-03802C9DCF36}" type="presParOf" srcId="{52D1E826-4EC3-4E1A-804F-E4AA4EC1AC13}" destId="{596FA3B4-547F-4129-BA51-01EB10EEBFB9}" srcOrd="0" destOrd="0" presId="urn:microsoft.com/office/officeart/2009/3/layout/HorizontalOrganizationChart"/>
    <dgm:cxn modelId="{ECB507FA-1B68-42D4-93D6-0DEE7EDFF7F2}" type="presParOf" srcId="{596FA3B4-547F-4129-BA51-01EB10EEBFB9}" destId="{BC51AB38-62EB-463C-9940-FB1AA2C7DB1A}" srcOrd="0" destOrd="0" presId="urn:microsoft.com/office/officeart/2009/3/layout/HorizontalOrganizationChart"/>
    <dgm:cxn modelId="{4F0F37FC-51D2-4F9F-BC40-7304E388F937}" type="presParOf" srcId="{596FA3B4-547F-4129-BA51-01EB10EEBFB9}" destId="{8B8A5F49-4C4E-4A31-A08E-1ADC2D10F71A}" srcOrd="1" destOrd="0" presId="urn:microsoft.com/office/officeart/2009/3/layout/HorizontalOrganizationChart"/>
    <dgm:cxn modelId="{0680FCE5-043B-49A4-8E56-2A54EE25E44D}" type="presParOf" srcId="{52D1E826-4EC3-4E1A-804F-E4AA4EC1AC13}" destId="{6BD99E17-EB28-4002-BC0A-E2046CB12400}" srcOrd="1" destOrd="0" presId="urn:microsoft.com/office/officeart/2009/3/layout/HorizontalOrganizationChart"/>
    <dgm:cxn modelId="{980B3A9A-18E6-4BFC-976A-92098FF78EE2}" type="presParOf" srcId="{52D1E826-4EC3-4E1A-804F-E4AA4EC1AC13}" destId="{4AD4E019-02F5-482E-8EEA-8EA1E7E9D7BE}" srcOrd="2" destOrd="0" presId="urn:microsoft.com/office/officeart/2009/3/layout/HorizontalOrganizationChart"/>
    <dgm:cxn modelId="{25BA692E-9704-4D3D-8288-7B8346D0AE12}" type="presParOf" srcId="{325DE356-F78A-4CCB-B2D5-71DB197A595F}" destId="{7CC4E513-86F6-465D-920D-B63C5F1F5AD7}" srcOrd="2" destOrd="0" presId="urn:microsoft.com/office/officeart/2009/3/layout/HorizontalOrganizationChart"/>
    <dgm:cxn modelId="{1A17401C-C2F2-425D-8DCC-07E801B57490}" type="presParOf" srcId="{1EDC8F5E-12A2-4BD9-9D16-98E1D61D7D57}" destId="{34CFF7E4-05A7-4922-A948-42367502D6F3}" srcOrd="1" destOrd="0" presId="urn:microsoft.com/office/officeart/2009/3/layout/HorizontalOrganizationChart"/>
    <dgm:cxn modelId="{CF881ED6-DEB8-453E-A738-A9A7A12EA8C5}" type="presParOf" srcId="{34CFF7E4-05A7-4922-A948-42367502D6F3}" destId="{9D9D68E0-ABD7-4EF0-897C-F80DDD00A946}" srcOrd="0" destOrd="0" presId="urn:microsoft.com/office/officeart/2009/3/layout/HorizontalOrganizationChart"/>
    <dgm:cxn modelId="{A3581B79-50D4-4101-885E-B0C73240A192}" type="presParOf" srcId="{9D9D68E0-ABD7-4EF0-897C-F80DDD00A946}" destId="{A5FCDE6E-3D85-43B7-9DB7-DF6F7B5C6166}" srcOrd="0" destOrd="0" presId="urn:microsoft.com/office/officeart/2009/3/layout/HorizontalOrganizationChart"/>
    <dgm:cxn modelId="{DAC34AFF-4510-4C86-BEA8-F64F86D467DF}" type="presParOf" srcId="{9D9D68E0-ABD7-4EF0-897C-F80DDD00A946}" destId="{516D6063-B6F9-45E4-AB08-B6E525364CB7}" srcOrd="1" destOrd="0" presId="urn:microsoft.com/office/officeart/2009/3/layout/HorizontalOrganizationChart"/>
    <dgm:cxn modelId="{1D0BD786-6929-4E7B-A04F-98DAD369E314}" type="presParOf" srcId="{34CFF7E4-05A7-4922-A948-42367502D6F3}" destId="{45D4D834-8A39-4C6D-97D4-602D4D07B2AA}" srcOrd="1" destOrd="0" presId="urn:microsoft.com/office/officeart/2009/3/layout/HorizontalOrganizationChart"/>
    <dgm:cxn modelId="{D3891497-F2F6-4BD3-AE57-B5A43F1FC298}" type="presParOf" srcId="{45D4D834-8A39-4C6D-97D4-602D4D07B2AA}" destId="{0D4FC0AD-2D70-4FF1-95EE-00EAF81A4392}" srcOrd="0" destOrd="0" presId="urn:microsoft.com/office/officeart/2009/3/layout/HorizontalOrganizationChart"/>
    <dgm:cxn modelId="{D1740826-E40E-4DDF-AC5E-89898EE3472A}" type="presParOf" srcId="{45D4D834-8A39-4C6D-97D4-602D4D07B2AA}" destId="{DB799C5D-CEDC-4420-B07F-06B71AA305F2}" srcOrd="1" destOrd="0" presId="urn:microsoft.com/office/officeart/2009/3/layout/HorizontalOrganizationChart"/>
    <dgm:cxn modelId="{B0983716-E37F-48AE-8428-335B89C89002}" type="presParOf" srcId="{DB799C5D-CEDC-4420-B07F-06B71AA305F2}" destId="{A98E1130-F788-46CF-A0CE-4054C63DF23B}" srcOrd="0" destOrd="0" presId="urn:microsoft.com/office/officeart/2009/3/layout/HorizontalOrganizationChart"/>
    <dgm:cxn modelId="{0E3DFE4F-793A-409A-8B49-68A90EC40ADC}" type="presParOf" srcId="{A98E1130-F788-46CF-A0CE-4054C63DF23B}" destId="{72072ED5-D4D2-4832-8E65-4B70694A9CAD}" srcOrd="0" destOrd="0" presId="urn:microsoft.com/office/officeart/2009/3/layout/HorizontalOrganizationChart"/>
    <dgm:cxn modelId="{64C69A39-6BF9-41B5-A355-78E55DED9FC6}" type="presParOf" srcId="{A98E1130-F788-46CF-A0CE-4054C63DF23B}" destId="{BB0B7E31-5B42-48CD-92EB-C0D3EB6D2A99}" srcOrd="1" destOrd="0" presId="urn:microsoft.com/office/officeart/2009/3/layout/HorizontalOrganizationChart"/>
    <dgm:cxn modelId="{EE951F78-D422-4436-9649-D811BFF35AAB}" type="presParOf" srcId="{DB799C5D-CEDC-4420-B07F-06B71AA305F2}" destId="{5CB749B6-4E5F-4FCB-8D56-A25BCC726A50}" srcOrd="1" destOrd="0" presId="urn:microsoft.com/office/officeart/2009/3/layout/HorizontalOrganizationChart"/>
    <dgm:cxn modelId="{C56463BD-FA4C-43BD-B2F1-3D06CD38D93C}" type="presParOf" srcId="{DB799C5D-CEDC-4420-B07F-06B71AA305F2}" destId="{D6CE60FF-8B2C-4104-BC62-C30E7B9CC7B2}" srcOrd="2" destOrd="0" presId="urn:microsoft.com/office/officeart/2009/3/layout/HorizontalOrganizationChart"/>
    <dgm:cxn modelId="{8D2DC2F1-1816-40D2-8791-5A1BB0D91F3C}" type="presParOf" srcId="{34CFF7E4-05A7-4922-A948-42367502D6F3}" destId="{EBFCAF0E-8AA5-4B0C-B980-94F1828027AC}" srcOrd="2" destOrd="0" presId="urn:microsoft.com/office/officeart/2009/3/layout/HorizontalOrganizationChart"/>
    <dgm:cxn modelId="{031E64F2-1440-45EE-9877-331C05342D86}" type="presParOf" srcId="{1EDC8F5E-12A2-4BD9-9D16-98E1D61D7D57}" destId="{A931677D-6FF6-4107-8189-60DE0AB87D56}" srcOrd="2" destOrd="0" presId="urn:microsoft.com/office/officeart/2009/3/layout/HorizontalOrganizationChart"/>
    <dgm:cxn modelId="{92A3B677-2BE1-460B-986B-A308758A9B75}" type="presParOf" srcId="{A931677D-6FF6-4107-8189-60DE0AB87D56}" destId="{C1431676-3453-4A07-AC40-368413628CAC}" srcOrd="0" destOrd="0" presId="urn:microsoft.com/office/officeart/2009/3/layout/HorizontalOrganizationChart"/>
    <dgm:cxn modelId="{0F4CDAD0-B6D5-4C2A-A1A1-040931CE04FD}" type="presParOf" srcId="{C1431676-3453-4A07-AC40-368413628CAC}" destId="{62A61106-5717-4166-9814-C61070348CDF}" srcOrd="0" destOrd="0" presId="urn:microsoft.com/office/officeart/2009/3/layout/HorizontalOrganizationChart"/>
    <dgm:cxn modelId="{596D95CB-1C43-4348-8C63-63E1B37F5EFE}" type="presParOf" srcId="{C1431676-3453-4A07-AC40-368413628CAC}" destId="{FA1A4956-2E4D-4C1D-B131-BEAA849B2F29}" srcOrd="1" destOrd="0" presId="urn:microsoft.com/office/officeart/2009/3/layout/HorizontalOrganizationChart"/>
    <dgm:cxn modelId="{344298CD-A0B7-486C-9BA9-318BFE769208}" type="presParOf" srcId="{A931677D-6FF6-4107-8189-60DE0AB87D56}" destId="{01C52ACC-9944-4062-9E4F-4AD88CBF2E77}" srcOrd="1" destOrd="0" presId="urn:microsoft.com/office/officeart/2009/3/layout/HorizontalOrganizationChart"/>
    <dgm:cxn modelId="{7B7640B1-FD11-441B-82FC-098C79785584}" type="presParOf" srcId="{01C52ACC-9944-4062-9E4F-4AD88CBF2E77}" destId="{62763DE0-9356-4F42-A999-8B096716B468}" srcOrd="0" destOrd="0" presId="urn:microsoft.com/office/officeart/2009/3/layout/HorizontalOrganizationChart"/>
    <dgm:cxn modelId="{F1B00D89-9519-4E22-A769-072AD7385D9E}" type="presParOf" srcId="{01C52ACC-9944-4062-9E4F-4AD88CBF2E77}" destId="{7D918113-8C50-4436-862A-8573FC1C4186}" srcOrd="1" destOrd="0" presId="urn:microsoft.com/office/officeart/2009/3/layout/HorizontalOrganizationChart"/>
    <dgm:cxn modelId="{D4220234-073E-4B2B-AE6D-C16A0D556B7E}" type="presParOf" srcId="{7D918113-8C50-4436-862A-8573FC1C4186}" destId="{65BFA1B0-0355-4EEF-AC80-D1DAF10702B2}" srcOrd="0" destOrd="0" presId="urn:microsoft.com/office/officeart/2009/3/layout/HorizontalOrganizationChart"/>
    <dgm:cxn modelId="{5E6EB8A8-4ED3-47D6-A164-F38B2285ADDA}" type="presParOf" srcId="{65BFA1B0-0355-4EEF-AC80-D1DAF10702B2}" destId="{497E8A1B-0186-4D16-BF5B-BE4F3B9D0E1F}" srcOrd="0" destOrd="0" presId="urn:microsoft.com/office/officeart/2009/3/layout/HorizontalOrganizationChart"/>
    <dgm:cxn modelId="{F9BDB714-FFE7-416C-969D-6B5A09B01FE2}" type="presParOf" srcId="{65BFA1B0-0355-4EEF-AC80-D1DAF10702B2}" destId="{7B934E9F-4841-462A-B1E0-A8746AB34E23}" srcOrd="1" destOrd="0" presId="urn:microsoft.com/office/officeart/2009/3/layout/HorizontalOrganizationChart"/>
    <dgm:cxn modelId="{5924775D-BBFC-4FF9-A3A6-316CF65E0975}" type="presParOf" srcId="{7D918113-8C50-4436-862A-8573FC1C4186}" destId="{08E2AC0E-F284-427F-A074-F8052BCD9A89}" srcOrd="1" destOrd="0" presId="urn:microsoft.com/office/officeart/2009/3/layout/HorizontalOrganizationChart"/>
    <dgm:cxn modelId="{5562ED4B-08C8-49DF-A22C-1FAD86A1CDDA}" type="presParOf" srcId="{7D918113-8C50-4436-862A-8573FC1C4186}" destId="{65E28FB5-9868-48CB-9897-C1FA882210C8}" srcOrd="2" destOrd="0" presId="urn:microsoft.com/office/officeart/2009/3/layout/HorizontalOrganizationChart"/>
    <dgm:cxn modelId="{A3089804-3CF7-44D0-8A0D-C3FB476B92E3}" type="presParOf" srcId="{A931677D-6FF6-4107-8189-60DE0AB87D56}" destId="{4D25D4AD-0547-41FB-8D3F-F1F8E4F38CD8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E5FFA73-4F8E-4981-8C03-DF3E37B59409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s-PE"/>
        </a:p>
      </dgm:t>
    </dgm:pt>
    <dgm:pt modelId="{D90AB0FE-0FC1-4860-B839-FBF06E8FB94D}">
      <dgm:prSet/>
      <dgm:spPr/>
      <dgm:t>
        <a:bodyPr/>
        <a:lstStyle/>
        <a:p>
          <a:r>
            <a:rPr lang="es-MX" b="0" i="0" dirty="0"/>
            <a:t>El requerimiento contiene las condiciones de contratación, que incluyen como mínimo lo siguiente:</a:t>
          </a:r>
          <a:endParaRPr lang="es-PE" dirty="0"/>
        </a:p>
      </dgm:t>
    </dgm:pt>
    <dgm:pt modelId="{E1D4F6C0-2F14-4835-A877-C0DAE83E0B11}" type="parTrans" cxnId="{5458B2EA-9881-476E-B886-35D4687A620A}">
      <dgm:prSet/>
      <dgm:spPr/>
      <dgm:t>
        <a:bodyPr/>
        <a:lstStyle/>
        <a:p>
          <a:endParaRPr lang="es-PE"/>
        </a:p>
      </dgm:t>
    </dgm:pt>
    <dgm:pt modelId="{F47CBAF1-27E0-420C-A24D-D49AF62A0540}" type="sibTrans" cxnId="{5458B2EA-9881-476E-B886-35D4687A620A}">
      <dgm:prSet/>
      <dgm:spPr/>
      <dgm:t>
        <a:bodyPr/>
        <a:lstStyle/>
        <a:p>
          <a:endParaRPr lang="es-PE"/>
        </a:p>
      </dgm:t>
    </dgm:pt>
    <dgm:pt modelId="{D8E4448D-A832-4FB5-B1B3-647F48EBD7DC}">
      <dgm:prSet/>
      <dgm:spPr/>
      <dgm:t>
        <a:bodyPr/>
        <a:lstStyle/>
        <a:p>
          <a:r>
            <a:rPr lang="es-MX" b="0" i="0" dirty="0"/>
            <a:t>1. Alcance de la contratación y las condiciones de ejecución</a:t>
          </a:r>
          <a:endParaRPr lang="es-PE" dirty="0"/>
        </a:p>
      </dgm:t>
    </dgm:pt>
    <dgm:pt modelId="{82310FA8-53E2-46CD-9947-EB5A7DFB0690}" type="parTrans" cxnId="{5412A46D-D8E5-4F1D-87F9-D5C94DADCEFA}">
      <dgm:prSet/>
      <dgm:spPr/>
      <dgm:t>
        <a:bodyPr/>
        <a:lstStyle/>
        <a:p>
          <a:endParaRPr lang="es-PE"/>
        </a:p>
      </dgm:t>
    </dgm:pt>
    <dgm:pt modelId="{7741F02C-DC0E-4881-9C46-F88802C2D959}" type="sibTrans" cxnId="{5412A46D-D8E5-4F1D-87F9-D5C94DADCEFA}">
      <dgm:prSet/>
      <dgm:spPr/>
      <dgm:t>
        <a:bodyPr/>
        <a:lstStyle/>
        <a:p>
          <a:endParaRPr lang="es-PE"/>
        </a:p>
      </dgm:t>
    </dgm:pt>
    <dgm:pt modelId="{9C3AA1F1-FA0E-47C1-94D8-3355D439A783}">
      <dgm:prSet/>
      <dgm:spPr/>
      <dgm:t>
        <a:bodyPr/>
        <a:lstStyle/>
        <a:p>
          <a:r>
            <a:rPr lang="es-MX" b="0" i="0" dirty="0"/>
            <a:t>2. Propuesta de requisitos de calificación y/o precalificación.</a:t>
          </a:r>
          <a:endParaRPr lang="es-PE" dirty="0"/>
        </a:p>
      </dgm:t>
    </dgm:pt>
    <dgm:pt modelId="{8DF61DEE-73CD-4F69-9C02-47E00B0665CB}" type="parTrans" cxnId="{C02ADDCE-371E-4271-A169-CFEA0C04A1A0}">
      <dgm:prSet/>
      <dgm:spPr/>
      <dgm:t>
        <a:bodyPr/>
        <a:lstStyle/>
        <a:p>
          <a:endParaRPr lang="es-PE"/>
        </a:p>
      </dgm:t>
    </dgm:pt>
    <dgm:pt modelId="{D4FA4656-6B89-46F8-B5A6-E7B983308166}" type="sibTrans" cxnId="{C02ADDCE-371E-4271-A169-CFEA0C04A1A0}">
      <dgm:prSet/>
      <dgm:spPr/>
      <dgm:t>
        <a:bodyPr/>
        <a:lstStyle/>
        <a:p>
          <a:endParaRPr lang="es-PE"/>
        </a:p>
      </dgm:t>
    </dgm:pt>
    <dgm:pt modelId="{86568504-A183-4A69-BEDB-9CD9BE5FDE9F}">
      <dgm:prSet/>
      <dgm:spPr/>
      <dgm:t>
        <a:bodyPr/>
        <a:lstStyle/>
        <a:p>
          <a:r>
            <a:rPr lang="es-MX" b="0" i="0" dirty="0"/>
            <a:t>3. Propuesta de modalidad de pago y sistema de entrega.</a:t>
          </a:r>
          <a:endParaRPr lang="es-PE" dirty="0"/>
        </a:p>
      </dgm:t>
    </dgm:pt>
    <dgm:pt modelId="{790529D1-BAF2-4B79-9E04-39D319789E76}" type="parTrans" cxnId="{9806E549-7B81-4602-AB42-AC6E688F1AD8}">
      <dgm:prSet/>
      <dgm:spPr/>
      <dgm:t>
        <a:bodyPr/>
        <a:lstStyle/>
        <a:p>
          <a:endParaRPr lang="es-PE"/>
        </a:p>
      </dgm:t>
    </dgm:pt>
    <dgm:pt modelId="{4C4A52DE-C09B-4C02-ADB6-79938B5E8262}" type="sibTrans" cxnId="{9806E549-7B81-4602-AB42-AC6E688F1AD8}">
      <dgm:prSet/>
      <dgm:spPr/>
      <dgm:t>
        <a:bodyPr/>
        <a:lstStyle/>
        <a:p>
          <a:endParaRPr lang="es-PE"/>
        </a:p>
      </dgm:t>
    </dgm:pt>
    <dgm:pt modelId="{986CDDD5-B9D5-4C0A-A3D1-4F63C9C7BF55}">
      <dgm:prSet/>
      <dgm:spPr/>
      <dgm:t>
        <a:bodyPr/>
        <a:lstStyle/>
        <a:p>
          <a:r>
            <a:rPr lang="es-MX" b="0" i="0" dirty="0"/>
            <a:t>4. Equipamiento, permisos, entre otros recursos que el contratista necesite para ejecutar la contratación.</a:t>
          </a:r>
          <a:endParaRPr lang="es-PE" dirty="0"/>
        </a:p>
      </dgm:t>
    </dgm:pt>
    <dgm:pt modelId="{31890228-1F5F-4BAC-AEBB-5F2BD1D29076}" type="parTrans" cxnId="{53881EF0-5D75-4460-AFF7-08DA6A0BC350}">
      <dgm:prSet/>
      <dgm:spPr/>
      <dgm:t>
        <a:bodyPr/>
        <a:lstStyle/>
        <a:p>
          <a:endParaRPr lang="es-PE"/>
        </a:p>
      </dgm:t>
    </dgm:pt>
    <dgm:pt modelId="{B506D609-48F9-433A-88EB-A052FEBA1DBD}" type="sibTrans" cxnId="{53881EF0-5D75-4460-AFF7-08DA6A0BC350}">
      <dgm:prSet/>
      <dgm:spPr/>
      <dgm:t>
        <a:bodyPr/>
        <a:lstStyle/>
        <a:p>
          <a:endParaRPr lang="es-PE"/>
        </a:p>
      </dgm:t>
    </dgm:pt>
    <dgm:pt modelId="{63D95626-32F2-461D-AD05-18F86C932D3D}">
      <dgm:prSet/>
      <dgm:spPr/>
      <dgm:t>
        <a:bodyPr/>
        <a:lstStyle/>
        <a:p>
          <a:r>
            <a:rPr lang="es-MX" b="0" i="0" dirty="0"/>
            <a:t>5. Fórmula de reajuste.</a:t>
          </a:r>
          <a:endParaRPr lang="es-PE" dirty="0"/>
        </a:p>
      </dgm:t>
    </dgm:pt>
    <dgm:pt modelId="{B2DC2520-4A04-4010-AA80-9D1932659F4B}" type="parTrans" cxnId="{7860A03F-AE2B-447B-B5AF-67D0978C9C37}">
      <dgm:prSet/>
      <dgm:spPr/>
      <dgm:t>
        <a:bodyPr/>
        <a:lstStyle/>
        <a:p>
          <a:endParaRPr lang="es-PE"/>
        </a:p>
      </dgm:t>
    </dgm:pt>
    <dgm:pt modelId="{5494A36F-3722-48C6-9CDA-F9A105D6E8AB}" type="sibTrans" cxnId="{7860A03F-AE2B-447B-B5AF-67D0978C9C37}">
      <dgm:prSet/>
      <dgm:spPr/>
      <dgm:t>
        <a:bodyPr/>
        <a:lstStyle/>
        <a:p>
          <a:endParaRPr lang="es-PE"/>
        </a:p>
      </dgm:t>
    </dgm:pt>
    <dgm:pt modelId="{926A2712-DE1A-4CF4-AF78-070CDF382A3B}" type="pres">
      <dgm:prSet presAssocID="{1E5FFA73-4F8E-4981-8C03-DF3E37B5940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9818ABB1-1015-44B5-AA20-EDD382EF6B40}" type="pres">
      <dgm:prSet presAssocID="{D90AB0FE-0FC1-4860-B839-FBF06E8FB94D}" presName="hierRoot1" presStyleCnt="0">
        <dgm:presLayoutVars>
          <dgm:hierBranch val="init"/>
        </dgm:presLayoutVars>
      </dgm:prSet>
      <dgm:spPr/>
    </dgm:pt>
    <dgm:pt modelId="{EC2087BD-33A9-4D41-9CA4-DB1AACE16DE5}" type="pres">
      <dgm:prSet presAssocID="{D90AB0FE-0FC1-4860-B839-FBF06E8FB94D}" presName="rootComposite1" presStyleCnt="0"/>
      <dgm:spPr/>
    </dgm:pt>
    <dgm:pt modelId="{AFBC33EE-A700-45B8-8624-48888D9FCB18}" type="pres">
      <dgm:prSet presAssocID="{D90AB0FE-0FC1-4860-B839-FBF06E8FB94D}" presName="rootText1" presStyleLbl="node0" presStyleIdx="0" presStyleCnt="1" custScaleX="252170">
        <dgm:presLayoutVars>
          <dgm:chPref val="3"/>
        </dgm:presLayoutVars>
      </dgm:prSet>
      <dgm:spPr/>
    </dgm:pt>
    <dgm:pt modelId="{1A682876-ADA3-47AD-99F4-D616D191934C}" type="pres">
      <dgm:prSet presAssocID="{D90AB0FE-0FC1-4860-B839-FBF06E8FB94D}" presName="rootConnector1" presStyleLbl="node1" presStyleIdx="0" presStyleCnt="0"/>
      <dgm:spPr/>
    </dgm:pt>
    <dgm:pt modelId="{D96CD33F-1E3C-4A21-928E-BC5A3B1F9ACC}" type="pres">
      <dgm:prSet presAssocID="{D90AB0FE-0FC1-4860-B839-FBF06E8FB94D}" presName="hierChild2" presStyleCnt="0"/>
      <dgm:spPr/>
    </dgm:pt>
    <dgm:pt modelId="{35CB4F42-86AC-4DF6-956D-255DCCFDE755}" type="pres">
      <dgm:prSet presAssocID="{82310FA8-53E2-46CD-9947-EB5A7DFB0690}" presName="Name64" presStyleLbl="parChTrans1D2" presStyleIdx="0" presStyleCnt="5"/>
      <dgm:spPr/>
    </dgm:pt>
    <dgm:pt modelId="{10D0DA57-B03F-40DD-9C2A-C12107BEFBC1}" type="pres">
      <dgm:prSet presAssocID="{D8E4448D-A832-4FB5-B1B3-647F48EBD7DC}" presName="hierRoot2" presStyleCnt="0">
        <dgm:presLayoutVars>
          <dgm:hierBranch val="init"/>
        </dgm:presLayoutVars>
      </dgm:prSet>
      <dgm:spPr/>
    </dgm:pt>
    <dgm:pt modelId="{CBBFAEF2-FCF1-4441-BFD9-16EC6D49D249}" type="pres">
      <dgm:prSet presAssocID="{D8E4448D-A832-4FB5-B1B3-647F48EBD7DC}" presName="rootComposite" presStyleCnt="0"/>
      <dgm:spPr/>
    </dgm:pt>
    <dgm:pt modelId="{56C31889-5277-44D5-BC97-9C57ABBCE181}" type="pres">
      <dgm:prSet presAssocID="{D8E4448D-A832-4FB5-B1B3-647F48EBD7DC}" presName="rootText" presStyleLbl="node2" presStyleIdx="0" presStyleCnt="5" custScaleX="252170">
        <dgm:presLayoutVars>
          <dgm:chPref val="3"/>
        </dgm:presLayoutVars>
      </dgm:prSet>
      <dgm:spPr/>
    </dgm:pt>
    <dgm:pt modelId="{2F657E22-5848-4CA3-B41F-F56342C0AAF6}" type="pres">
      <dgm:prSet presAssocID="{D8E4448D-A832-4FB5-B1B3-647F48EBD7DC}" presName="rootConnector" presStyleLbl="node2" presStyleIdx="0" presStyleCnt="5"/>
      <dgm:spPr/>
    </dgm:pt>
    <dgm:pt modelId="{062B94B8-BA9A-4D94-BD0C-6770F82C8C31}" type="pres">
      <dgm:prSet presAssocID="{D8E4448D-A832-4FB5-B1B3-647F48EBD7DC}" presName="hierChild4" presStyleCnt="0"/>
      <dgm:spPr/>
    </dgm:pt>
    <dgm:pt modelId="{4D79AEED-0EC1-4322-955C-0525C470EF72}" type="pres">
      <dgm:prSet presAssocID="{D8E4448D-A832-4FB5-B1B3-647F48EBD7DC}" presName="hierChild5" presStyleCnt="0"/>
      <dgm:spPr/>
    </dgm:pt>
    <dgm:pt modelId="{BB4425E7-53C2-4B21-87BE-31C9FC3AD628}" type="pres">
      <dgm:prSet presAssocID="{8DF61DEE-73CD-4F69-9C02-47E00B0665CB}" presName="Name64" presStyleLbl="parChTrans1D2" presStyleIdx="1" presStyleCnt="5"/>
      <dgm:spPr/>
    </dgm:pt>
    <dgm:pt modelId="{8BCEC79C-19CA-461D-9F45-959C348B4843}" type="pres">
      <dgm:prSet presAssocID="{9C3AA1F1-FA0E-47C1-94D8-3355D439A783}" presName="hierRoot2" presStyleCnt="0">
        <dgm:presLayoutVars>
          <dgm:hierBranch val="init"/>
        </dgm:presLayoutVars>
      </dgm:prSet>
      <dgm:spPr/>
    </dgm:pt>
    <dgm:pt modelId="{5F266B5D-0AF2-40AA-94C8-4D86C16B232C}" type="pres">
      <dgm:prSet presAssocID="{9C3AA1F1-FA0E-47C1-94D8-3355D439A783}" presName="rootComposite" presStyleCnt="0"/>
      <dgm:spPr/>
    </dgm:pt>
    <dgm:pt modelId="{B1151408-FFE8-45B7-8485-5087858B5AC2}" type="pres">
      <dgm:prSet presAssocID="{9C3AA1F1-FA0E-47C1-94D8-3355D439A783}" presName="rootText" presStyleLbl="node2" presStyleIdx="1" presStyleCnt="5" custScaleX="252170">
        <dgm:presLayoutVars>
          <dgm:chPref val="3"/>
        </dgm:presLayoutVars>
      </dgm:prSet>
      <dgm:spPr/>
    </dgm:pt>
    <dgm:pt modelId="{D2DCE588-AF0D-490B-9441-D43C30D7C82B}" type="pres">
      <dgm:prSet presAssocID="{9C3AA1F1-FA0E-47C1-94D8-3355D439A783}" presName="rootConnector" presStyleLbl="node2" presStyleIdx="1" presStyleCnt="5"/>
      <dgm:spPr/>
    </dgm:pt>
    <dgm:pt modelId="{93D8B149-009B-4761-82B0-2BCB3EA721F3}" type="pres">
      <dgm:prSet presAssocID="{9C3AA1F1-FA0E-47C1-94D8-3355D439A783}" presName="hierChild4" presStyleCnt="0"/>
      <dgm:spPr/>
    </dgm:pt>
    <dgm:pt modelId="{BBAF0B1B-0065-48AE-A944-2F08C3A6E057}" type="pres">
      <dgm:prSet presAssocID="{9C3AA1F1-FA0E-47C1-94D8-3355D439A783}" presName="hierChild5" presStyleCnt="0"/>
      <dgm:spPr/>
    </dgm:pt>
    <dgm:pt modelId="{67A184ED-42F6-40D5-BCE2-48248FB4693D}" type="pres">
      <dgm:prSet presAssocID="{790529D1-BAF2-4B79-9E04-39D319789E76}" presName="Name64" presStyleLbl="parChTrans1D2" presStyleIdx="2" presStyleCnt="5"/>
      <dgm:spPr/>
    </dgm:pt>
    <dgm:pt modelId="{002D9EC6-BA04-4776-9146-7902D5CCF5CC}" type="pres">
      <dgm:prSet presAssocID="{86568504-A183-4A69-BEDB-9CD9BE5FDE9F}" presName="hierRoot2" presStyleCnt="0">
        <dgm:presLayoutVars>
          <dgm:hierBranch val="init"/>
        </dgm:presLayoutVars>
      </dgm:prSet>
      <dgm:spPr/>
    </dgm:pt>
    <dgm:pt modelId="{3B46C707-E234-4E5D-9F58-051FE3AB4023}" type="pres">
      <dgm:prSet presAssocID="{86568504-A183-4A69-BEDB-9CD9BE5FDE9F}" presName="rootComposite" presStyleCnt="0"/>
      <dgm:spPr/>
    </dgm:pt>
    <dgm:pt modelId="{4FC5FAD5-35BF-4EE1-9DD5-3D27B7A8FE5C}" type="pres">
      <dgm:prSet presAssocID="{86568504-A183-4A69-BEDB-9CD9BE5FDE9F}" presName="rootText" presStyleLbl="node2" presStyleIdx="2" presStyleCnt="5" custScaleX="252170">
        <dgm:presLayoutVars>
          <dgm:chPref val="3"/>
        </dgm:presLayoutVars>
      </dgm:prSet>
      <dgm:spPr/>
    </dgm:pt>
    <dgm:pt modelId="{973B4733-C663-4A1F-B6AF-24531BCC44DE}" type="pres">
      <dgm:prSet presAssocID="{86568504-A183-4A69-BEDB-9CD9BE5FDE9F}" presName="rootConnector" presStyleLbl="node2" presStyleIdx="2" presStyleCnt="5"/>
      <dgm:spPr/>
    </dgm:pt>
    <dgm:pt modelId="{3817881F-DC4B-4F20-B0E1-A0939F3CBF6F}" type="pres">
      <dgm:prSet presAssocID="{86568504-A183-4A69-BEDB-9CD9BE5FDE9F}" presName="hierChild4" presStyleCnt="0"/>
      <dgm:spPr/>
    </dgm:pt>
    <dgm:pt modelId="{FA072783-D182-4EE4-9CF6-BE656518E89F}" type="pres">
      <dgm:prSet presAssocID="{86568504-A183-4A69-BEDB-9CD9BE5FDE9F}" presName="hierChild5" presStyleCnt="0"/>
      <dgm:spPr/>
    </dgm:pt>
    <dgm:pt modelId="{DD089AA2-A00E-45F1-9EFB-050D261C8A78}" type="pres">
      <dgm:prSet presAssocID="{31890228-1F5F-4BAC-AEBB-5F2BD1D29076}" presName="Name64" presStyleLbl="parChTrans1D2" presStyleIdx="3" presStyleCnt="5"/>
      <dgm:spPr/>
    </dgm:pt>
    <dgm:pt modelId="{78A23511-0E98-40C9-838F-644C5667085C}" type="pres">
      <dgm:prSet presAssocID="{986CDDD5-B9D5-4C0A-A3D1-4F63C9C7BF55}" presName="hierRoot2" presStyleCnt="0">
        <dgm:presLayoutVars>
          <dgm:hierBranch val="init"/>
        </dgm:presLayoutVars>
      </dgm:prSet>
      <dgm:spPr/>
    </dgm:pt>
    <dgm:pt modelId="{72DB3143-8D0E-4FF5-9CDA-07602442EC21}" type="pres">
      <dgm:prSet presAssocID="{986CDDD5-B9D5-4C0A-A3D1-4F63C9C7BF55}" presName="rootComposite" presStyleCnt="0"/>
      <dgm:spPr/>
    </dgm:pt>
    <dgm:pt modelId="{59EA7C2E-E10F-45CD-AB10-D9A86E548C14}" type="pres">
      <dgm:prSet presAssocID="{986CDDD5-B9D5-4C0A-A3D1-4F63C9C7BF55}" presName="rootText" presStyleLbl="node2" presStyleIdx="3" presStyleCnt="5" custScaleX="252170">
        <dgm:presLayoutVars>
          <dgm:chPref val="3"/>
        </dgm:presLayoutVars>
      </dgm:prSet>
      <dgm:spPr/>
    </dgm:pt>
    <dgm:pt modelId="{8FE302BB-9534-4867-B7B9-5DA5B65CB019}" type="pres">
      <dgm:prSet presAssocID="{986CDDD5-B9D5-4C0A-A3D1-4F63C9C7BF55}" presName="rootConnector" presStyleLbl="node2" presStyleIdx="3" presStyleCnt="5"/>
      <dgm:spPr/>
    </dgm:pt>
    <dgm:pt modelId="{E43E9360-C80E-4B7E-A68E-2733390E4633}" type="pres">
      <dgm:prSet presAssocID="{986CDDD5-B9D5-4C0A-A3D1-4F63C9C7BF55}" presName="hierChild4" presStyleCnt="0"/>
      <dgm:spPr/>
    </dgm:pt>
    <dgm:pt modelId="{16193FA3-51F1-4EA0-8A30-52D15D7A218B}" type="pres">
      <dgm:prSet presAssocID="{986CDDD5-B9D5-4C0A-A3D1-4F63C9C7BF55}" presName="hierChild5" presStyleCnt="0"/>
      <dgm:spPr/>
    </dgm:pt>
    <dgm:pt modelId="{CE28FDAC-399B-4419-B976-F4EB1F096A66}" type="pres">
      <dgm:prSet presAssocID="{B2DC2520-4A04-4010-AA80-9D1932659F4B}" presName="Name64" presStyleLbl="parChTrans1D2" presStyleIdx="4" presStyleCnt="5"/>
      <dgm:spPr/>
    </dgm:pt>
    <dgm:pt modelId="{C3690304-10BB-4976-A3A7-6C827BEB00EA}" type="pres">
      <dgm:prSet presAssocID="{63D95626-32F2-461D-AD05-18F86C932D3D}" presName="hierRoot2" presStyleCnt="0">
        <dgm:presLayoutVars>
          <dgm:hierBranch val="init"/>
        </dgm:presLayoutVars>
      </dgm:prSet>
      <dgm:spPr/>
    </dgm:pt>
    <dgm:pt modelId="{40AFBAE0-28A3-4978-8F84-F0F991D11B00}" type="pres">
      <dgm:prSet presAssocID="{63D95626-32F2-461D-AD05-18F86C932D3D}" presName="rootComposite" presStyleCnt="0"/>
      <dgm:spPr/>
    </dgm:pt>
    <dgm:pt modelId="{52B8B2A8-9FCF-421C-AE80-F1F78AADD11E}" type="pres">
      <dgm:prSet presAssocID="{63D95626-32F2-461D-AD05-18F86C932D3D}" presName="rootText" presStyleLbl="node2" presStyleIdx="4" presStyleCnt="5" custScaleX="252170">
        <dgm:presLayoutVars>
          <dgm:chPref val="3"/>
        </dgm:presLayoutVars>
      </dgm:prSet>
      <dgm:spPr/>
    </dgm:pt>
    <dgm:pt modelId="{A49D3475-AA8D-4294-B072-2F308AA66120}" type="pres">
      <dgm:prSet presAssocID="{63D95626-32F2-461D-AD05-18F86C932D3D}" presName="rootConnector" presStyleLbl="node2" presStyleIdx="4" presStyleCnt="5"/>
      <dgm:spPr/>
    </dgm:pt>
    <dgm:pt modelId="{98AA5749-447A-44CD-BDE7-647A752E7EBE}" type="pres">
      <dgm:prSet presAssocID="{63D95626-32F2-461D-AD05-18F86C932D3D}" presName="hierChild4" presStyleCnt="0"/>
      <dgm:spPr/>
    </dgm:pt>
    <dgm:pt modelId="{5FF434A7-6C58-42B9-8888-A68A6481899F}" type="pres">
      <dgm:prSet presAssocID="{63D95626-32F2-461D-AD05-18F86C932D3D}" presName="hierChild5" presStyleCnt="0"/>
      <dgm:spPr/>
    </dgm:pt>
    <dgm:pt modelId="{217E2DB5-405E-4B0D-8E07-7ABE05ED3A5C}" type="pres">
      <dgm:prSet presAssocID="{D90AB0FE-0FC1-4860-B839-FBF06E8FB94D}" presName="hierChild3" presStyleCnt="0"/>
      <dgm:spPr/>
    </dgm:pt>
  </dgm:ptLst>
  <dgm:cxnLst>
    <dgm:cxn modelId="{D97C8612-1F66-40A5-9661-67C09853AF0D}" type="presOf" srcId="{86568504-A183-4A69-BEDB-9CD9BE5FDE9F}" destId="{4FC5FAD5-35BF-4EE1-9DD5-3D27B7A8FE5C}" srcOrd="0" destOrd="0" presId="urn:microsoft.com/office/officeart/2009/3/layout/HorizontalOrganizationChart"/>
    <dgm:cxn modelId="{EE14A01D-9557-4161-944E-53A3BB5BCBBC}" type="presOf" srcId="{D8E4448D-A832-4FB5-B1B3-647F48EBD7DC}" destId="{2F657E22-5848-4CA3-B41F-F56342C0AAF6}" srcOrd="1" destOrd="0" presId="urn:microsoft.com/office/officeart/2009/3/layout/HorizontalOrganizationChart"/>
    <dgm:cxn modelId="{ABC69128-4515-4072-8712-0F957771DF46}" type="presOf" srcId="{9C3AA1F1-FA0E-47C1-94D8-3355D439A783}" destId="{D2DCE588-AF0D-490B-9441-D43C30D7C82B}" srcOrd="1" destOrd="0" presId="urn:microsoft.com/office/officeart/2009/3/layout/HorizontalOrganizationChart"/>
    <dgm:cxn modelId="{7860A03F-AE2B-447B-B5AF-67D0978C9C37}" srcId="{D90AB0FE-0FC1-4860-B839-FBF06E8FB94D}" destId="{63D95626-32F2-461D-AD05-18F86C932D3D}" srcOrd="4" destOrd="0" parTransId="{B2DC2520-4A04-4010-AA80-9D1932659F4B}" sibTransId="{5494A36F-3722-48C6-9CDA-F9A105D6E8AB}"/>
    <dgm:cxn modelId="{1D7AE242-3D9C-4BDB-A93B-EDDBC7F23999}" type="presOf" srcId="{9C3AA1F1-FA0E-47C1-94D8-3355D439A783}" destId="{B1151408-FFE8-45B7-8485-5087858B5AC2}" srcOrd="0" destOrd="0" presId="urn:microsoft.com/office/officeart/2009/3/layout/HorizontalOrganizationChart"/>
    <dgm:cxn modelId="{0CC24A66-503B-44B5-B762-758FF320B981}" type="presOf" srcId="{31890228-1F5F-4BAC-AEBB-5F2BD1D29076}" destId="{DD089AA2-A00E-45F1-9EFB-050D261C8A78}" srcOrd="0" destOrd="0" presId="urn:microsoft.com/office/officeart/2009/3/layout/HorizontalOrganizationChart"/>
    <dgm:cxn modelId="{E15E3569-7348-4AA8-BEC3-9CDCDDC4DE7D}" type="presOf" srcId="{82310FA8-53E2-46CD-9947-EB5A7DFB0690}" destId="{35CB4F42-86AC-4DF6-956D-255DCCFDE755}" srcOrd="0" destOrd="0" presId="urn:microsoft.com/office/officeart/2009/3/layout/HorizontalOrganizationChart"/>
    <dgm:cxn modelId="{9806E549-7B81-4602-AB42-AC6E688F1AD8}" srcId="{D90AB0FE-0FC1-4860-B839-FBF06E8FB94D}" destId="{86568504-A183-4A69-BEDB-9CD9BE5FDE9F}" srcOrd="2" destOrd="0" parTransId="{790529D1-BAF2-4B79-9E04-39D319789E76}" sibTransId="{4C4A52DE-C09B-4C02-ADB6-79938B5E8262}"/>
    <dgm:cxn modelId="{5412A46D-D8E5-4F1D-87F9-D5C94DADCEFA}" srcId="{D90AB0FE-0FC1-4860-B839-FBF06E8FB94D}" destId="{D8E4448D-A832-4FB5-B1B3-647F48EBD7DC}" srcOrd="0" destOrd="0" parTransId="{82310FA8-53E2-46CD-9947-EB5A7DFB0690}" sibTransId="{7741F02C-DC0E-4881-9C46-F88802C2D959}"/>
    <dgm:cxn modelId="{AF3B0759-5949-4F8D-9211-920C3BDC34E2}" type="presOf" srcId="{8DF61DEE-73CD-4F69-9C02-47E00B0665CB}" destId="{BB4425E7-53C2-4B21-87BE-31C9FC3AD628}" srcOrd="0" destOrd="0" presId="urn:microsoft.com/office/officeart/2009/3/layout/HorizontalOrganizationChart"/>
    <dgm:cxn modelId="{66202082-D62B-4909-8880-9CF4392F42A2}" type="presOf" srcId="{1E5FFA73-4F8E-4981-8C03-DF3E37B59409}" destId="{926A2712-DE1A-4CF4-AF78-070CDF382A3B}" srcOrd="0" destOrd="0" presId="urn:microsoft.com/office/officeart/2009/3/layout/HorizontalOrganizationChart"/>
    <dgm:cxn modelId="{BEEFB48B-5D06-408C-81E4-2314B1FD66EA}" type="presOf" srcId="{D90AB0FE-0FC1-4860-B839-FBF06E8FB94D}" destId="{AFBC33EE-A700-45B8-8624-48888D9FCB18}" srcOrd="0" destOrd="0" presId="urn:microsoft.com/office/officeart/2009/3/layout/HorizontalOrganizationChart"/>
    <dgm:cxn modelId="{93F5E5A2-6507-441B-AB80-2B023DF5D386}" type="presOf" srcId="{D8E4448D-A832-4FB5-B1B3-647F48EBD7DC}" destId="{56C31889-5277-44D5-BC97-9C57ABBCE181}" srcOrd="0" destOrd="0" presId="urn:microsoft.com/office/officeart/2009/3/layout/HorizontalOrganizationChart"/>
    <dgm:cxn modelId="{F29ADDA5-38A1-4D45-AE0D-8BF3D82C8E6E}" type="presOf" srcId="{986CDDD5-B9D5-4C0A-A3D1-4F63C9C7BF55}" destId="{8FE302BB-9534-4867-B7B9-5DA5B65CB019}" srcOrd="1" destOrd="0" presId="urn:microsoft.com/office/officeart/2009/3/layout/HorizontalOrganizationChart"/>
    <dgm:cxn modelId="{C90B80B6-C398-49E1-8500-E3C1FF3FA1CD}" type="presOf" srcId="{86568504-A183-4A69-BEDB-9CD9BE5FDE9F}" destId="{973B4733-C663-4A1F-B6AF-24531BCC44DE}" srcOrd="1" destOrd="0" presId="urn:microsoft.com/office/officeart/2009/3/layout/HorizontalOrganizationChart"/>
    <dgm:cxn modelId="{4BBEA9BC-ADAA-41A6-95FF-97876B051F48}" type="presOf" srcId="{986CDDD5-B9D5-4C0A-A3D1-4F63C9C7BF55}" destId="{59EA7C2E-E10F-45CD-AB10-D9A86E548C14}" srcOrd="0" destOrd="0" presId="urn:microsoft.com/office/officeart/2009/3/layout/HorizontalOrganizationChart"/>
    <dgm:cxn modelId="{AB50A2C7-7B41-4D9D-BB01-04E40B0E679F}" type="presOf" srcId="{63D95626-32F2-461D-AD05-18F86C932D3D}" destId="{52B8B2A8-9FCF-421C-AE80-F1F78AADD11E}" srcOrd="0" destOrd="0" presId="urn:microsoft.com/office/officeart/2009/3/layout/HorizontalOrganizationChart"/>
    <dgm:cxn modelId="{01D2A3C9-346A-48DE-B8FF-B2667E8540EC}" type="presOf" srcId="{B2DC2520-4A04-4010-AA80-9D1932659F4B}" destId="{CE28FDAC-399B-4419-B976-F4EB1F096A66}" srcOrd="0" destOrd="0" presId="urn:microsoft.com/office/officeart/2009/3/layout/HorizontalOrganizationChart"/>
    <dgm:cxn modelId="{C02ADDCE-371E-4271-A169-CFEA0C04A1A0}" srcId="{D90AB0FE-0FC1-4860-B839-FBF06E8FB94D}" destId="{9C3AA1F1-FA0E-47C1-94D8-3355D439A783}" srcOrd="1" destOrd="0" parTransId="{8DF61DEE-73CD-4F69-9C02-47E00B0665CB}" sibTransId="{D4FA4656-6B89-46F8-B5A6-E7B983308166}"/>
    <dgm:cxn modelId="{1EE3E4D3-7567-4D57-A157-1465361481FF}" type="presOf" srcId="{790529D1-BAF2-4B79-9E04-39D319789E76}" destId="{67A184ED-42F6-40D5-BCE2-48248FB4693D}" srcOrd="0" destOrd="0" presId="urn:microsoft.com/office/officeart/2009/3/layout/HorizontalOrganizationChart"/>
    <dgm:cxn modelId="{D43BE9D4-9768-49FA-B060-5BF18953DC51}" type="presOf" srcId="{D90AB0FE-0FC1-4860-B839-FBF06E8FB94D}" destId="{1A682876-ADA3-47AD-99F4-D616D191934C}" srcOrd="1" destOrd="0" presId="urn:microsoft.com/office/officeart/2009/3/layout/HorizontalOrganizationChart"/>
    <dgm:cxn modelId="{5D620FD6-BCFE-4A41-AC1B-669B5066EFDE}" type="presOf" srcId="{63D95626-32F2-461D-AD05-18F86C932D3D}" destId="{A49D3475-AA8D-4294-B072-2F308AA66120}" srcOrd="1" destOrd="0" presId="urn:microsoft.com/office/officeart/2009/3/layout/HorizontalOrganizationChart"/>
    <dgm:cxn modelId="{5458B2EA-9881-476E-B886-35D4687A620A}" srcId="{1E5FFA73-4F8E-4981-8C03-DF3E37B59409}" destId="{D90AB0FE-0FC1-4860-B839-FBF06E8FB94D}" srcOrd="0" destOrd="0" parTransId="{E1D4F6C0-2F14-4835-A877-C0DAE83E0B11}" sibTransId="{F47CBAF1-27E0-420C-A24D-D49AF62A0540}"/>
    <dgm:cxn modelId="{53881EF0-5D75-4460-AFF7-08DA6A0BC350}" srcId="{D90AB0FE-0FC1-4860-B839-FBF06E8FB94D}" destId="{986CDDD5-B9D5-4C0A-A3D1-4F63C9C7BF55}" srcOrd="3" destOrd="0" parTransId="{31890228-1F5F-4BAC-AEBB-5F2BD1D29076}" sibTransId="{B506D609-48F9-433A-88EB-A052FEBA1DBD}"/>
    <dgm:cxn modelId="{290C8E7A-7CCD-437A-9617-CB64F87567F3}" type="presParOf" srcId="{926A2712-DE1A-4CF4-AF78-070CDF382A3B}" destId="{9818ABB1-1015-44B5-AA20-EDD382EF6B40}" srcOrd="0" destOrd="0" presId="urn:microsoft.com/office/officeart/2009/3/layout/HorizontalOrganizationChart"/>
    <dgm:cxn modelId="{245C52C5-A4C5-4A8A-B2CC-FCAEF0FD83BE}" type="presParOf" srcId="{9818ABB1-1015-44B5-AA20-EDD382EF6B40}" destId="{EC2087BD-33A9-4D41-9CA4-DB1AACE16DE5}" srcOrd="0" destOrd="0" presId="urn:microsoft.com/office/officeart/2009/3/layout/HorizontalOrganizationChart"/>
    <dgm:cxn modelId="{E569D33A-772B-473B-AE5E-D7F79CCD9BAA}" type="presParOf" srcId="{EC2087BD-33A9-4D41-9CA4-DB1AACE16DE5}" destId="{AFBC33EE-A700-45B8-8624-48888D9FCB18}" srcOrd="0" destOrd="0" presId="urn:microsoft.com/office/officeart/2009/3/layout/HorizontalOrganizationChart"/>
    <dgm:cxn modelId="{3FD0348D-7EB9-411E-85F8-4C2A74EB3720}" type="presParOf" srcId="{EC2087BD-33A9-4D41-9CA4-DB1AACE16DE5}" destId="{1A682876-ADA3-47AD-99F4-D616D191934C}" srcOrd="1" destOrd="0" presId="urn:microsoft.com/office/officeart/2009/3/layout/HorizontalOrganizationChart"/>
    <dgm:cxn modelId="{F7AE6EE4-CB5F-44CD-BA61-C90AC0923093}" type="presParOf" srcId="{9818ABB1-1015-44B5-AA20-EDD382EF6B40}" destId="{D96CD33F-1E3C-4A21-928E-BC5A3B1F9ACC}" srcOrd="1" destOrd="0" presId="urn:microsoft.com/office/officeart/2009/3/layout/HorizontalOrganizationChart"/>
    <dgm:cxn modelId="{46363FF6-3753-40FB-9829-3DAB16691A99}" type="presParOf" srcId="{D96CD33F-1E3C-4A21-928E-BC5A3B1F9ACC}" destId="{35CB4F42-86AC-4DF6-956D-255DCCFDE755}" srcOrd="0" destOrd="0" presId="urn:microsoft.com/office/officeart/2009/3/layout/HorizontalOrganizationChart"/>
    <dgm:cxn modelId="{3C359B5D-6C29-4EC8-BDEA-BDAE089FC81F}" type="presParOf" srcId="{D96CD33F-1E3C-4A21-928E-BC5A3B1F9ACC}" destId="{10D0DA57-B03F-40DD-9C2A-C12107BEFBC1}" srcOrd="1" destOrd="0" presId="urn:microsoft.com/office/officeart/2009/3/layout/HorizontalOrganizationChart"/>
    <dgm:cxn modelId="{0A144552-AA2E-49BD-9BD6-C790CC460B9A}" type="presParOf" srcId="{10D0DA57-B03F-40DD-9C2A-C12107BEFBC1}" destId="{CBBFAEF2-FCF1-4441-BFD9-16EC6D49D249}" srcOrd="0" destOrd="0" presId="urn:microsoft.com/office/officeart/2009/3/layout/HorizontalOrganizationChart"/>
    <dgm:cxn modelId="{9E2CC18C-ADF2-4E7C-A34C-7A559879DD1B}" type="presParOf" srcId="{CBBFAEF2-FCF1-4441-BFD9-16EC6D49D249}" destId="{56C31889-5277-44D5-BC97-9C57ABBCE181}" srcOrd="0" destOrd="0" presId="urn:microsoft.com/office/officeart/2009/3/layout/HorizontalOrganizationChart"/>
    <dgm:cxn modelId="{EF457FFD-73DA-4717-93AB-CFDE0EF99B1D}" type="presParOf" srcId="{CBBFAEF2-FCF1-4441-BFD9-16EC6D49D249}" destId="{2F657E22-5848-4CA3-B41F-F56342C0AAF6}" srcOrd="1" destOrd="0" presId="urn:microsoft.com/office/officeart/2009/3/layout/HorizontalOrganizationChart"/>
    <dgm:cxn modelId="{E666670E-C299-4E39-9970-34E4519C990A}" type="presParOf" srcId="{10D0DA57-B03F-40DD-9C2A-C12107BEFBC1}" destId="{062B94B8-BA9A-4D94-BD0C-6770F82C8C31}" srcOrd="1" destOrd="0" presId="urn:microsoft.com/office/officeart/2009/3/layout/HorizontalOrganizationChart"/>
    <dgm:cxn modelId="{9FE07DCE-E513-4DDF-82B5-C5DA7BC294B4}" type="presParOf" srcId="{10D0DA57-B03F-40DD-9C2A-C12107BEFBC1}" destId="{4D79AEED-0EC1-4322-955C-0525C470EF72}" srcOrd="2" destOrd="0" presId="urn:microsoft.com/office/officeart/2009/3/layout/HorizontalOrganizationChart"/>
    <dgm:cxn modelId="{896BDA06-A7F9-4359-9989-C0CE354E3347}" type="presParOf" srcId="{D96CD33F-1E3C-4A21-928E-BC5A3B1F9ACC}" destId="{BB4425E7-53C2-4B21-87BE-31C9FC3AD628}" srcOrd="2" destOrd="0" presId="urn:microsoft.com/office/officeart/2009/3/layout/HorizontalOrganizationChart"/>
    <dgm:cxn modelId="{C990D3B7-7503-4C52-A01E-659B9CF802E0}" type="presParOf" srcId="{D96CD33F-1E3C-4A21-928E-BC5A3B1F9ACC}" destId="{8BCEC79C-19CA-461D-9F45-959C348B4843}" srcOrd="3" destOrd="0" presId="urn:microsoft.com/office/officeart/2009/3/layout/HorizontalOrganizationChart"/>
    <dgm:cxn modelId="{7B8DC198-E252-4A01-8288-E009155765D3}" type="presParOf" srcId="{8BCEC79C-19CA-461D-9F45-959C348B4843}" destId="{5F266B5D-0AF2-40AA-94C8-4D86C16B232C}" srcOrd="0" destOrd="0" presId="urn:microsoft.com/office/officeart/2009/3/layout/HorizontalOrganizationChart"/>
    <dgm:cxn modelId="{F30A90C6-677A-49A1-9982-41668A2CB9B4}" type="presParOf" srcId="{5F266B5D-0AF2-40AA-94C8-4D86C16B232C}" destId="{B1151408-FFE8-45B7-8485-5087858B5AC2}" srcOrd="0" destOrd="0" presId="urn:microsoft.com/office/officeart/2009/3/layout/HorizontalOrganizationChart"/>
    <dgm:cxn modelId="{B950B773-6D8C-4476-804D-EECC9F0F012B}" type="presParOf" srcId="{5F266B5D-0AF2-40AA-94C8-4D86C16B232C}" destId="{D2DCE588-AF0D-490B-9441-D43C30D7C82B}" srcOrd="1" destOrd="0" presId="urn:microsoft.com/office/officeart/2009/3/layout/HorizontalOrganizationChart"/>
    <dgm:cxn modelId="{452D36D5-CA0A-47F7-9B86-B5B2A4E0E4F2}" type="presParOf" srcId="{8BCEC79C-19CA-461D-9F45-959C348B4843}" destId="{93D8B149-009B-4761-82B0-2BCB3EA721F3}" srcOrd="1" destOrd="0" presId="urn:microsoft.com/office/officeart/2009/3/layout/HorizontalOrganizationChart"/>
    <dgm:cxn modelId="{B839AA6B-595C-421E-87B3-ED01818957A2}" type="presParOf" srcId="{8BCEC79C-19CA-461D-9F45-959C348B4843}" destId="{BBAF0B1B-0065-48AE-A944-2F08C3A6E057}" srcOrd="2" destOrd="0" presId="urn:microsoft.com/office/officeart/2009/3/layout/HorizontalOrganizationChart"/>
    <dgm:cxn modelId="{11659ACB-5A4F-4FB3-937F-30EAB4E018D7}" type="presParOf" srcId="{D96CD33F-1E3C-4A21-928E-BC5A3B1F9ACC}" destId="{67A184ED-42F6-40D5-BCE2-48248FB4693D}" srcOrd="4" destOrd="0" presId="urn:microsoft.com/office/officeart/2009/3/layout/HorizontalOrganizationChart"/>
    <dgm:cxn modelId="{7660F21A-AAC4-4257-828E-01F1C5CB12E3}" type="presParOf" srcId="{D96CD33F-1E3C-4A21-928E-BC5A3B1F9ACC}" destId="{002D9EC6-BA04-4776-9146-7902D5CCF5CC}" srcOrd="5" destOrd="0" presId="urn:microsoft.com/office/officeart/2009/3/layout/HorizontalOrganizationChart"/>
    <dgm:cxn modelId="{10322336-66F4-43A2-817D-C8607000AC5D}" type="presParOf" srcId="{002D9EC6-BA04-4776-9146-7902D5CCF5CC}" destId="{3B46C707-E234-4E5D-9F58-051FE3AB4023}" srcOrd="0" destOrd="0" presId="urn:microsoft.com/office/officeart/2009/3/layout/HorizontalOrganizationChart"/>
    <dgm:cxn modelId="{E2090D27-5C37-4C9C-9F68-0D43AFD92361}" type="presParOf" srcId="{3B46C707-E234-4E5D-9F58-051FE3AB4023}" destId="{4FC5FAD5-35BF-4EE1-9DD5-3D27B7A8FE5C}" srcOrd="0" destOrd="0" presId="urn:microsoft.com/office/officeart/2009/3/layout/HorizontalOrganizationChart"/>
    <dgm:cxn modelId="{445D765A-DA62-48B6-A9C4-82A4D60B7B08}" type="presParOf" srcId="{3B46C707-E234-4E5D-9F58-051FE3AB4023}" destId="{973B4733-C663-4A1F-B6AF-24531BCC44DE}" srcOrd="1" destOrd="0" presId="urn:microsoft.com/office/officeart/2009/3/layout/HorizontalOrganizationChart"/>
    <dgm:cxn modelId="{55DA4561-3220-432D-88FA-A68C16A67F32}" type="presParOf" srcId="{002D9EC6-BA04-4776-9146-7902D5CCF5CC}" destId="{3817881F-DC4B-4F20-B0E1-A0939F3CBF6F}" srcOrd="1" destOrd="0" presId="urn:microsoft.com/office/officeart/2009/3/layout/HorizontalOrganizationChart"/>
    <dgm:cxn modelId="{8B51BF7A-5B01-41A6-A97A-D64C32FDE6FD}" type="presParOf" srcId="{002D9EC6-BA04-4776-9146-7902D5CCF5CC}" destId="{FA072783-D182-4EE4-9CF6-BE656518E89F}" srcOrd="2" destOrd="0" presId="urn:microsoft.com/office/officeart/2009/3/layout/HorizontalOrganizationChart"/>
    <dgm:cxn modelId="{326DC32E-6423-422F-88A1-8EFB0120863F}" type="presParOf" srcId="{D96CD33F-1E3C-4A21-928E-BC5A3B1F9ACC}" destId="{DD089AA2-A00E-45F1-9EFB-050D261C8A78}" srcOrd="6" destOrd="0" presId="urn:microsoft.com/office/officeart/2009/3/layout/HorizontalOrganizationChart"/>
    <dgm:cxn modelId="{E0B3608D-2772-460F-AEF9-7399A3BC2ED3}" type="presParOf" srcId="{D96CD33F-1E3C-4A21-928E-BC5A3B1F9ACC}" destId="{78A23511-0E98-40C9-838F-644C5667085C}" srcOrd="7" destOrd="0" presId="urn:microsoft.com/office/officeart/2009/3/layout/HorizontalOrganizationChart"/>
    <dgm:cxn modelId="{434B75AF-5FCF-42AB-BF6F-6D325C15257B}" type="presParOf" srcId="{78A23511-0E98-40C9-838F-644C5667085C}" destId="{72DB3143-8D0E-4FF5-9CDA-07602442EC21}" srcOrd="0" destOrd="0" presId="urn:microsoft.com/office/officeart/2009/3/layout/HorizontalOrganizationChart"/>
    <dgm:cxn modelId="{113AA787-7625-4EF3-9A9B-B6FCE72F2D8E}" type="presParOf" srcId="{72DB3143-8D0E-4FF5-9CDA-07602442EC21}" destId="{59EA7C2E-E10F-45CD-AB10-D9A86E548C14}" srcOrd="0" destOrd="0" presId="urn:microsoft.com/office/officeart/2009/3/layout/HorizontalOrganizationChart"/>
    <dgm:cxn modelId="{9C2A318A-2566-43AF-8892-4C7C78CDFA11}" type="presParOf" srcId="{72DB3143-8D0E-4FF5-9CDA-07602442EC21}" destId="{8FE302BB-9534-4867-B7B9-5DA5B65CB019}" srcOrd="1" destOrd="0" presId="urn:microsoft.com/office/officeart/2009/3/layout/HorizontalOrganizationChart"/>
    <dgm:cxn modelId="{41C480EC-DC44-4013-90DF-2ED5ED480F32}" type="presParOf" srcId="{78A23511-0E98-40C9-838F-644C5667085C}" destId="{E43E9360-C80E-4B7E-A68E-2733390E4633}" srcOrd="1" destOrd="0" presId="urn:microsoft.com/office/officeart/2009/3/layout/HorizontalOrganizationChart"/>
    <dgm:cxn modelId="{0F592213-7748-4114-AA6F-64E42276D644}" type="presParOf" srcId="{78A23511-0E98-40C9-838F-644C5667085C}" destId="{16193FA3-51F1-4EA0-8A30-52D15D7A218B}" srcOrd="2" destOrd="0" presId="urn:microsoft.com/office/officeart/2009/3/layout/HorizontalOrganizationChart"/>
    <dgm:cxn modelId="{40895B59-0C4E-40E5-9E52-340CA92AF6FB}" type="presParOf" srcId="{D96CD33F-1E3C-4A21-928E-BC5A3B1F9ACC}" destId="{CE28FDAC-399B-4419-B976-F4EB1F096A66}" srcOrd="8" destOrd="0" presId="urn:microsoft.com/office/officeart/2009/3/layout/HorizontalOrganizationChart"/>
    <dgm:cxn modelId="{34E6D5C4-9865-4B82-BF95-AA3150B6D73D}" type="presParOf" srcId="{D96CD33F-1E3C-4A21-928E-BC5A3B1F9ACC}" destId="{C3690304-10BB-4976-A3A7-6C827BEB00EA}" srcOrd="9" destOrd="0" presId="urn:microsoft.com/office/officeart/2009/3/layout/HorizontalOrganizationChart"/>
    <dgm:cxn modelId="{55D8A9B9-58FF-4A62-B675-0CC477D71333}" type="presParOf" srcId="{C3690304-10BB-4976-A3A7-6C827BEB00EA}" destId="{40AFBAE0-28A3-4978-8F84-F0F991D11B00}" srcOrd="0" destOrd="0" presId="urn:microsoft.com/office/officeart/2009/3/layout/HorizontalOrganizationChart"/>
    <dgm:cxn modelId="{31762B56-237C-44D0-AF74-C3253AD2C2EC}" type="presParOf" srcId="{40AFBAE0-28A3-4978-8F84-F0F991D11B00}" destId="{52B8B2A8-9FCF-421C-AE80-F1F78AADD11E}" srcOrd="0" destOrd="0" presId="urn:microsoft.com/office/officeart/2009/3/layout/HorizontalOrganizationChart"/>
    <dgm:cxn modelId="{7B81346B-58F6-495E-BABC-CD31C0F054C9}" type="presParOf" srcId="{40AFBAE0-28A3-4978-8F84-F0F991D11B00}" destId="{A49D3475-AA8D-4294-B072-2F308AA66120}" srcOrd="1" destOrd="0" presId="urn:microsoft.com/office/officeart/2009/3/layout/HorizontalOrganizationChart"/>
    <dgm:cxn modelId="{39EA435E-4120-402B-9EF1-AE1EA1DE8EB5}" type="presParOf" srcId="{C3690304-10BB-4976-A3A7-6C827BEB00EA}" destId="{98AA5749-447A-44CD-BDE7-647A752E7EBE}" srcOrd="1" destOrd="0" presId="urn:microsoft.com/office/officeart/2009/3/layout/HorizontalOrganizationChart"/>
    <dgm:cxn modelId="{6E120E48-927C-4C1D-87FD-2B45AF830D4D}" type="presParOf" srcId="{C3690304-10BB-4976-A3A7-6C827BEB00EA}" destId="{5FF434A7-6C58-42B9-8888-A68A6481899F}" srcOrd="2" destOrd="0" presId="urn:microsoft.com/office/officeart/2009/3/layout/HorizontalOrganizationChart"/>
    <dgm:cxn modelId="{C263814A-B5F8-4051-BC7D-E90F4FF6CC52}" type="presParOf" srcId="{9818ABB1-1015-44B5-AA20-EDD382EF6B40}" destId="{217E2DB5-405E-4B0D-8E07-7ABE05ED3A5C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98716E5-5C3B-4FE6-8811-E630A3FE0CCE}" type="doc">
      <dgm:prSet loTypeId="urn:microsoft.com/office/officeart/2005/8/layout/bProcess3" loCatId="process" qsTypeId="urn:microsoft.com/office/officeart/2005/8/quickstyle/simple1" qsCatId="simple" csTypeId="urn:microsoft.com/office/officeart/2005/8/colors/accent0_1" csCatId="mainScheme"/>
      <dgm:spPr/>
      <dgm:t>
        <a:bodyPr/>
        <a:lstStyle/>
        <a:p>
          <a:endParaRPr lang="es-PE"/>
        </a:p>
      </dgm:t>
    </dgm:pt>
    <dgm:pt modelId="{23266CB0-B3B6-48E7-B813-EA5E341C070B}">
      <dgm:prSet/>
      <dgm:spPr/>
      <dgm:t>
        <a:bodyPr/>
        <a:lstStyle/>
        <a:p>
          <a:r>
            <a:rPr lang="es-MX" b="0" i="0"/>
            <a:t>Área usuaria remite el requerimiento a la DEC</a:t>
          </a:r>
          <a:endParaRPr lang="es-PE"/>
        </a:p>
      </dgm:t>
    </dgm:pt>
    <dgm:pt modelId="{2F25BA55-8302-474B-AFA3-97F157EAF682}" type="parTrans" cxnId="{3ADE19BE-E73B-4CF5-9F2D-82B2586FC995}">
      <dgm:prSet/>
      <dgm:spPr/>
      <dgm:t>
        <a:bodyPr/>
        <a:lstStyle/>
        <a:p>
          <a:endParaRPr lang="es-PE"/>
        </a:p>
      </dgm:t>
    </dgm:pt>
    <dgm:pt modelId="{361D7E11-0187-4F3C-B766-E8FDD1471634}" type="sibTrans" cxnId="{3ADE19BE-E73B-4CF5-9F2D-82B2586FC995}">
      <dgm:prSet/>
      <dgm:spPr/>
      <dgm:t>
        <a:bodyPr/>
        <a:lstStyle/>
        <a:p>
          <a:endParaRPr lang="es-PE"/>
        </a:p>
      </dgm:t>
    </dgm:pt>
    <dgm:pt modelId="{6A8975F0-8740-4B6F-810D-678F6AA87DEF}">
      <dgm:prSet/>
      <dgm:spPr/>
      <dgm:t>
        <a:bodyPr/>
        <a:lstStyle/>
        <a:p>
          <a:r>
            <a:rPr lang="es-MX" b="0" i="0"/>
            <a:t>DEC verifica si el requerimiento se encuentra incluido en una ficha de homologación vigente o en una ficha técnica vigente. </a:t>
          </a:r>
          <a:endParaRPr lang="es-PE"/>
        </a:p>
      </dgm:t>
    </dgm:pt>
    <dgm:pt modelId="{1B6A2CBA-225F-4CC3-9661-2F310E85BA75}" type="parTrans" cxnId="{BBB56105-C647-46DD-8F8E-4CB73287E887}">
      <dgm:prSet/>
      <dgm:spPr/>
      <dgm:t>
        <a:bodyPr/>
        <a:lstStyle/>
        <a:p>
          <a:endParaRPr lang="es-PE"/>
        </a:p>
      </dgm:t>
    </dgm:pt>
    <dgm:pt modelId="{164C6C18-1267-4CA5-A569-575705BF62AD}" type="sibTrans" cxnId="{BBB56105-C647-46DD-8F8E-4CB73287E887}">
      <dgm:prSet/>
      <dgm:spPr/>
      <dgm:t>
        <a:bodyPr/>
        <a:lstStyle/>
        <a:p>
          <a:endParaRPr lang="es-PE"/>
        </a:p>
      </dgm:t>
    </dgm:pt>
    <dgm:pt modelId="{ECC151C4-DA2C-495A-9C33-354C2F3DFC92}">
      <dgm:prSet/>
      <dgm:spPr/>
      <dgm:t>
        <a:bodyPr/>
        <a:lstStyle/>
        <a:p>
          <a:r>
            <a:rPr lang="es-MX" b="0" i="0"/>
            <a:t>DEC verifica que el requerimiento cumpla las disposiciones de la Ley y el Reglamento</a:t>
          </a:r>
          <a:endParaRPr lang="es-PE"/>
        </a:p>
      </dgm:t>
    </dgm:pt>
    <dgm:pt modelId="{285E7C31-B73C-4D35-92EB-080417EF88F2}" type="parTrans" cxnId="{C7924A8D-F9C6-4C80-B3E5-538FBAE262E5}">
      <dgm:prSet/>
      <dgm:spPr/>
      <dgm:t>
        <a:bodyPr/>
        <a:lstStyle/>
        <a:p>
          <a:endParaRPr lang="es-PE"/>
        </a:p>
      </dgm:t>
    </dgm:pt>
    <dgm:pt modelId="{AD41643F-86B8-4313-9630-04EFE54F91A6}" type="sibTrans" cxnId="{C7924A8D-F9C6-4C80-B3E5-538FBAE262E5}">
      <dgm:prSet/>
      <dgm:spPr/>
      <dgm:t>
        <a:bodyPr/>
        <a:lstStyle/>
        <a:p>
          <a:endParaRPr lang="es-PE"/>
        </a:p>
      </dgm:t>
    </dgm:pt>
    <dgm:pt modelId="{768754F9-C5D1-4812-83FA-1A850BF4C3A7}">
      <dgm:prSet/>
      <dgm:spPr/>
      <dgm:t>
        <a:bodyPr/>
        <a:lstStyle/>
        <a:p>
          <a:r>
            <a:rPr lang="es-MX" b="0" i="0"/>
            <a:t>DEC propone mejoras considerando sus funciones y especialidad, pudiendo modificar su contenido en cualquier momento de las actuaciones preparatorias</a:t>
          </a:r>
          <a:endParaRPr lang="es-PE"/>
        </a:p>
      </dgm:t>
    </dgm:pt>
    <dgm:pt modelId="{29032624-E71D-4564-A6B5-A604F24F40F3}" type="parTrans" cxnId="{7728C36A-4187-47D5-B425-806EB603AEB9}">
      <dgm:prSet/>
      <dgm:spPr/>
      <dgm:t>
        <a:bodyPr/>
        <a:lstStyle/>
        <a:p>
          <a:endParaRPr lang="es-PE"/>
        </a:p>
      </dgm:t>
    </dgm:pt>
    <dgm:pt modelId="{BE4C0705-B27B-4535-B6BE-E91396C3748B}" type="sibTrans" cxnId="{7728C36A-4187-47D5-B425-806EB603AEB9}">
      <dgm:prSet/>
      <dgm:spPr/>
      <dgm:t>
        <a:bodyPr/>
        <a:lstStyle/>
        <a:p>
          <a:endParaRPr lang="es-PE"/>
        </a:p>
      </dgm:t>
    </dgm:pt>
    <dgm:pt modelId="{42F12B46-3FEC-4E27-8C2E-9D10185E26C6}">
      <dgm:prSet/>
      <dgm:spPr/>
      <dgm:t>
        <a:bodyPr/>
        <a:lstStyle/>
        <a:p>
          <a:r>
            <a:rPr lang="es-MX" b="0" i="0"/>
            <a:t>DEC solicita al área usuaria la no objeción al requerimiento modificado, a fin de que continúe con el trámite correspondiente.</a:t>
          </a:r>
          <a:endParaRPr lang="es-PE"/>
        </a:p>
      </dgm:t>
    </dgm:pt>
    <dgm:pt modelId="{3673AB75-9CF9-4954-9448-40ABE55873C3}" type="parTrans" cxnId="{92B19561-95E2-44AB-8881-8ADEA0A2BC2E}">
      <dgm:prSet/>
      <dgm:spPr/>
      <dgm:t>
        <a:bodyPr/>
        <a:lstStyle/>
        <a:p>
          <a:endParaRPr lang="es-PE"/>
        </a:p>
      </dgm:t>
    </dgm:pt>
    <dgm:pt modelId="{620704B9-E38F-47B5-9196-FBCF925B1F16}" type="sibTrans" cxnId="{92B19561-95E2-44AB-8881-8ADEA0A2BC2E}">
      <dgm:prSet/>
      <dgm:spPr/>
      <dgm:t>
        <a:bodyPr/>
        <a:lstStyle/>
        <a:p>
          <a:endParaRPr lang="es-PE"/>
        </a:p>
      </dgm:t>
    </dgm:pt>
    <dgm:pt modelId="{F1D6938D-1B54-47B2-B7B2-B48622CBC809}">
      <dgm:prSet/>
      <dgm:spPr/>
      <dgm:t>
        <a:bodyPr/>
        <a:lstStyle/>
        <a:p>
          <a:r>
            <a:rPr lang="es-MX" b="0" i="0"/>
            <a:t>Área usuaria puede objetar la modificación del requerimiento propuesto por la DEC sólo cuando exista el riesgo de que no se satisfaga su necesidad y no se cumpla la finalidad pública de la contratación.</a:t>
          </a:r>
          <a:endParaRPr lang="es-PE"/>
        </a:p>
      </dgm:t>
    </dgm:pt>
    <dgm:pt modelId="{62621F61-BEDB-4AA6-B8E5-2C83C747936C}" type="parTrans" cxnId="{D2F3A463-0405-4BFA-98F6-02854100197A}">
      <dgm:prSet/>
      <dgm:spPr/>
      <dgm:t>
        <a:bodyPr/>
        <a:lstStyle/>
        <a:p>
          <a:endParaRPr lang="es-PE"/>
        </a:p>
      </dgm:t>
    </dgm:pt>
    <dgm:pt modelId="{7D4AC09A-B164-4EE1-A938-66803EBEC3CB}" type="sibTrans" cxnId="{D2F3A463-0405-4BFA-98F6-02854100197A}">
      <dgm:prSet/>
      <dgm:spPr/>
      <dgm:t>
        <a:bodyPr/>
        <a:lstStyle/>
        <a:p>
          <a:endParaRPr lang="es-PE"/>
        </a:p>
      </dgm:t>
    </dgm:pt>
    <dgm:pt modelId="{C80479C4-B0D3-4EDC-85E0-197A02B96FE3}" type="pres">
      <dgm:prSet presAssocID="{198716E5-5C3B-4FE6-8811-E630A3FE0CCE}" presName="Name0" presStyleCnt="0">
        <dgm:presLayoutVars>
          <dgm:dir/>
          <dgm:resizeHandles val="exact"/>
        </dgm:presLayoutVars>
      </dgm:prSet>
      <dgm:spPr/>
    </dgm:pt>
    <dgm:pt modelId="{048BFD7C-57DF-4494-84AE-FD9F6A90897E}" type="pres">
      <dgm:prSet presAssocID="{23266CB0-B3B6-48E7-B813-EA5E341C070B}" presName="node" presStyleLbl="node1" presStyleIdx="0" presStyleCnt="6">
        <dgm:presLayoutVars>
          <dgm:bulletEnabled val="1"/>
        </dgm:presLayoutVars>
      </dgm:prSet>
      <dgm:spPr/>
    </dgm:pt>
    <dgm:pt modelId="{CE5DFE4E-14E6-4DAB-AADC-F58A87B57059}" type="pres">
      <dgm:prSet presAssocID="{361D7E11-0187-4F3C-B766-E8FDD1471634}" presName="sibTrans" presStyleLbl="sibTrans1D1" presStyleIdx="0" presStyleCnt="5"/>
      <dgm:spPr/>
    </dgm:pt>
    <dgm:pt modelId="{A9D9ACA8-8DA5-45B0-8BD7-94FB9375FACD}" type="pres">
      <dgm:prSet presAssocID="{361D7E11-0187-4F3C-B766-E8FDD1471634}" presName="connectorText" presStyleLbl="sibTrans1D1" presStyleIdx="0" presStyleCnt="5"/>
      <dgm:spPr/>
    </dgm:pt>
    <dgm:pt modelId="{BA6E5CF9-A52C-4105-991B-4AB6B4FC7CAF}" type="pres">
      <dgm:prSet presAssocID="{6A8975F0-8740-4B6F-810D-678F6AA87DEF}" presName="node" presStyleLbl="node1" presStyleIdx="1" presStyleCnt="6">
        <dgm:presLayoutVars>
          <dgm:bulletEnabled val="1"/>
        </dgm:presLayoutVars>
      </dgm:prSet>
      <dgm:spPr/>
    </dgm:pt>
    <dgm:pt modelId="{F9BDF363-3B59-4166-929F-0B088E592778}" type="pres">
      <dgm:prSet presAssocID="{164C6C18-1267-4CA5-A569-575705BF62AD}" presName="sibTrans" presStyleLbl="sibTrans1D1" presStyleIdx="1" presStyleCnt="5"/>
      <dgm:spPr/>
    </dgm:pt>
    <dgm:pt modelId="{E8BABFBB-5020-43EB-B588-B7E3A1D76578}" type="pres">
      <dgm:prSet presAssocID="{164C6C18-1267-4CA5-A569-575705BF62AD}" presName="connectorText" presStyleLbl="sibTrans1D1" presStyleIdx="1" presStyleCnt="5"/>
      <dgm:spPr/>
    </dgm:pt>
    <dgm:pt modelId="{9FD3E2B4-8F2E-4421-9198-B638D3D3020A}" type="pres">
      <dgm:prSet presAssocID="{ECC151C4-DA2C-495A-9C33-354C2F3DFC92}" presName="node" presStyleLbl="node1" presStyleIdx="2" presStyleCnt="6">
        <dgm:presLayoutVars>
          <dgm:bulletEnabled val="1"/>
        </dgm:presLayoutVars>
      </dgm:prSet>
      <dgm:spPr/>
    </dgm:pt>
    <dgm:pt modelId="{33D2C9E4-86A3-43EE-B26E-2DBCFCBAFC47}" type="pres">
      <dgm:prSet presAssocID="{AD41643F-86B8-4313-9630-04EFE54F91A6}" presName="sibTrans" presStyleLbl="sibTrans1D1" presStyleIdx="2" presStyleCnt="5"/>
      <dgm:spPr/>
    </dgm:pt>
    <dgm:pt modelId="{6FEE38AB-BC93-49CB-AF32-307C052821F1}" type="pres">
      <dgm:prSet presAssocID="{AD41643F-86B8-4313-9630-04EFE54F91A6}" presName="connectorText" presStyleLbl="sibTrans1D1" presStyleIdx="2" presStyleCnt="5"/>
      <dgm:spPr/>
    </dgm:pt>
    <dgm:pt modelId="{BA75C009-B537-47CF-BF7C-D6507F305CDD}" type="pres">
      <dgm:prSet presAssocID="{768754F9-C5D1-4812-83FA-1A850BF4C3A7}" presName="node" presStyleLbl="node1" presStyleIdx="3" presStyleCnt="6">
        <dgm:presLayoutVars>
          <dgm:bulletEnabled val="1"/>
        </dgm:presLayoutVars>
      </dgm:prSet>
      <dgm:spPr/>
    </dgm:pt>
    <dgm:pt modelId="{B95BF4D7-C3EF-46FE-BAAB-AEBF5E6D2B71}" type="pres">
      <dgm:prSet presAssocID="{BE4C0705-B27B-4535-B6BE-E91396C3748B}" presName="sibTrans" presStyleLbl="sibTrans1D1" presStyleIdx="3" presStyleCnt="5"/>
      <dgm:spPr/>
    </dgm:pt>
    <dgm:pt modelId="{52A3DCE5-B640-4186-91A9-8A3B2AE1D40E}" type="pres">
      <dgm:prSet presAssocID="{BE4C0705-B27B-4535-B6BE-E91396C3748B}" presName="connectorText" presStyleLbl="sibTrans1D1" presStyleIdx="3" presStyleCnt="5"/>
      <dgm:spPr/>
    </dgm:pt>
    <dgm:pt modelId="{91070BB1-9FA6-4F36-A4FD-FD5B5B14F57D}" type="pres">
      <dgm:prSet presAssocID="{42F12B46-3FEC-4E27-8C2E-9D10185E26C6}" presName="node" presStyleLbl="node1" presStyleIdx="4" presStyleCnt="6">
        <dgm:presLayoutVars>
          <dgm:bulletEnabled val="1"/>
        </dgm:presLayoutVars>
      </dgm:prSet>
      <dgm:spPr/>
    </dgm:pt>
    <dgm:pt modelId="{F165F2CA-2951-4235-89BB-8BAD42C39466}" type="pres">
      <dgm:prSet presAssocID="{620704B9-E38F-47B5-9196-FBCF925B1F16}" presName="sibTrans" presStyleLbl="sibTrans1D1" presStyleIdx="4" presStyleCnt="5"/>
      <dgm:spPr/>
    </dgm:pt>
    <dgm:pt modelId="{282412D2-7DD0-4C87-90B7-6B08D5F0181E}" type="pres">
      <dgm:prSet presAssocID="{620704B9-E38F-47B5-9196-FBCF925B1F16}" presName="connectorText" presStyleLbl="sibTrans1D1" presStyleIdx="4" presStyleCnt="5"/>
      <dgm:spPr/>
    </dgm:pt>
    <dgm:pt modelId="{06840310-7063-4ECD-9AF9-F83BB9945DEC}" type="pres">
      <dgm:prSet presAssocID="{F1D6938D-1B54-47B2-B7B2-B48622CBC809}" presName="node" presStyleLbl="node1" presStyleIdx="5" presStyleCnt="6">
        <dgm:presLayoutVars>
          <dgm:bulletEnabled val="1"/>
        </dgm:presLayoutVars>
      </dgm:prSet>
      <dgm:spPr/>
    </dgm:pt>
  </dgm:ptLst>
  <dgm:cxnLst>
    <dgm:cxn modelId="{BBB56105-C647-46DD-8F8E-4CB73287E887}" srcId="{198716E5-5C3B-4FE6-8811-E630A3FE0CCE}" destId="{6A8975F0-8740-4B6F-810D-678F6AA87DEF}" srcOrd="1" destOrd="0" parTransId="{1B6A2CBA-225F-4CC3-9661-2F310E85BA75}" sibTransId="{164C6C18-1267-4CA5-A569-575705BF62AD}"/>
    <dgm:cxn modelId="{0B6CA108-D21F-469A-AE9A-BB7350AB6EC7}" type="presOf" srcId="{361D7E11-0187-4F3C-B766-E8FDD1471634}" destId="{CE5DFE4E-14E6-4DAB-AADC-F58A87B57059}" srcOrd="0" destOrd="0" presId="urn:microsoft.com/office/officeart/2005/8/layout/bProcess3"/>
    <dgm:cxn modelId="{73236B11-FD4E-4114-8C30-02DF6A768FA0}" type="presOf" srcId="{198716E5-5C3B-4FE6-8811-E630A3FE0CCE}" destId="{C80479C4-B0D3-4EDC-85E0-197A02B96FE3}" srcOrd="0" destOrd="0" presId="urn:microsoft.com/office/officeart/2005/8/layout/bProcess3"/>
    <dgm:cxn modelId="{53504D1F-316C-4BCD-B20C-527874EC9313}" type="presOf" srcId="{620704B9-E38F-47B5-9196-FBCF925B1F16}" destId="{282412D2-7DD0-4C87-90B7-6B08D5F0181E}" srcOrd="1" destOrd="0" presId="urn:microsoft.com/office/officeart/2005/8/layout/bProcess3"/>
    <dgm:cxn modelId="{4B5E4F2D-320B-45E4-AFCB-8AF600451052}" type="presOf" srcId="{ECC151C4-DA2C-495A-9C33-354C2F3DFC92}" destId="{9FD3E2B4-8F2E-4421-9198-B638D3D3020A}" srcOrd="0" destOrd="0" presId="urn:microsoft.com/office/officeart/2005/8/layout/bProcess3"/>
    <dgm:cxn modelId="{BC493239-209D-48D6-A2A2-E1527EAD7DE4}" type="presOf" srcId="{768754F9-C5D1-4812-83FA-1A850BF4C3A7}" destId="{BA75C009-B537-47CF-BF7C-D6507F305CDD}" srcOrd="0" destOrd="0" presId="urn:microsoft.com/office/officeart/2005/8/layout/bProcess3"/>
    <dgm:cxn modelId="{92B19561-95E2-44AB-8881-8ADEA0A2BC2E}" srcId="{198716E5-5C3B-4FE6-8811-E630A3FE0CCE}" destId="{42F12B46-3FEC-4E27-8C2E-9D10185E26C6}" srcOrd="4" destOrd="0" parTransId="{3673AB75-9CF9-4954-9448-40ABE55873C3}" sibTransId="{620704B9-E38F-47B5-9196-FBCF925B1F16}"/>
    <dgm:cxn modelId="{D2F3A463-0405-4BFA-98F6-02854100197A}" srcId="{198716E5-5C3B-4FE6-8811-E630A3FE0CCE}" destId="{F1D6938D-1B54-47B2-B7B2-B48622CBC809}" srcOrd="5" destOrd="0" parTransId="{62621F61-BEDB-4AA6-B8E5-2C83C747936C}" sibTransId="{7D4AC09A-B164-4EE1-A938-66803EBEC3CB}"/>
    <dgm:cxn modelId="{7728C36A-4187-47D5-B425-806EB603AEB9}" srcId="{198716E5-5C3B-4FE6-8811-E630A3FE0CCE}" destId="{768754F9-C5D1-4812-83FA-1A850BF4C3A7}" srcOrd="3" destOrd="0" parTransId="{29032624-E71D-4564-A6B5-A604F24F40F3}" sibTransId="{BE4C0705-B27B-4535-B6BE-E91396C3748B}"/>
    <dgm:cxn modelId="{0BBD4E6B-F2E0-4EB6-A9BB-20CD6C1182A5}" type="presOf" srcId="{BE4C0705-B27B-4535-B6BE-E91396C3748B}" destId="{52A3DCE5-B640-4186-91A9-8A3B2AE1D40E}" srcOrd="1" destOrd="0" presId="urn:microsoft.com/office/officeart/2005/8/layout/bProcess3"/>
    <dgm:cxn modelId="{33615D86-31F4-426E-BCD7-04656F30B290}" type="presOf" srcId="{42F12B46-3FEC-4E27-8C2E-9D10185E26C6}" destId="{91070BB1-9FA6-4F36-A4FD-FD5B5B14F57D}" srcOrd="0" destOrd="0" presId="urn:microsoft.com/office/officeart/2005/8/layout/bProcess3"/>
    <dgm:cxn modelId="{C7924A8D-F9C6-4C80-B3E5-538FBAE262E5}" srcId="{198716E5-5C3B-4FE6-8811-E630A3FE0CCE}" destId="{ECC151C4-DA2C-495A-9C33-354C2F3DFC92}" srcOrd="2" destOrd="0" parTransId="{285E7C31-B73C-4D35-92EB-080417EF88F2}" sibTransId="{AD41643F-86B8-4313-9630-04EFE54F91A6}"/>
    <dgm:cxn modelId="{D9FADC8F-A792-401A-A3D1-71A6F0AC0E41}" type="presOf" srcId="{620704B9-E38F-47B5-9196-FBCF925B1F16}" destId="{F165F2CA-2951-4235-89BB-8BAD42C39466}" srcOrd="0" destOrd="0" presId="urn:microsoft.com/office/officeart/2005/8/layout/bProcess3"/>
    <dgm:cxn modelId="{5B35ABB3-C2F2-43C2-AE15-FC66B954FDD8}" type="presOf" srcId="{164C6C18-1267-4CA5-A569-575705BF62AD}" destId="{F9BDF363-3B59-4166-929F-0B088E592778}" srcOrd="0" destOrd="0" presId="urn:microsoft.com/office/officeart/2005/8/layout/bProcess3"/>
    <dgm:cxn modelId="{8C85F4B8-31D6-41A8-AE4B-17DF5A466A89}" type="presOf" srcId="{BE4C0705-B27B-4535-B6BE-E91396C3748B}" destId="{B95BF4D7-C3EF-46FE-BAAB-AEBF5E6D2B71}" srcOrd="0" destOrd="0" presId="urn:microsoft.com/office/officeart/2005/8/layout/bProcess3"/>
    <dgm:cxn modelId="{3ADE19BE-E73B-4CF5-9F2D-82B2586FC995}" srcId="{198716E5-5C3B-4FE6-8811-E630A3FE0CCE}" destId="{23266CB0-B3B6-48E7-B813-EA5E341C070B}" srcOrd="0" destOrd="0" parTransId="{2F25BA55-8302-474B-AFA3-97F157EAF682}" sibTransId="{361D7E11-0187-4F3C-B766-E8FDD1471634}"/>
    <dgm:cxn modelId="{C0B3EBCA-AC8D-4892-9F75-3F80043356CB}" type="presOf" srcId="{164C6C18-1267-4CA5-A569-575705BF62AD}" destId="{E8BABFBB-5020-43EB-B588-B7E3A1D76578}" srcOrd="1" destOrd="0" presId="urn:microsoft.com/office/officeart/2005/8/layout/bProcess3"/>
    <dgm:cxn modelId="{796EDACB-5E3D-4A98-BF06-692513993D7D}" type="presOf" srcId="{23266CB0-B3B6-48E7-B813-EA5E341C070B}" destId="{048BFD7C-57DF-4494-84AE-FD9F6A90897E}" srcOrd="0" destOrd="0" presId="urn:microsoft.com/office/officeart/2005/8/layout/bProcess3"/>
    <dgm:cxn modelId="{832DA2D5-08D3-466F-8E76-A9107F1ADB4C}" type="presOf" srcId="{6A8975F0-8740-4B6F-810D-678F6AA87DEF}" destId="{BA6E5CF9-A52C-4105-991B-4AB6B4FC7CAF}" srcOrd="0" destOrd="0" presId="urn:microsoft.com/office/officeart/2005/8/layout/bProcess3"/>
    <dgm:cxn modelId="{3D801DD6-3505-4803-AB3F-ADDD00E331BE}" type="presOf" srcId="{AD41643F-86B8-4313-9630-04EFE54F91A6}" destId="{6FEE38AB-BC93-49CB-AF32-307C052821F1}" srcOrd="1" destOrd="0" presId="urn:microsoft.com/office/officeart/2005/8/layout/bProcess3"/>
    <dgm:cxn modelId="{31FFCCDC-6520-46EF-81FD-BEBCD584EEEC}" type="presOf" srcId="{F1D6938D-1B54-47B2-B7B2-B48622CBC809}" destId="{06840310-7063-4ECD-9AF9-F83BB9945DEC}" srcOrd="0" destOrd="0" presId="urn:microsoft.com/office/officeart/2005/8/layout/bProcess3"/>
    <dgm:cxn modelId="{98DCB8F0-7DEC-4D03-8B30-B1BEB66467E9}" type="presOf" srcId="{361D7E11-0187-4F3C-B766-E8FDD1471634}" destId="{A9D9ACA8-8DA5-45B0-8BD7-94FB9375FACD}" srcOrd="1" destOrd="0" presId="urn:microsoft.com/office/officeart/2005/8/layout/bProcess3"/>
    <dgm:cxn modelId="{0A6F51F5-0ADA-4F94-B2C1-5E5AF163388B}" type="presOf" srcId="{AD41643F-86B8-4313-9630-04EFE54F91A6}" destId="{33D2C9E4-86A3-43EE-B26E-2DBCFCBAFC47}" srcOrd="0" destOrd="0" presId="urn:microsoft.com/office/officeart/2005/8/layout/bProcess3"/>
    <dgm:cxn modelId="{E0984E9B-9108-4797-8112-2E411EFF955F}" type="presParOf" srcId="{C80479C4-B0D3-4EDC-85E0-197A02B96FE3}" destId="{048BFD7C-57DF-4494-84AE-FD9F6A90897E}" srcOrd="0" destOrd="0" presId="urn:microsoft.com/office/officeart/2005/8/layout/bProcess3"/>
    <dgm:cxn modelId="{10B892F0-1137-4FFB-91B9-66F350C5AC65}" type="presParOf" srcId="{C80479C4-B0D3-4EDC-85E0-197A02B96FE3}" destId="{CE5DFE4E-14E6-4DAB-AADC-F58A87B57059}" srcOrd="1" destOrd="0" presId="urn:microsoft.com/office/officeart/2005/8/layout/bProcess3"/>
    <dgm:cxn modelId="{BB38E46F-249B-4FDD-980D-CA5629C0FF63}" type="presParOf" srcId="{CE5DFE4E-14E6-4DAB-AADC-F58A87B57059}" destId="{A9D9ACA8-8DA5-45B0-8BD7-94FB9375FACD}" srcOrd="0" destOrd="0" presId="urn:microsoft.com/office/officeart/2005/8/layout/bProcess3"/>
    <dgm:cxn modelId="{3F6AC222-9092-4E4E-A7F8-671F7721863F}" type="presParOf" srcId="{C80479C4-B0D3-4EDC-85E0-197A02B96FE3}" destId="{BA6E5CF9-A52C-4105-991B-4AB6B4FC7CAF}" srcOrd="2" destOrd="0" presId="urn:microsoft.com/office/officeart/2005/8/layout/bProcess3"/>
    <dgm:cxn modelId="{541860BD-8777-4B4C-9AF6-B38FD8DA6E59}" type="presParOf" srcId="{C80479C4-B0D3-4EDC-85E0-197A02B96FE3}" destId="{F9BDF363-3B59-4166-929F-0B088E592778}" srcOrd="3" destOrd="0" presId="urn:microsoft.com/office/officeart/2005/8/layout/bProcess3"/>
    <dgm:cxn modelId="{0896F8FE-3E7F-4E8F-9B81-18128CEE7654}" type="presParOf" srcId="{F9BDF363-3B59-4166-929F-0B088E592778}" destId="{E8BABFBB-5020-43EB-B588-B7E3A1D76578}" srcOrd="0" destOrd="0" presId="urn:microsoft.com/office/officeart/2005/8/layout/bProcess3"/>
    <dgm:cxn modelId="{6099C371-A494-4730-BFD3-D5798021470E}" type="presParOf" srcId="{C80479C4-B0D3-4EDC-85E0-197A02B96FE3}" destId="{9FD3E2B4-8F2E-4421-9198-B638D3D3020A}" srcOrd="4" destOrd="0" presId="urn:microsoft.com/office/officeart/2005/8/layout/bProcess3"/>
    <dgm:cxn modelId="{1B143FD3-0BC6-43E0-A376-4683B8EDC47C}" type="presParOf" srcId="{C80479C4-B0D3-4EDC-85E0-197A02B96FE3}" destId="{33D2C9E4-86A3-43EE-B26E-2DBCFCBAFC47}" srcOrd="5" destOrd="0" presId="urn:microsoft.com/office/officeart/2005/8/layout/bProcess3"/>
    <dgm:cxn modelId="{4F052C50-BD10-4A95-9F4F-EC78720B27B6}" type="presParOf" srcId="{33D2C9E4-86A3-43EE-B26E-2DBCFCBAFC47}" destId="{6FEE38AB-BC93-49CB-AF32-307C052821F1}" srcOrd="0" destOrd="0" presId="urn:microsoft.com/office/officeart/2005/8/layout/bProcess3"/>
    <dgm:cxn modelId="{F2D69982-089D-468A-AE9D-901EFECE18CB}" type="presParOf" srcId="{C80479C4-B0D3-4EDC-85E0-197A02B96FE3}" destId="{BA75C009-B537-47CF-BF7C-D6507F305CDD}" srcOrd="6" destOrd="0" presId="urn:microsoft.com/office/officeart/2005/8/layout/bProcess3"/>
    <dgm:cxn modelId="{764F85A3-181E-46CE-81B3-1B77820D6A21}" type="presParOf" srcId="{C80479C4-B0D3-4EDC-85E0-197A02B96FE3}" destId="{B95BF4D7-C3EF-46FE-BAAB-AEBF5E6D2B71}" srcOrd="7" destOrd="0" presId="urn:microsoft.com/office/officeart/2005/8/layout/bProcess3"/>
    <dgm:cxn modelId="{89999A32-B631-4453-91B0-E7AD50654FF8}" type="presParOf" srcId="{B95BF4D7-C3EF-46FE-BAAB-AEBF5E6D2B71}" destId="{52A3DCE5-B640-4186-91A9-8A3B2AE1D40E}" srcOrd="0" destOrd="0" presId="urn:microsoft.com/office/officeart/2005/8/layout/bProcess3"/>
    <dgm:cxn modelId="{AFB8843A-5822-4B5A-9C85-24D2C915DD88}" type="presParOf" srcId="{C80479C4-B0D3-4EDC-85E0-197A02B96FE3}" destId="{91070BB1-9FA6-4F36-A4FD-FD5B5B14F57D}" srcOrd="8" destOrd="0" presId="urn:microsoft.com/office/officeart/2005/8/layout/bProcess3"/>
    <dgm:cxn modelId="{E3EC276A-715B-42BC-9276-EE2B091EDF1F}" type="presParOf" srcId="{C80479C4-B0D3-4EDC-85E0-197A02B96FE3}" destId="{F165F2CA-2951-4235-89BB-8BAD42C39466}" srcOrd="9" destOrd="0" presId="urn:microsoft.com/office/officeart/2005/8/layout/bProcess3"/>
    <dgm:cxn modelId="{E1472E17-8956-4574-A2DB-C289E73AED80}" type="presParOf" srcId="{F165F2CA-2951-4235-89BB-8BAD42C39466}" destId="{282412D2-7DD0-4C87-90B7-6B08D5F0181E}" srcOrd="0" destOrd="0" presId="urn:microsoft.com/office/officeart/2005/8/layout/bProcess3"/>
    <dgm:cxn modelId="{37B78F54-D0B3-4A09-A24B-EE70BF7BF4EC}" type="presParOf" srcId="{C80479C4-B0D3-4EDC-85E0-197A02B96FE3}" destId="{06840310-7063-4ECD-9AF9-F83BB9945DEC}" srcOrd="10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C95C916-C7A8-4468-B807-D1DBC7B208B3}" type="doc">
      <dgm:prSet loTypeId="urn:microsoft.com/office/officeart/2005/8/layout/vList2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s-PE"/>
        </a:p>
      </dgm:t>
    </dgm:pt>
    <dgm:pt modelId="{5914F4FD-902B-4D65-85CF-C8DC0B2DE0AA}">
      <dgm:prSet/>
      <dgm:spPr/>
      <dgm:t>
        <a:bodyPr/>
        <a:lstStyle/>
        <a:p>
          <a:pPr algn="just"/>
          <a:r>
            <a:rPr lang="es-MX" b="0" i="0" dirty="0"/>
            <a:t>El proceso de estandarización de requerimientos es realizado por Perú Compras o los Ministerios, el cual finaliza con la aprobación de una ficha técnica o una ficha de homologación.</a:t>
          </a:r>
          <a:endParaRPr lang="es-PE" dirty="0"/>
        </a:p>
      </dgm:t>
    </dgm:pt>
    <dgm:pt modelId="{D1B6B70C-7C43-4FB3-A87B-EB2770DE2970}" type="parTrans" cxnId="{E5D693DF-EF94-405A-BF86-0779ADB02476}">
      <dgm:prSet/>
      <dgm:spPr/>
      <dgm:t>
        <a:bodyPr/>
        <a:lstStyle/>
        <a:p>
          <a:endParaRPr lang="es-PE"/>
        </a:p>
      </dgm:t>
    </dgm:pt>
    <dgm:pt modelId="{6FE491DF-D712-4256-AA2D-0EC6A6B09F92}" type="sibTrans" cxnId="{E5D693DF-EF94-405A-BF86-0779ADB02476}">
      <dgm:prSet/>
      <dgm:spPr/>
      <dgm:t>
        <a:bodyPr/>
        <a:lstStyle/>
        <a:p>
          <a:endParaRPr lang="es-PE"/>
        </a:p>
      </dgm:t>
    </dgm:pt>
    <dgm:pt modelId="{5BFF9955-9F34-4CBA-9A89-B98E03B4029B}">
      <dgm:prSet/>
      <dgm:spPr/>
      <dgm:t>
        <a:bodyPr/>
        <a:lstStyle/>
        <a:p>
          <a:pPr algn="just"/>
          <a:r>
            <a:rPr lang="es-MX" b="0" i="0" dirty="0"/>
            <a:t>Perú Compras promueve el proceso de estandarización de los requerimientos que contrata el Estado, priorizando aquellos de uso masivo, frecuente o estratégico.</a:t>
          </a:r>
          <a:endParaRPr lang="es-PE" dirty="0"/>
        </a:p>
      </dgm:t>
    </dgm:pt>
    <dgm:pt modelId="{603FC408-A5FD-4BF8-BA35-88ABA71AF29C}" type="parTrans" cxnId="{D7DC2599-FA85-429D-ADC8-58A449039C3B}">
      <dgm:prSet/>
      <dgm:spPr/>
      <dgm:t>
        <a:bodyPr/>
        <a:lstStyle/>
        <a:p>
          <a:endParaRPr lang="es-PE"/>
        </a:p>
      </dgm:t>
    </dgm:pt>
    <dgm:pt modelId="{5F83B2FC-34B8-43C5-86E6-F0E845EB3C7C}" type="sibTrans" cxnId="{D7DC2599-FA85-429D-ADC8-58A449039C3B}">
      <dgm:prSet/>
      <dgm:spPr/>
      <dgm:t>
        <a:bodyPr/>
        <a:lstStyle/>
        <a:p>
          <a:endParaRPr lang="es-PE"/>
        </a:p>
      </dgm:t>
    </dgm:pt>
    <dgm:pt modelId="{82838562-93D0-4106-8F66-7DC45EAF66DA}">
      <dgm:prSet/>
      <dgm:spPr/>
      <dgm:t>
        <a:bodyPr/>
        <a:lstStyle/>
        <a:p>
          <a:pPr algn="just"/>
          <a:r>
            <a:rPr lang="es-MX" b="0" i="0" dirty="0"/>
            <a:t>Las entidades contratantes se encuentran obligadas a utilizar los citados instrumentos al elaborar sus requerimientos, siempre que no se haya convocado el procedimiento de selección correspondiente.</a:t>
          </a:r>
          <a:endParaRPr lang="es-PE" dirty="0"/>
        </a:p>
      </dgm:t>
    </dgm:pt>
    <dgm:pt modelId="{DED3C49D-892B-49D0-802F-F078393A6B4B}" type="parTrans" cxnId="{3190C904-1E36-4999-848B-2A925B7501D0}">
      <dgm:prSet/>
      <dgm:spPr/>
      <dgm:t>
        <a:bodyPr/>
        <a:lstStyle/>
        <a:p>
          <a:endParaRPr lang="es-PE"/>
        </a:p>
      </dgm:t>
    </dgm:pt>
    <dgm:pt modelId="{2ED67379-4FBE-48EF-AEEF-C463E36E080D}" type="sibTrans" cxnId="{3190C904-1E36-4999-848B-2A925B7501D0}">
      <dgm:prSet/>
      <dgm:spPr/>
      <dgm:t>
        <a:bodyPr/>
        <a:lstStyle/>
        <a:p>
          <a:endParaRPr lang="es-PE"/>
        </a:p>
      </dgm:t>
    </dgm:pt>
    <dgm:pt modelId="{48A21837-1A3E-41DA-87D0-9AB7BFDBE83F}" type="pres">
      <dgm:prSet presAssocID="{6C95C916-C7A8-4468-B807-D1DBC7B208B3}" presName="linear" presStyleCnt="0">
        <dgm:presLayoutVars>
          <dgm:animLvl val="lvl"/>
          <dgm:resizeHandles val="exact"/>
        </dgm:presLayoutVars>
      </dgm:prSet>
      <dgm:spPr/>
    </dgm:pt>
    <dgm:pt modelId="{E8C4A807-7F29-45F5-9139-964FA8B0E804}" type="pres">
      <dgm:prSet presAssocID="{5914F4FD-902B-4D65-85CF-C8DC0B2DE0AA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301371C3-4584-4463-B0F7-8CEFC152369C}" type="pres">
      <dgm:prSet presAssocID="{6FE491DF-D712-4256-AA2D-0EC6A6B09F92}" presName="spacer" presStyleCnt="0"/>
      <dgm:spPr/>
    </dgm:pt>
    <dgm:pt modelId="{4950E7A7-AE93-4BC5-8998-05467A65EBA5}" type="pres">
      <dgm:prSet presAssocID="{5BFF9955-9F34-4CBA-9A89-B98E03B4029B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CDB65E79-0A57-49C9-A63F-AC051F1328BF}" type="pres">
      <dgm:prSet presAssocID="{5F83B2FC-34B8-43C5-86E6-F0E845EB3C7C}" presName="spacer" presStyleCnt="0"/>
      <dgm:spPr/>
    </dgm:pt>
    <dgm:pt modelId="{33A6B3CE-8FF2-4AA2-88FC-AFFA2D576C21}" type="pres">
      <dgm:prSet presAssocID="{82838562-93D0-4106-8F66-7DC45EAF66DA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3190C904-1E36-4999-848B-2A925B7501D0}" srcId="{6C95C916-C7A8-4468-B807-D1DBC7B208B3}" destId="{82838562-93D0-4106-8F66-7DC45EAF66DA}" srcOrd="2" destOrd="0" parTransId="{DED3C49D-892B-49D0-802F-F078393A6B4B}" sibTransId="{2ED67379-4FBE-48EF-AEEF-C463E36E080D}"/>
    <dgm:cxn modelId="{9BAFA964-052C-4A64-BB42-8FC41CB27D9F}" type="presOf" srcId="{5BFF9955-9F34-4CBA-9A89-B98E03B4029B}" destId="{4950E7A7-AE93-4BC5-8998-05467A65EBA5}" srcOrd="0" destOrd="0" presId="urn:microsoft.com/office/officeart/2005/8/layout/vList2"/>
    <dgm:cxn modelId="{9DF7EC48-77EA-4FAB-A1A6-20B7DBE2A071}" type="presOf" srcId="{5914F4FD-902B-4D65-85CF-C8DC0B2DE0AA}" destId="{E8C4A807-7F29-45F5-9139-964FA8B0E804}" srcOrd="0" destOrd="0" presId="urn:microsoft.com/office/officeart/2005/8/layout/vList2"/>
    <dgm:cxn modelId="{10FDE055-1D6B-4698-9A94-7CC9FED09F69}" type="presOf" srcId="{6C95C916-C7A8-4468-B807-D1DBC7B208B3}" destId="{48A21837-1A3E-41DA-87D0-9AB7BFDBE83F}" srcOrd="0" destOrd="0" presId="urn:microsoft.com/office/officeart/2005/8/layout/vList2"/>
    <dgm:cxn modelId="{D7DC2599-FA85-429D-ADC8-58A449039C3B}" srcId="{6C95C916-C7A8-4468-B807-D1DBC7B208B3}" destId="{5BFF9955-9F34-4CBA-9A89-B98E03B4029B}" srcOrd="1" destOrd="0" parTransId="{603FC408-A5FD-4BF8-BA35-88ABA71AF29C}" sibTransId="{5F83B2FC-34B8-43C5-86E6-F0E845EB3C7C}"/>
    <dgm:cxn modelId="{A3456ADF-CC62-49C8-BF89-E0815CE919A2}" type="presOf" srcId="{82838562-93D0-4106-8F66-7DC45EAF66DA}" destId="{33A6B3CE-8FF2-4AA2-88FC-AFFA2D576C21}" srcOrd="0" destOrd="0" presId="urn:microsoft.com/office/officeart/2005/8/layout/vList2"/>
    <dgm:cxn modelId="{E5D693DF-EF94-405A-BF86-0779ADB02476}" srcId="{6C95C916-C7A8-4468-B807-D1DBC7B208B3}" destId="{5914F4FD-902B-4D65-85CF-C8DC0B2DE0AA}" srcOrd="0" destOrd="0" parTransId="{D1B6B70C-7C43-4FB3-A87B-EB2770DE2970}" sibTransId="{6FE491DF-D712-4256-AA2D-0EC6A6B09F92}"/>
    <dgm:cxn modelId="{97226E3A-B127-498D-9DD4-916E6A0953B1}" type="presParOf" srcId="{48A21837-1A3E-41DA-87D0-9AB7BFDBE83F}" destId="{E8C4A807-7F29-45F5-9139-964FA8B0E804}" srcOrd="0" destOrd="0" presId="urn:microsoft.com/office/officeart/2005/8/layout/vList2"/>
    <dgm:cxn modelId="{342AFBB1-9EFE-407A-B1E8-4BE271BCF266}" type="presParOf" srcId="{48A21837-1A3E-41DA-87D0-9AB7BFDBE83F}" destId="{301371C3-4584-4463-B0F7-8CEFC152369C}" srcOrd="1" destOrd="0" presId="urn:microsoft.com/office/officeart/2005/8/layout/vList2"/>
    <dgm:cxn modelId="{8B49FAFE-ED0A-466E-941C-16552CBA1673}" type="presParOf" srcId="{48A21837-1A3E-41DA-87D0-9AB7BFDBE83F}" destId="{4950E7A7-AE93-4BC5-8998-05467A65EBA5}" srcOrd="2" destOrd="0" presId="urn:microsoft.com/office/officeart/2005/8/layout/vList2"/>
    <dgm:cxn modelId="{F5B3920C-7197-458F-B5DC-B0198218DA6A}" type="presParOf" srcId="{48A21837-1A3E-41DA-87D0-9AB7BFDBE83F}" destId="{CDB65E79-0A57-49C9-A63F-AC051F1328BF}" srcOrd="3" destOrd="0" presId="urn:microsoft.com/office/officeart/2005/8/layout/vList2"/>
    <dgm:cxn modelId="{2BF5E854-1C1D-4F2A-B6B4-C9061AD80CC5}" type="presParOf" srcId="{48A21837-1A3E-41DA-87D0-9AB7BFDBE83F}" destId="{33A6B3CE-8FF2-4AA2-88FC-AFFA2D576C21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DF310A2-5AF9-4346-97A5-6CAC48A21B9F}" type="doc">
      <dgm:prSet loTypeId="urn:microsoft.com/office/officeart/2005/8/layout/default" loCatId="list" qsTypeId="urn:microsoft.com/office/officeart/2005/8/quickstyle/simple1" qsCatId="simple" csTypeId="urn:microsoft.com/office/officeart/2005/8/colors/accent0_1" csCatId="mainScheme"/>
      <dgm:spPr/>
      <dgm:t>
        <a:bodyPr/>
        <a:lstStyle/>
        <a:p>
          <a:endParaRPr lang="es-PE"/>
        </a:p>
      </dgm:t>
    </dgm:pt>
    <dgm:pt modelId="{0C059BA9-4126-47DF-BB1D-12BBA92AD835}">
      <dgm:prSet/>
      <dgm:spPr/>
      <dgm:t>
        <a:bodyPr/>
        <a:lstStyle/>
        <a:p>
          <a:r>
            <a:rPr lang="es-MX"/>
            <a:t>I. Área Usuaria</a:t>
          </a:r>
          <a:endParaRPr lang="es-PE"/>
        </a:p>
      </dgm:t>
    </dgm:pt>
    <dgm:pt modelId="{F4DE01BE-3E73-453C-8BC6-17134C142168}" type="parTrans" cxnId="{807F2317-2715-4833-82AF-1D97293422D5}">
      <dgm:prSet/>
      <dgm:spPr/>
      <dgm:t>
        <a:bodyPr/>
        <a:lstStyle/>
        <a:p>
          <a:endParaRPr lang="es-PE"/>
        </a:p>
      </dgm:t>
    </dgm:pt>
    <dgm:pt modelId="{557DF92E-78BA-4A5C-BC03-3332E447A909}" type="sibTrans" cxnId="{807F2317-2715-4833-82AF-1D97293422D5}">
      <dgm:prSet/>
      <dgm:spPr/>
      <dgm:t>
        <a:bodyPr/>
        <a:lstStyle/>
        <a:p>
          <a:endParaRPr lang="es-PE"/>
        </a:p>
      </dgm:t>
    </dgm:pt>
    <dgm:pt modelId="{B2BB97D5-A177-4E8D-8C3D-27FAE0BC8BC4}">
      <dgm:prSet/>
      <dgm:spPr/>
      <dgm:t>
        <a:bodyPr/>
        <a:lstStyle/>
        <a:p>
          <a:r>
            <a:rPr lang="es-MX"/>
            <a:t>II. Objeto de la Contratación</a:t>
          </a:r>
          <a:endParaRPr lang="es-PE"/>
        </a:p>
      </dgm:t>
    </dgm:pt>
    <dgm:pt modelId="{82BA9D23-4FA1-44E5-A896-1453320EA9B8}" type="parTrans" cxnId="{C8363117-D777-4192-86BD-F2D960398CCE}">
      <dgm:prSet/>
      <dgm:spPr/>
      <dgm:t>
        <a:bodyPr/>
        <a:lstStyle/>
        <a:p>
          <a:endParaRPr lang="es-PE"/>
        </a:p>
      </dgm:t>
    </dgm:pt>
    <dgm:pt modelId="{91697638-68E0-4238-83A2-2862B384156F}" type="sibTrans" cxnId="{C8363117-D777-4192-86BD-F2D960398CCE}">
      <dgm:prSet/>
      <dgm:spPr/>
      <dgm:t>
        <a:bodyPr/>
        <a:lstStyle/>
        <a:p>
          <a:endParaRPr lang="es-PE"/>
        </a:p>
      </dgm:t>
    </dgm:pt>
    <dgm:pt modelId="{0BCCF158-EDC8-4707-B7FE-665F1DCD71B4}">
      <dgm:prSet/>
      <dgm:spPr/>
      <dgm:t>
        <a:bodyPr/>
        <a:lstStyle/>
        <a:p>
          <a:r>
            <a:rPr lang="es-MX"/>
            <a:t>III. Finalidad de la Contratación</a:t>
          </a:r>
          <a:endParaRPr lang="es-PE"/>
        </a:p>
      </dgm:t>
    </dgm:pt>
    <dgm:pt modelId="{9559F597-2DA1-48E2-BAFA-64B64B4B90BE}" type="parTrans" cxnId="{6FB6463E-BE39-4743-B2B9-DF82059EECCE}">
      <dgm:prSet/>
      <dgm:spPr/>
      <dgm:t>
        <a:bodyPr/>
        <a:lstStyle/>
        <a:p>
          <a:endParaRPr lang="es-PE"/>
        </a:p>
      </dgm:t>
    </dgm:pt>
    <dgm:pt modelId="{C7AE33BC-DDD2-4F99-8F52-589A8BBA5310}" type="sibTrans" cxnId="{6FB6463E-BE39-4743-B2B9-DF82059EECCE}">
      <dgm:prSet/>
      <dgm:spPr/>
      <dgm:t>
        <a:bodyPr/>
        <a:lstStyle/>
        <a:p>
          <a:endParaRPr lang="es-PE"/>
        </a:p>
      </dgm:t>
    </dgm:pt>
    <dgm:pt modelId="{C51337DF-A88C-4068-86A3-F86C7893FC23}">
      <dgm:prSet/>
      <dgm:spPr/>
      <dgm:t>
        <a:bodyPr/>
        <a:lstStyle/>
        <a:p>
          <a:r>
            <a:rPr lang="es-MX"/>
            <a:t>IV. Descripción y características técnicas</a:t>
          </a:r>
          <a:endParaRPr lang="es-PE"/>
        </a:p>
      </dgm:t>
    </dgm:pt>
    <dgm:pt modelId="{05110BFE-EAC5-4075-948B-A86509F6405B}" type="parTrans" cxnId="{B91F5666-23D0-48BA-A3E8-2AB2C82F48F9}">
      <dgm:prSet/>
      <dgm:spPr/>
      <dgm:t>
        <a:bodyPr/>
        <a:lstStyle/>
        <a:p>
          <a:endParaRPr lang="es-PE"/>
        </a:p>
      </dgm:t>
    </dgm:pt>
    <dgm:pt modelId="{41046D93-48A2-4C48-A778-61C59C842E7C}" type="sibTrans" cxnId="{B91F5666-23D0-48BA-A3E8-2AB2C82F48F9}">
      <dgm:prSet/>
      <dgm:spPr/>
      <dgm:t>
        <a:bodyPr/>
        <a:lstStyle/>
        <a:p>
          <a:endParaRPr lang="es-PE"/>
        </a:p>
      </dgm:t>
    </dgm:pt>
    <dgm:pt modelId="{338C0943-42ED-4632-8AF6-62378C8B89EB}">
      <dgm:prSet/>
      <dgm:spPr/>
      <dgm:t>
        <a:bodyPr/>
        <a:lstStyle/>
        <a:p>
          <a:r>
            <a:rPr lang="es-MX"/>
            <a:t>V. Plazo de entrega</a:t>
          </a:r>
          <a:endParaRPr lang="es-PE"/>
        </a:p>
      </dgm:t>
    </dgm:pt>
    <dgm:pt modelId="{837851E6-E993-457E-81EF-B075B0C95130}" type="parTrans" cxnId="{3A74E97C-E5F8-4BB4-84E5-EAF47DE5E2D8}">
      <dgm:prSet/>
      <dgm:spPr/>
      <dgm:t>
        <a:bodyPr/>
        <a:lstStyle/>
        <a:p>
          <a:endParaRPr lang="es-PE"/>
        </a:p>
      </dgm:t>
    </dgm:pt>
    <dgm:pt modelId="{1147567F-A6E4-4F6A-9272-0A221CA71A3B}" type="sibTrans" cxnId="{3A74E97C-E5F8-4BB4-84E5-EAF47DE5E2D8}">
      <dgm:prSet/>
      <dgm:spPr/>
      <dgm:t>
        <a:bodyPr/>
        <a:lstStyle/>
        <a:p>
          <a:endParaRPr lang="es-PE"/>
        </a:p>
      </dgm:t>
    </dgm:pt>
    <dgm:pt modelId="{86904D92-A689-428D-84B6-FA72E23A6CF0}">
      <dgm:prSet/>
      <dgm:spPr/>
      <dgm:t>
        <a:bodyPr/>
        <a:lstStyle/>
        <a:p>
          <a:r>
            <a:rPr lang="es-MX"/>
            <a:t>VI. Lugar de Entrega</a:t>
          </a:r>
          <a:endParaRPr lang="es-PE"/>
        </a:p>
      </dgm:t>
    </dgm:pt>
    <dgm:pt modelId="{BDFA4C71-7317-4E2F-A5B0-6FE58F85D6E1}" type="parTrans" cxnId="{B15A3C77-8389-4A52-B89B-D01A9E23BBF0}">
      <dgm:prSet/>
      <dgm:spPr/>
      <dgm:t>
        <a:bodyPr/>
        <a:lstStyle/>
        <a:p>
          <a:endParaRPr lang="es-PE"/>
        </a:p>
      </dgm:t>
    </dgm:pt>
    <dgm:pt modelId="{59BE60A0-81F7-4987-B2CF-A81443E08B10}" type="sibTrans" cxnId="{B15A3C77-8389-4A52-B89B-D01A9E23BBF0}">
      <dgm:prSet/>
      <dgm:spPr/>
      <dgm:t>
        <a:bodyPr/>
        <a:lstStyle/>
        <a:p>
          <a:endParaRPr lang="es-PE"/>
        </a:p>
      </dgm:t>
    </dgm:pt>
    <dgm:pt modelId="{7EDA262F-63F2-41E6-B51B-517651A488D8}">
      <dgm:prSet/>
      <dgm:spPr/>
      <dgm:t>
        <a:bodyPr/>
        <a:lstStyle/>
        <a:p>
          <a:r>
            <a:rPr lang="es-MX"/>
            <a:t>VII. Requisitos del Proveedor</a:t>
          </a:r>
          <a:endParaRPr lang="es-PE"/>
        </a:p>
      </dgm:t>
    </dgm:pt>
    <dgm:pt modelId="{118870A5-8592-4A9B-AAC2-907F8D113C9A}" type="parTrans" cxnId="{ED73F9DB-F5FA-47B1-AF4B-44FB5AF648A1}">
      <dgm:prSet/>
      <dgm:spPr/>
      <dgm:t>
        <a:bodyPr/>
        <a:lstStyle/>
        <a:p>
          <a:endParaRPr lang="es-PE"/>
        </a:p>
      </dgm:t>
    </dgm:pt>
    <dgm:pt modelId="{5812705E-212F-4CC2-BFD4-1D13D7CB1E95}" type="sibTrans" cxnId="{ED73F9DB-F5FA-47B1-AF4B-44FB5AF648A1}">
      <dgm:prSet/>
      <dgm:spPr/>
      <dgm:t>
        <a:bodyPr/>
        <a:lstStyle/>
        <a:p>
          <a:endParaRPr lang="es-PE"/>
        </a:p>
      </dgm:t>
    </dgm:pt>
    <dgm:pt modelId="{04412173-82A1-4410-8559-2BF438B53848}">
      <dgm:prSet/>
      <dgm:spPr/>
      <dgm:t>
        <a:bodyPr/>
        <a:lstStyle/>
        <a:p>
          <a:r>
            <a:rPr lang="es-MX"/>
            <a:t>VIII. Modalidad de Pago</a:t>
          </a:r>
          <a:endParaRPr lang="es-PE"/>
        </a:p>
      </dgm:t>
    </dgm:pt>
    <dgm:pt modelId="{D2A363BE-D614-4435-96A7-EABCEAAFBE3D}" type="parTrans" cxnId="{269C56CB-01DE-4BD1-8FF0-10BB59333559}">
      <dgm:prSet/>
      <dgm:spPr/>
      <dgm:t>
        <a:bodyPr/>
        <a:lstStyle/>
        <a:p>
          <a:endParaRPr lang="es-PE"/>
        </a:p>
      </dgm:t>
    </dgm:pt>
    <dgm:pt modelId="{336C7649-C6FA-4091-8DCE-8F117FB844AF}" type="sibTrans" cxnId="{269C56CB-01DE-4BD1-8FF0-10BB59333559}">
      <dgm:prSet/>
      <dgm:spPr/>
      <dgm:t>
        <a:bodyPr/>
        <a:lstStyle/>
        <a:p>
          <a:endParaRPr lang="es-PE"/>
        </a:p>
      </dgm:t>
    </dgm:pt>
    <dgm:pt modelId="{37B4593C-2F57-4804-BAD0-633A4682B73B}">
      <dgm:prSet/>
      <dgm:spPr/>
      <dgm:t>
        <a:bodyPr/>
        <a:lstStyle/>
        <a:p>
          <a:r>
            <a:rPr lang="es-MX"/>
            <a:t>IX. Penalidades</a:t>
          </a:r>
          <a:endParaRPr lang="es-PE"/>
        </a:p>
      </dgm:t>
    </dgm:pt>
    <dgm:pt modelId="{81A3CDDA-D773-4618-A1FA-8A60642DE5CF}" type="parTrans" cxnId="{59C6FC90-4B0F-447E-969F-C609BD6280F3}">
      <dgm:prSet/>
      <dgm:spPr/>
      <dgm:t>
        <a:bodyPr/>
        <a:lstStyle/>
        <a:p>
          <a:endParaRPr lang="es-PE"/>
        </a:p>
      </dgm:t>
    </dgm:pt>
    <dgm:pt modelId="{C4E75BA7-C23A-4259-8126-0A004386C590}" type="sibTrans" cxnId="{59C6FC90-4B0F-447E-969F-C609BD6280F3}">
      <dgm:prSet/>
      <dgm:spPr/>
      <dgm:t>
        <a:bodyPr/>
        <a:lstStyle/>
        <a:p>
          <a:endParaRPr lang="es-PE"/>
        </a:p>
      </dgm:t>
    </dgm:pt>
    <dgm:pt modelId="{2DF6406C-FEA3-4992-AF21-F6A9DF077183}">
      <dgm:prSet/>
      <dgm:spPr/>
      <dgm:t>
        <a:bodyPr/>
        <a:lstStyle/>
        <a:p>
          <a:r>
            <a:rPr lang="es-MX"/>
            <a:t>X. Responsable de dar la conformidad</a:t>
          </a:r>
          <a:endParaRPr lang="es-PE"/>
        </a:p>
      </dgm:t>
    </dgm:pt>
    <dgm:pt modelId="{FF99D084-4C94-4DA8-8601-C5F737E2519E}" type="parTrans" cxnId="{C4D2FE7E-4CC7-4765-9FC4-09FD81054368}">
      <dgm:prSet/>
      <dgm:spPr/>
      <dgm:t>
        <a:bodyPr/>
        <a:lstStyle/>
        <a:p>
          <a:endParaRPr lang="es-PE"/>
        </a:p>
      </dgm:t>
    </dgm:pt>
    <dgm:pt modelId="{F4E953BB-3CF4-49AD-8B8A-63E245C375DB}" type="sibTrans" cxnId="{C4D2FE7E-4CC7-4765-9FC4-09FD81054368}">
      <dgm:prSet/>
      <dgm:spPr/>
      <dgm:t>
        <a:bodyPr/>
        <a:lstStyle/>
        <a:p>
          <a:endParaRPr lang="es-PE"/>
        </a:p>
      </dgm:t>
    </dgm:pt>
    <dgm:pt modelId="{E67E6B80-890C-4967-9192-B81F257510EA}">
      <dgm:prSet/>
      <dgm:spPr/>
      <dgm:t>
        <a:bodyPr/>
        <a:lstStyle/>
        <a:p>
          <a:r>
            <a:rPr lang="es-MX"/>
            <a:t>XI. Modificación de la orden de compra</a:t>
          </a:r>
          <a:endParaRPr lang="es-PE"/>
        </a:p>
      </dgm:t>
    </dgm:pt>
    <dgm:pt modelId="{84C4DAE2-E618-404A-8392-6EE66A987A03}" type="parTrans" cxnId="{C69796E1-E489-4A63-974B-44EF40DFA6C5}">
      <dgm:prSet/>
      <dgm:spPr/>
      <dgm:t>
        <a:bodyPr/>
        <a:lstStyle/>
        <a:p>
          <a:endParaRPr lang="es-PE"/>
        </a:p>
      </dgm:t>
    </dgm:pt>
    <dgm:pt modelId="{E27D6511-80D4-4B60-B48A-454A4D1D245B}" type="sibTrans" cxnId="{C69796E1-E489-4A63-974B-44EF40DFA6C5}">
      <dgm:prSet/>
      <dgm:spPr/>
      <dgm:t>
        <a:bodyPr/>
        <a:lstStyle/>
        <a:p>
          <a:endParaRPr lang="es-PE"/>
        </a:p>
      </dgm:t>
    </dgm:pt>
    <dgm:pt modelId="{0CB2DBAD-0E7A-47D5-8B6F-553EE4D825D0}">
      <dgm:prSet/>
      <dgm:spPr/>
      <dgm:t>
        <a:bodyPr/>
        <a:lstStyle/>
        <a:p>
          <a:r>
            <a:rPr lang="es-MX"/>
            <a:t>XII. Resolución de la Orden</a:t>
          </a:r>
          <a:endParaRPr lang="es-PE"/>
        </a:p>
      </dgm:t>
    </dgm:pt>
    <dgm:pt modelId="{15C988CA-EE04-4EAE-82ED-A61A119DCD65}" type="parTrans" cxnId="{6FB03AB2-42FC-4FB2-AC79-424E62B96E40}">
      <dgm:prSet/>
      <dgm:spPr/>
      <dgm:t>
        <a:bodyPr/>
        <a:lstStyle/>
        <a:p>
          <a:endParaRPr lang="es-PE"/>
        </a:p>
      </dgm:t>
    </dgm:pt>
    <dgm:pt modelId="{3A87305F-433F-497B-A805-D1EBB28A0F8E}" type="sibTrans" cxnId="{6FB03AB2-42FC-4FB2-AC79-424E62B96E40}">
      <dgm:prSet/>
      <dgm:spPr/>
      <dgm:t>
        <a:bodyPr/>
        <a:lstStyle/>
        <a:p>
          <a:endParaRPr lang="es-PE"/>
        </a:p>
      </dgm:t>
    </dgm:pt>
    <dgm:pt modelId="{F37C48FA-01EF-4195-9D6C-516E03F0A6D2}">
      <dgm:prSet/>
      <dgm:spPr/>
      <dgm:t>
        <a:bodyPr/>
        <a:lstStyle/>
        <a:p>
          <a:r>
            <a:rPr lang="es-MX"/>
            <a:t>XIII. Clausula de Integridad</a:t>
          </a:r>
          <a:endParaRPr lang="es-PE"/>
        </a:p>
      </dgm:t>
    </dgm:pt>
    <dgm:pt modelId="{43A7D810-6FF2-4952-9360-47CD2D166AFF}" type="parTrans" cxnId="{B6741F8D-D004-4A7C-BC9F-57A48A2BE387}">
      <dgm:prSet/>
      <dgm:spPr/>
      <dgm:t>
        <a:bodyPr/>
        <a:lstStyle/>
        <a:p>
          <a:endParaRPr lang="es-PE"/>
        </a:p>
      </dgm:t>
    </dgm:pt>
    <dgm:pt modelId="{00F87F6D-D4E1-41F4-ABE7-8DE519361E3E}" type="sibTrans" cxnId="{B6741F8D-D004-4A7C-BC9F-57A48A2BE387}">
      <dgm:prSet/>
      <dgm:spPr/>
      <dgm:t>
        <a:bodyPr/>
        <a:lstStyle/>
        <a:p>
          <a:endParaRPr lang="es-PE"/>
        </a:p>
      </dgm:t>
    </dgm:pt>
    <dgm:pt modelId="{BF9D9ABE-0129-4597-864E-DD17AECE2CC0}" type="pres">
      <dgm:prSet presAssocID="{1DF310A2-5AF9-4346-97A5-6CAC48A21B9F}" presName="diagram" presStyleCnt="0">
        <dgm:presLayoutVars>
          <dgm:dir/>
          <dgm:resizeHandles val="exact"/>
        </dgm:presLayoutVars>
      </dgm:prSet>
      <dgm:spPr/>
    </dgm:pt>
    <dgm:pt modelId="{840BA439-807B-40B6-AD28-1AFA57718450}" type="pres">
      <dgm:prSet presAssocID="{0C059BA9-4126-47DF-BB1D-12BBA92AD835}" presName="node" presStyleLbl="node1" presStyleIdx="0" presStyleCnt="13">
        <dgm:presLayoutVars>
          <dgm:bulletEnabled val="1"/>
        </dgm:presLayoutVars>
      </dgm:prSet>
      <dgm:spPr/>
    </dgm:pt>
    <dgm:pt modelId="{3F3016DD-C371-4C9C-8A1D-B3BE9A15BC80}" type="pres">
      <dgm:prSet presAssocID="{557DF92E-78BA-4A5C-BC03-3332E447A909}" presName="sibTrans" presStyleCnt="0"/>
      <dgm:spPr/>
    </dgm:pt>
    <dgm:pt modelId="{A92F21AF-137F-4BFB-96C0-0C610C828120}" type="pres">
      <dgm:prSet presAssocID="{B2BB97D5-A177-4E8D-8C3D-27FAE0BC8BC4}" presName="node" presStyleLbl="node1" presStyleIdx="1" presStyleCnt="13">
        <dgm:presLayoutVars>
          <dgm:bulletEnabled val="1"/>
        </dgm:presLayoutVars>
      </dgm:prSet>
      <dgm:spPr/>
    </dgm:pt>
    <dgm:pt modelId="{3A6945D1-342B-4E7C-966D-6FD5899BC54E}" type="pres">
      <dgm:prSet presAssocID="{91697638-68E0-4238-83A2-2862B384156F}" presName="sibTrans" presStyleCnt="0"/>
      <dgm:spPr/>
    </dgm:pt>
    <dgm:pt modelId="{AE1B6B55-74AF-482D-A40E-DAE3D609CA90}" type="pres">
      <dgm:prSet presAssocID="{0BCCF158-EDC8-4707-B7FE-665F1DCD71B4}" presName="node" presStyleLbl="node1" presStyleIdx="2" presStyleCnt="13">
        <dgm:presLayoutVars>
          <dgm:bulletEnabled val="1"/>
        </dgm:presLayoutVars>
      </dgm:prSet>
      <dgm:spPr/>
    </dgm:pt>
    <dgm:pt modelId="{47F144C5-F135-4397-AD6D-676B992B0B82}" type="pres">
      <dgm:prSet presAssocID="{C7AE33BC-DDD2-4F99-8F52-589A8BBA5310}" presName="sibTrans" presStyleCnt="0"/>
      <dgm:spPr/>
    </dgm:pt>
    <dgm:pt modelId="{FD5CA89D-A64B-46DD-A26D-4C0ED91004DB}" type="pres">
      <dgm:prSet presAssocID="{C51337DF-A88C-4068-86A3-F86C7893FC23}" presName="node" presStyleLbl="node1" presStyleIdx="3" presStyleCnt="13">
        <dgm:presLayoutVars>
          <dgm:bulletEnabled val="1"/>
        </dgm:presLayoutVars>
      </dgm:prSet>
      <dgm:spPr/>
    </dgm:pt>
    <dgm:pt modelId="{0ED42648-8819-4013-8B67-7C9C7C1684C5}" type="pres">
      <dgm:prSet presAssocID="{41046D93-48A2-4C48-A778-61C59C842E7C}" presName="sibTrans" presStyleCnt="0"/>
      <dgm:spPr/>
    </dgm:pt>
    <dgm:pt modelId="{4451CB8C-C98A-4FB9-9C49-E835A46B4578}" type="pres">
      <dgm:prSet presAssocID="{338C0943-42ED-4632-8AF6-62378C8B89EB}" presName="node" presStyleLbl="node1" presStyleIdx="4" presStyleCnt="13">
        <dgm:presLayoutVars>
          <dgm:bulletEnabled val="1"/>
        </dgm:presLayoutVars>
      </dgm:prSet>
      <dgm:spPr/>
    </dgm:pt>
    <dgm:pt modelId="{E1136B7C-AB8B-4660-B1F6-F703C8A17749}" type="pres">
      <dgm:prSet presAssocID="{1147567F-A6E4-4F6A-9272-0A221CA71A3B}" presName="sibTrans" presStyleCnt="0"/>
      <dgm:spPr/>
    </dgm:pt>
    <dgm:pt modelId="{A4B059C8-F83F-4CC8-8612-40E2CAA81451}" type="pres">
      <dgm:prSet presAssocID="{86904D92-A689-428D-84B6-FA72E23A6CF0}" presName="node" presStyleLbl="node1" presStyleIdx="5" presStyleCnt="13">
        <dgm:presLayoutVars>
          <dgm:bulletEnabled val="1"/>
        </dgm:presLayoutVars>
      </dgm:prSet>
      <dgm:spPr/>
    </dgm:pt>
    <dgm:pt modelId="{B850CE4D-AB06-4BEA-8589-82F1A9C49754}" type="pres">
      <dgm:prSet presAssocID="{59BE60A0-81F7-4987-B2CF-A81443E08B10}" presName="sibTrans" presStyleCnt="0"/>
      <dgm:spPr/>
    </dgm:pt>
    <dgm:pt modelId="{510E0DE7-B0F0-463F-94A9-3D743B48294A}" type="pres">
      <dgm:prSet presAssocID="{7EDA262F-63F2-41E6-B51B-517651A488D8}" presName="node" presStyleLbl="node1" presStyleIdx="6" presStyleCnt="13">
        <dgm:presLayoutVars>
          <dgm:bulletEnabled val="1"/>
        </dgm:presLayoutVars>
      </dgm:prSet>
      <dgm:spPr/>
    </dgm:pt>
    <dgm:pt modelId="{1827B473-1C9D-4B20-B702-771ABE725406}" type="pres">
      <dgm:prSet presAssocID="{5812705E-212F-4CC2-BFD4-1D13D7CB1E95}" presName="sibTrans" presStyleCnt="0"/>
      <dgm:spPr/>
    </dgm:pt>
    <dgm:pt modelId="{B1C2AECD-75BB-495D-BE3B-1419C21FE09D}" type="pres">
      <dgm:prSet presAssocID="{04412173-82A1-4410-8559-2BF438B53848}" presName="node" presStyleLbl="node1" presStyleIdx="7" presStyleCnt="13">
        <dgm:presLayoutVars>
          <dgm:bulletEnabled val="1"/>
        </dgm:presLayoutVars>
      </dgm:prSet>
      <dgm:spPr/>
    </dgm:pt>
    <dgm:pt modelId="{02E27244-F05F-4CFA-9526-C59245B5A820}" type="pres">
      <dgm:prSet presAssocID="{336C7649-C6FA-4091-8DCE-8F117FB844AF}" presName="sibTrans" presStyleCnt="0"/>
      <dgm:spPr/>
    </dgm:pt>
    <dgm:pt modelId="{E4F210B3-771C-478B-980E-D8C158E55DA6}" type="pres">
      <dgm:prSet presAssocID="{37B4593C-2F57-4804-BAD0-633A4682B73B}" presName="node" presStyleLbl="node1" presStyleIdx="8" presStyleCnt="13">
        <dgm:presLayoutVars>
          <dgm:bulletEnabled val="1"/>
        </dgm:presLayoutVars>
      </dgm:prSet>
      <dgm:spPr/>
    </dgm:pt>
    <dgm:pt modelId="{770CB45E-4987-4688-81A2-84719F4B828E}" type="pres">
      <dgm:prSet presAssocID="{C4E75BA7-C23A-4259-8126-0A004386C590}" presName="sibTrans" presStyleCnt="0"/>
      <dgm:spPr/>
    </dgm:pt>
    <dgm:pt modelId="{EA42C8E1-FA07-44EF-AB14-FF7359628FC3}" type="pres">
      <dgm:prSet presAssocID="{2DF6406C-FEA3-4992-AF21-F6A9DF077183}" presName="node" presStyleLbl="node1" presStyleIdx="9" presStyleCnt="13">
        <dgm:presLayoutVars>
          <dgm:bulletEnabled val="1"/>
        </dgm:presLayoutVars>
      </dgm:prSet>
      <dgm:spPr/>
    </dgm:pt>
    <dgm:pt modelId="{02732978-CCD4-4552-BF05-2F445206F3A9}" type="pres">
      <dgm:prSet presAssocID="{F4E953BB-3CF4-49AD-8B8A-63E245C375DB}" presName="sibTrans" presStyleCnt="0"/>
      <dgm:spPr/>
    </dgm:pt>
    <dgm:pt modelId="{5A483839-A5ED-4683-ADED-F28A56A72432}" type="pres">
      <dgm:prSet presAssocID="{E67E6B80-890C-4967-9192-B81F257510EA}" presName="node" presStyleLbl="node1" presStyleIdx="10" presStyleCnt="13">
        <dgm:presLayoutVars>
          <dgm:bulletEnabled val="1"/>
        </dgm:presLayoutVars>
      </dgm:prSet>
      <dgm:spPr/>
    </dgm:pt>
    <dgm:pt modelId="{AA3F0737-9CB6-4BC1-8C21-45477D73BE4A}" type="pres">
      <dgm:prSet presAssocID="{E27D6511-80D4-4B60-B48A-454A4D1D245B}" presName="sibTrans" presStyleCnt="0"/>
      <dgm:spPr/>
    </dgm:pt>
    <dgm:pt modelId="{535FAA21-BB26-49D1-A0A7-03E8298FBE5D}" type="pres">
      <dgm:prSet presAssocID="{0CB2DBAD-0E7A-47D5-8B6F-553EE4D825D0}" presName="node" presStyleLbl="node1" presStyleIdx="11" presStyleCnt="13">
        <dgm:presLayoutVars>
          <dgm:bulletEnabled val="1"/>
        </dgm:presLayoutVars>
      </dgm:prSet>
      <dgm:spPr/>
    </dgm:pt>
    <dgm:pt modelId="{7AE55905-8C90-44F9-A2A0-C8A28CF89E79}" type="pres">
      <dgm:prSet presAssocID="{3A87305F-433F-497B-A805-D1EBB28A0F8E}" presName="sibTrans" presStyleCnt="0"/>
      <dgm:spPr/>
    </dgm:pt>
    <dgm:pt modelId="{8F817556-5D7F-45AA-AAFF-69098EC3B5C1}" type="pres">
      <dgm:prSet presAssocID="{F37C48FA-01EF-4195-9D6C-516E03F0A6D2}" presName="node" presStyleLbl="node1" presStyleIdx="12" presStyleCnt="13">
        <dgm:presLayoutVars>
          <dgm:bulletEnabled val="1"/>
        </dgm:presLayoutVars>
      </dgm:prSet>
      <dgm:spPr/>
    </dgm:pt>
  </dgm:ptLst>
  <dgm:cxnLst>
    <dgm:cxn modelId="{7B3E9500-56CD-40C1-9BAD-4948D9B26EF1}" type="presOf" srcId="{F37C48FA-01EF-4195-9D6C-516E03F0A6D2}" destId="{8F817556-5D7F-45AA-AAFF-69098EC3B5C1}" srcOrd="0" destOrd="0" presId="urn:microsoft.com/office/officeart/2005/8/layout/default"/>
    <dgm:cxn modelId="{4BBFCA05-3D8E-4F30-9B50-03E7B5821FF8}" type="presOf" srcId="{2DF6406C-FEA3-4992-AF21-F6A9DF077183}" destId="{EA42C8E1-FA07-44EF-AB14-FF7359628FC3}" srcOrd="0" destOrd="0" presId="urn:microsoft.com/office/officeart/2005/8/layout/default"/>
    <dgm:cxn modelId="{807F2317-2715-4833-82AF-1D97293422D5}" srcId="{1DF310A2-5AF9-4346-97A5-6CAC48A21B9F}" destId="{0C059BA9-4126-47DF-BB1D-12BBA92AD835}" srcOrd="0" destOrd="0" parTransId="{F4DE01BE-3E73-453C-8BC6-17134C142168}" sibTransId="{557DF92E-78BA-4A5C-BC03-3332E447A909}"/>
    <dgm:cxn modelId="{C8363117-D777-4192-86BD-F2D960398CCE}" srcId="{1DF310A2-5AF9-4346-97A5-6CAC48A21B9F}" destId="{B2BB97D5-A177-4E8D-8C3D-27FAE0BC8BC4}" srcOrd="1" destOrd="0" parTransId="{82BA9D23-4FA1-44E5-A896-1453320EA9B8}" sibTransId="{91697638-68E0-4238-83A2-2862B384156F}"/>
    <dgm:cxn modelId="{B2F6F717-1BEE-4C20-A2A1-A2B7C11E10A1}" type="presOf" srcId="{0BCCF158-EDC8-4707-B7FE-665F1DCD71B4}" destId="{AE1B6B55-74AF-482D-A40E-DAE3D609CA90}" srcOrd="0" destOrd="0" presId="urn:microsoft.com/office/officeart/2005/8/layout/default"/>
    <dgm:cxn modelId="{5AE5791C-AB72-4175-8D6D-1AFD374ABF69}" type="presOf" srcId="{E67E6B80-890C-4967-9192-B81F257510EA}" destId="{5A483839-A5ED-4683-ADED-F28A56A72432}" srcOrd="0" destOrd="0" presId="urn:microsoft.com/office/officeart/2005/8/layout/default"/>
    <dgm:cxn modelId="{BF543D20-D9E4-4E20-A4E7-BBF57FB37A97}" type="presOf" srcId="{1DF310A2-5AF9-4346-97A5-6CAC48A21B9F}" destId="{BF9D9ABE-0129-4597-864E-DD17AECE2CC0}" srcOrd="0" destOrd="0" presId="urn:microsoft.com/office/officeart/2005/8/layout/default"/>
    <dgm:cxn modelId="{F62F702E-F602-4F2C-BF54-CEC02E28CFE1}" type="presOf" srcId="{0C059BA9-4126-47DF-BB1D-12BBA92AD835}" destId="{840BA439-807B-40B6-AD28-1AFA57718450}" srcOrd="0" destOrd="0" presId="urn:microsoft.com/office/officeart/2005/8/layout/default"/>
    <dgm:cxn modelId="{68C5F538-8626-45B1-96B9-9BBEB2A9A6BA}" type="presOf" srcId="{C51337DF-A88C-4068-86A3-F86C7893FC23}" destId="{FD5CA89D-A64B-46DD-A26D-4C0ED91004DB}" srcOrd="0" destOrd="0" presId="urn:microsoft.com/office/officeart/2005/8/layout/default"/>
    <dgm:cxn modelId="{6FB6463E-BE39-4743-B2B9-DF82059EECCE}" srcId="{1DF310A2-5AF9-4346-97A5-6CAC48A21B9F}" destId="{0BCCF158-EDC8-4707-B7FE-665F1DCD71B4}" srcOrd="2" destOrd="0" parTransId="{9559F597-2DA1-48E2-BAFA-64B64B4B90BE}" sibTransId="{C7AE33BC-DDD2-4F99-8F52-589A8BBA5310}"/>
    <dgm:cxn modelId="{2991A565-1250-4243-BE41-A20C4F56EB5E}" type="presOf" srcId="{B2BB97D5-A177-4E8D-8C3D-27FAE0BC8BC4}" destId="{A92F21AF-137F-4BFB-96C0-0C610C828120}" srcOrd="0" destOrd="0" presId="urn:microsoft.com/office/officeart/2005/8/layout/default"/>
    <dgm:cxn modelId="{B91F5666-23D0-48BA-A3E8-2AB2C82F48F9}" srcId="{1DF310A2-5AF9-4346-97A5-6CAC48A21B9F}" destId="{C51337DF-A88C-4068-86A3-F86C7893FC23}" srcOrd="3" destOrd="0" parTransId="{05110BFE-EAC5-4075-948B-A86509F6405B}" sibTransId="{41046D93-48A2-4C48-A778-61C59C842E7C}"/>
    <dgm:cxn modelId="{29FE0447-8BC2-41F6-BE47-986C9F616C7A}" type="presOf" srcId="{0CB2DBAD-0E7A-47D5-8B6F-553EE4D825D0}" destId="{535FAA21-BB26-49D1-A0A7-03E8298FBE5D}" srcOrd="0" destOrd="0" presId="urn:microsoft.com/office/officeart/2005/8/layout/default"/>
    <dgm:cxn modelId="{B15A3C77-8389-4A52-B89B-D01A9E23BBF0}" srcId="{1DF310A2-5AF9-4346-97A5-6CAC48A21B9F}" destId="{86904D92-A689-428D-84B6-FA72E23A6CF0}" srcOrd="5" destOrd="0" parTransId="{BDFA4C71-7317-4E2F-A5B0-6FE58F85D6E1}" sibTransId="{59BE60A0-81F7-4987-B2CF-A81443E08B10}"/>
    <dgm:cxn modelId="{3A74E97C-E5F8-4BB4-84E5-EAF47DE5E2D8}" srcId="{1DF310A2-5AF9-4346-97A5-6CAC48A21B9F}" destId="{338C0943-42ED-4632-8AF6-62378C8B89EB}" srcOrd="4" destOrd="0" parTransId="{837851E6-E993-457E-81EF-B075B0C95130}" sibTransId="{1147567F-A6E4-4F6A-9272-0A221CA71A3B}"/>
    <dgm:cxn modelId="{C4D2FE7E-4CC7-4765-9FC4-09FD81054368}" srcId="{1DF310A2-5AF9-4346-97A5-6CAC48A21B9F}" destId="{2DF6406C-FEA3-4992-AF21-F6A9DF077183}" srcOrd="9" destOrd="0" parTransId="{FF99D084-4C94-4DA8-8601-C5F737E2519E}" sibTransId="{F4E953BB-3CF4-49AD-8B8A-63E245C375DB}"/>
    <dgm:cxn modelId="{B6741F8D-D004-4A7C-BC9F-57A48A2BE387}" srcId="{1DF310A2-5AF9-4346-97A5-6CAC48A21B9F}" destId="{F37C48FA-01EF-4195-9D6C-516E03F0A6D2}" srcOrd="12" destOrd="0" parTransId="{43A7D810-6FF2-4952-9360-47CD2D166AFF}" sibTransId="{00F87F6D-D4E1-41F4-ABE7-8DE519361E3E}"/>
    <dgm:cxn modelId="{59C6FC90-4B0F-447E-969F-C609BD6280F3}" srcId="{1DF310A2-5AF9-4346-97A5-6CAC48A21B9F}" destId="{37B4593C-2F57-4804-BAD0-633A4682B73B}" srcOrd="8" destOrd="0" parTransId="{81A3CDDA-D773-4618-A1FA-8A60642DE5CF}" sibTransId="{C4E75BA7-C23A-4259-8126-0A004386C590}"/>
    <dgm:cxn modelId="{7A53B2AD-1466-458A-A081-FE337D3C8CF1}" type="presOf" srcId="{04412173-82A1-4410-8559-2BF438B53848}" destId="{B1C2AECD-75BB-495D-BE3B-1419C21FE09D}" srcOrd="0" destOrd="0" presId="urn:microsoft.com/office/officeart/2005/8/layout/default"/>
    <dgm:cxn modelId="{6FB03AB2-42FC-4FB2-AC79-424E62B96E40}" srcId="{1DF310A2-5AF9-4346-97A5-6CAC48A21B9F}" destId="{0CB2DBAD-0E7A-47D5-8B6F-553EE4D825D0}" srcOrd="11" destOrd="0" parTransId="{15C988CA-EE04-4EAE-82ED-A61A119DCD65}" sibTransId="{3A87305F-433F-497B-A805-D1EBB28A0F8E}"/>
    <dgm:cxn modelId="{A27DB7BF-7C74-4EFE-852E-953650F93D6E}" type="presOf" srcId="{338C0943-42ED-4632-8AF6-62378C8B89EB}" destId="{4451CB8C-C98A-4FB9-9C49-E835A46B4578}" srcOrd="0" destOrd="0" presId="urn:microsoft.com/office/officeart/2005/8/layout/default"/>
    <dgm:cxn modelId="{269C56CB-01DE-4BD1-8FF0-10BB59333559}" srcId="{1DF310A2-5AF9-4346-97A5-6CAC48A21B9F}" destId="{04412173-82A1-4410-8559-2BF438B53848}" srcOrd="7" destOrd="0" parTransId="{D2A363BE-D614-4435-96A7-EABCEAAFBE3D}" sibTransId="{336C7649-C6FA-4091-8DCE-8F117FB844AF}"/>
    <dgm:cxn modelId="{9885BED7-C838-4723-99D7-82AD25E8F325}" type="presOf" srcId="{86904D92-A689-428D-84B6-FA72E23A6CF0}" destId="{A4B059C8-F83F-4CC8-8612-40E2CAA81451}" srcOrd="0" destOrd="0" presId="urn:microsoft.com/office/officeart/2005/8/layout/default"/>
    <dgm:cxn modelId="{ED73F9DB-F5FA-47B1-AF4B-44FB5AF648A1}" srcId="{1DF310A2-5AF9-4346-97A5-6CAC48A21B9F}" destId="{7EDA262F-63F2-41E6-B51B-517651A488D8}" srcOrd="6" destOrd="0" parTransId="{118870A5-8592-4A9B-AAC2-907F8D113C9A}" sibTransId="{5812705E-212F-4CC2-BFD4-1D13D7CB1E95}"/>
    <dgm:cxn modelId="{39ECEBDF-47B6-4A6B-8027-37180390C0D5}" type="presOf" srcId="{7EDA262F-63F2-41E6-B51B-517651A488D8}" destId="{510E0DE7-B0F0-463F-94A9-3D743B48294A}" srcOrd="0" destOrd="0" presId="urn:microsoft.com/office/officeart/2005/8/layout/default"/>
    <dgm:cxn modelId="{C69796E1-E489-4A63-974B-44EF40DFA6C5}" srcId="{1DF310A2-5AF9-4346-97A5-6CAC48A21B9F}" destId="{E67E6B80-890C-4967-9192-B81F257510EA}" srcOrd="10" destOrd="0" parTransId="{84C4DAE2-E618-404A-8392-6EE66A987A03}" sibTransId="{E27D6511-80D4-4B60-B48A-454A4D1D245B}"/>
    <dgm:cxn modelId="{581CF5FA-609A-4127-8D4D-32832CFAE7DC}" type="presOf" srcId="{37B4593C-2F57-4804-BAD0-633A4682B73B}" destId="{E4F210B3-771C-478B-980E-D8C158E55DA6}" srcOrd="0" destOrd="0" presId="urn:microsoft.com/office/officeart/2005/8/layout/default"/>
    <dgm:cxn modelId="{394040B1-76A8-460E-BEC3-939D5300F7F8}" type="presParOf" srcId="{BF9D9ABE-0129-4597-864E-DD17AECE2CC0}" destId="{840BA439-807B-40B6-AD28-1AFA57718450}" srcOrd="0" destOrd="0" presId="urn:microsoft.com/office/officeart/2005/8/layout/default"/>
    <dgm:cxn modelId="{D417D8A1-B62C-476E-AA3F-57B44F6EE036}" type="presParOf" srcId="{BF9D9ABE-0129-4597-864E-DD17AECE2CC0}" destId="{3F3016DD-C371-4C9C-8A1D-B3BE9A15BC80}" srcOrd="1" destOrd="0" presId="urn:microsoft.com/office/officeart/2005/8/layout/default"/>
    <dgm:cxn modelId="{5BD4064B-1A4B-4F50-8490-88E2C9773A58}" type="presParOf" srcId="{BF9D9ABE-0129-4597-864E-DD17AECE2CC0}" destId="{A92F21AF-137F-4BFB-96C0-0C610C828120}" srcOrd="2" destOrd="0" presId="urn:microsoft.com/office/officeart/2005/8/layout/default"/>
    <dgm:cxn modelId="{F9F85411-597E-468F-B3B4-B95E8829CE53}" type="presParOf" srcId="{BF9D9ABE-0129-4597-864E-DD17AECE2CC0}" destId="{3A6945D1-342B-4E7C-966D-6FD5899BC54E}" srcOrd="3" destOrd="0" presId="urn:microsoft.com/office/officeart/2005/8/layout/default"/>
    <dgm:cxn modelId="{662D6C7E-2F7B-474A-ADF9-401EE3BB33F4}" type="presParOf" srcId="{BF9D9ABE-0129-4597-864E-DD17AECE2CC0}" destId="{AE1B6B55-74AF-482D-A40E-DAE3D609CA90}" srcOrd="4" destOrd="0" presId="urn:microsoft.com/office/officeart/2005/8/layout/default"/>
    <dgm:cxn modelId="{1454724C-B836-4DE6-A8D4-F9E97531E9A3}" type="presParOf" srcId="{BF9D9ABE-0129-4597-864E-DD17AECE2CC0}" destId="{47F144C5-F135-4397-AD6D-676B992B0B82}" srcOrd="5" destOrd="0" presId="urn:microsoft.com/office/officeart/2005/8/layout/default"/>
    <dgm:cxn modelId="{4BC02675-5981-4ADD-9981-F35201D8C869}" type="presParOf" srcId="{BF9D9ABE-0129-4597-864E-DD17AECE2CC0}" destId="{FD5CA89D-A64B-46DD-A26D-4C0ED91004DB}" srcOrd="6" destOrd="0" presId="urn:microsoft.com/office/officeart/2005/8/layout/default"/>
    <dgm:cxn modelId="{F0C47521-BB67-494A-B4C2-D35FA8739099}" type="presParOf" srcId="{BF9D9ABE-0129-4597-864E-DD17AECE2CC0}" destId="{0ED42648-8819-4013-8B67-7C9C7C1684C5}" srcOrd="7" destOrd="0" presId="urn:microsoft.com/office/officeart/2005/8/layout/default"/>
    <dgm:cxn modelId="{AE87D0BE-C207-47C0-B92D-66853AD3FC0C}" type="presParOf" srcId="{BF9D9ABE-0129-4597-864E-DD17AECE2CC0}" destId="{4451CB8C-C98A-4FB9-9C49-E835A46B4578}" srcOrd="8" destOrd="0" presId="urn:microsoft.com/office/officeart/2005/8/layout/default"/>
    <dgm:cxn modelId="{C7259423-4564-4C53-9ECF-DF9E52ED36C0}" type="presParOf" srcId="{BF9D9ABE-0129-4597-864E-DD17AECE2CC0}" destId="{E1136B7C-AB8B-4660-B1F6-F703C8A17749}" srcOrd="9" destOrd="0" presId="urn:microsoft.com/office/officeart/2005/8/layout/default"/>
    <dgm:cxn modelId="{3943FE64-A2F4-4A87-B4D2-DFF705106EFB}" type="presParOf" srcId="{BF9D9ABE-0129-4597-864E-DD17AECE2CC0}" destId="{A4B059C8-F83F-4CC8-8612-40E2CAA81451}" srcOrd="10" destOrd="0" presId="urn:microsoft.com/office/officeart/2005/8/layout/default"/>
    <dgm:cxn modelId="{4A232578-92B1-4A16-A6CE-D0E580F96A72}" type="presParOf" srcId="{BF9D9ABE-0129-4597-864E-DD17AECE2CC0}" destId="{B850CE4D-AB06-4BEA-8589-82F1A9C49754}" srcOrd="11" destOrd="0" presId="urn:microsoft.com/office/officeart/2005/8/layout/default"/>
    <dgm:cxn modelId="{3FB8A916-4DA0-4A7B-9F68-CD8BE8E31407}" type="presParOf" srcId="{BF9D9ABE-0129-4597-864E-DD17AECE2CC0}" destId="{510E0DE7-B0F0-463F-94A9-3D743B48294A}" srcOrd="12" destOrd="0" presId="urn:microsoft.com/office/officeart/2005/8/layout/default"/>
    <dgm:cxn modelId="{4DE19CA1-AE0D-4394-A565-DC85330AB5A7}" type="presParOf" srcId="{BF9D9ABE-0129-4597-864E-DD17AECE2CC0}" destId="{1827B473-1C9D-4B20-B702-771ABE725406}" srcOrd="13" destOrd="0" presId="urn:microsoft.com/office/officeart/2005/8/layout/default"/>
    <dgm:cxn modelId="{AC6A0149-BB1F-4C0C-A54D-EE62FAFA5068}" type="presParOf" srcId="{BF9D9ABE-0129-4597-864E-DD17AECE2CC0}" destId="{B1C2AECD-75BB-495D-BE3B-1419C21FE09D}" srcOrd="14" destOrd="0" presId="urn:microsoft.com/office/officeart/2005/8/layout/default"/>
    <dgm:cxn modelId="{80ABAF4A-DD7C-4B9B-BCD1-1DE1EF5E24A0}" type="presParOf" srcId="{BF9D9ABE-0129-4597-864E-DD17AECE2CC0}" destId="{02E27244-F05F-4CFA-9526-C59245B5A820}" srcOrd="15" destOrd="0" presId="urn:microsoft.com/office/officeart/2005/8/layout/default"/>
    <dgm:cxn modelId="{FFB0C156-EE98-4B48-BE85-61900E82AD8A}" type="presParOf" srcId="{BF9D9ABE-0129-4597-864E-DD17AECE2CC0}" destId="{E4F210B3-771C-478B-980E-D8C158E55DA6}" srcOrd="16" destOrd="0" presId="urn:microsoft.com/office/officeart/2005/8/layout/default"/>
    <dgm:cxn modelId="{29FA9333-16A8-4B04-AC16-26C5C3EBFC83}" type="presParOf" srcId="{BF9D9ABE-0129-4597-864E-DD17AECE2CC0}" destId="{770CB45E-4987-4688-81A2-84719F4B828E}" srcOrd="17" destOrd="0" presId="urn:microsoft.com/office/officeart/2005/8/layout/default"/>
    <dgm:cxn modelId="{67EC7B8F-D006-462B-890E-FBAD06881F4A}" type="presParOf" srcId="{BF9D9ABE-0129-4597-864E-DD17AECE2CC0}" destId="{EA42C8E1-FA07-44EF-AB14-FF7359628FC3}" srcOrd="18" destOrd="0" presId="urn:microsoft.com/office/officeart/2005/8/layout/default"/>
    <dgm:cxn modelId="{BCA84BCF-F715-4A26-A7B6-56732EADA408}" type="presParOf" srcId="{BF9D9ABE-0129-4597-864E-DD17AECE2CC0}" destId="{02732978-CCD4-4552-BF05-2F445206F3A9}" srcOrd="19" destOrd="0" presId="urn:microsoft.com/office/officeart/2005/8/layout/default"/>
    <dgm:cxn modelId="{6675B282-00EA-4A34-B1FA-AE39D772467B}" type="presParOf" srcId="{BF9D9ABE-0129-4597-864E-DD17AECE2CC0}" destId="{5A483839-A5ED-4683-ADED-F28A56A72432}" srcOrd="20" destOrd="0" presId="urn:microsoft.com/office/officeart/2005/8/layout/default"/>
    <dgm:cxn modelId="{423B82F7-BE56-4F1B-9FA7-2565E15572A2}" type="presParOf" srcId="{BF9D9ABE-0129-4597-864E-DD17AECE2CC0}" destId="{AA3F0737-9CB6-4BC1-8C21-45477D73BE4A}" srcOrd="21" destOrd="0" presId="urn:microsoft.com/office/officeart/2005/8/layout/default"/>
    <dgm:cxn modelId="{B1608030-3674-4EA8-AF10-51B8BD6D6CAC}" type="presParOf" srcId="{BF9D9ABE-0129-4597-864E-DD17AECE2CC0}" destId="{535FAA21-BB26-49D1-A0A7-03E8298FBE5D}" srcOrd="22" destOrd="0" presId="urn:microsoft.com/office/officeart/2005/8/layout/default"/>
    <dgm:cxn modelId="{022A35D9-7CF0-4BAD-8D30-A9F0AB6E4C65}" type="presParOf" srcId="{BF9D9ABE-0129-4597-864E-DD17AECE2CC0}" destId="{7AE55905-8C90-44F9-A2A0-C8A28CF89E79}" srcOrd="23" destOrd="0" presId="urn:microsoft.com/office/officeart/2005/8/layout/default"/>
    <dgm:cxn modelId="{B4A5B2BE-53D6-4ED6-B6F2-723F4A4AB7BC}" type="presParOf" srcId="{BF9D9ABE-0129-4597-864E-DD17AECE2CC0}" destId="{8F817556-5D7F-45AA-AAFF-69098EC3B5C1}" srcOrd="2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A50650E-4E3E-409C-86BD-45E43A00CA38}" type="doc">
      <dgm:prSet loTypeId="urn:microsoft.com/office/officeart/2005/8/layout/default" loCatId="list" qsTypeId="urn:microsoft.com/office/officeart/2005/8/quickstyle/simple1" qsCatId="simple" csTypeId="urn:microsoft.com/office/officeart/2005/8/colors/accent0_1" csCatId="mainScheme"/>
      <dgm:spPr/>
      <dgm:t>
        <a:bodyPr/>
        <a:lstStyle/>
        <a:p>
          <a:endParaRPr lang="es-PE"/>
        </a:p>
      </dgm:t>
    </dgm:pt>
    <dgm:pt modelId="{D4A57A4E-1B3E-485D-948F-6AD1D860C872}">
      <dgm:prSet/>
      <dgm:spPr/>
      <dgm:t>
        <a:bodyPr/>
        <a:lstStyle/>
        <a:p>
          <a:r>
            <a:rPr lang="es-MX"/>
            <a:t>I. Entidad</a:t>
          </a:r>
          <a:endParaRPr lang="es-PE"/>
        </a:p>
      </dgm:t>
    </dgm:pt>
    <dgm:pt modelId="{3A425920-8509-4C49-B616-4DB073CBCCC4}" type="parTrans" cxnId="{F3FDA127-83DB-437F-8428-63D7AB4CDC09}">
      <dgm:prSet/>
      <dgm:spPr/>
      <dgm:t>
        <a:bodyPr/>
        <a:lstStyle/>
        <a:p>
          <a:endParaRPr lang="es-PE"/>
        </a:p>
      </dgm:t>
    </dgm:pt>
    <dgm:pt modelId="{6575E9FD-325A-4AAB-BF11-2739AA81F8DB}" type="sibTrans" cxnId="{F3FDA127-83DB-437F-8428-63D7AB4CDC09}">
      <dgm:prSet/>
      <dgm:spPr/>
      <dgm:t>
        <a:bodyPr/>
        <a:lstStyle/>
        <a:p>
          <a:endParaRPr lang="es-PE"/>
        </a:p>
      </dgm:t>
    </dgm:pt>
    <dgm:pt modelId="{7E67D837-71C2-46F5-8932-B307061FE04B}">
      <dgm:prSet/>
      <dgm:spPr/>
      <dgm:t>
        <a:bodyPr/>
        <a:lstStyle/>
        <a:p>
          <a:r>
            <a:rPr lang="es-MX"/>
            <a:t>II. Requisitos mínimos</a:t>
          </a:r>
          <a:endParaRPr lang="es-PE"/>
        </a:p>
      </dgm:t>
    </dgm:pt>
    <dgm:pt modelId="{CA5BB7E9-D8AC-4E5D-935F-1DF453DAF7D4}" type="parTrans" cxnId="{F80E4C83-5366-49F5-AC57-42282EE56F62}">
      <dgm:prSet/>
      <dgm:spPr/>
      <dgm:t>
        <a:bodyPr/>
        <a:lstStyle/>
        <a:p>
          <a:endParaRPr lang="es-PE"/>
        </a:p>
      </dgm:t>
    </dgm:pt>
    <dgm:pt modelId="{EE9936F1-4131-4990-9D26-BC8355EB3F7D}" type="sibTrans" cxnId="{F80E4C83-5366-49F5-AC57-42282EE56F62}">
      <dgm:prSet/>
      <dgm:spPr/>
      <dgm:t>
        <a:bodyPr/>
        <a:lstStyle/>
        <a:p>
          <a:endParaRPr lang="es-PE"/>
        </a:p>
      </dgm:t>
    </dgm:pt>
    <dgm:pt modelId="{8B72C7CA-8F3D-45D0-9645-31CED1F918E9}">
      <dgm:prSet/>
      <dgm:spPr/>
      <dgm:t>
        <a:bodyPr/>
        <a:lstStyle/>
        <a:p>
          <a:r>
            <a:rPr lang="es-MX"/>
            <a:t>III. Requisitos adicionales</a:t>
          </a:r>
          <a:endParaRPr lang="es-PE"/>
        </a:p>
      </dgm:t>
    </dgm:pt>
    <dgm:pt modelId="{99CF4015-2135-40CE-B1CB-9608B2ED80A9}" type="parTrans" cxnId="{231B9C9F-0B58-4373-A6DE-AB416F240C28}">
      <dgm:prSet/>
      <dgm:spPr/>
      <dgm:t>
        <a:bodyPr/>
        <a:lstStyle/>
        <a:p>
          <a:endParaRPr lang="es-PE"/>
        </a:p>
      </dgm:t>
    </dgm:pt>
    <dgm:pt modelId="{2B6FFC96-D781-4AA1-9B39-8F03FD6EB028}" type="sibTrans" cxnId="{231B9C9F-0B58-4373-A6DE-AB416F240C28}">
      <dgm:prSet/>
      <dgm:spPr/>
      <dgm:t>
        <a:bodyPr/>
        <a:lstStyle/>
        <a:p>
          <a:endParaRPr lang="es-PE"/>
        </a:p>
      </dgm:t>
    </dgm:pt>
    <dgm:pt modelId="{01412DF6-2E69-4719-8D3B-A2EEC68859C4}">
      <dgm:prSet/>
      <dgm:spPr/>
      <dgm:t>
        <a:bodyPr/>
        <a:lstStyle/>
        <a:p>
          <a:r>
            <a:rPr lang="es-MX"/>
            <a:t>IV. Descripción del servicio</a:t>
          </a:r>
          <a:endParaRPr lang="es-PE"/>
        </a:p>
      </dgm:t>
    </dgm:pt>
    <dgm:pt modelId="{2BB2D174-B443-41B5-B829-14BCCACDAD12}" type="parTrans" cxnId="{967601F8-504A-4509-8A5F-BF7F0C9B1AA1}">
      <dgm:prSet/>
      <dgm:spPr/>
      <dgm:t>
        <a:bodyPr/>
        <a:lstStyle/>
        <a:p>
          <a:endParaRPr lang="es-PE"/>
        </a:p>
      </dgm:t>
    </dgm:pt>
    <dgm:pt modelId="{2E518FDF-8C5E-488C-8B0D-8F9E1B483143}" type="sibTrans" cxnId="{967601F8-504A-4509-8A5F-BF7F0C9B1AA1}">
      <dgm:prSet/>
      <dgm:spPr/>
      <dgm:t>
        <a:bodyPr/>
        <a:lstStyle/>
        <a:p>
          <a:endParaRPr lang="es-PE"/>
        </a:p>
      </dgm:t>
    </dgm:pt>
    <dgm:pt modelId="{CB3EBB89-EBD8-4DE6-91DF-A634CA93D0DD}">
      <dgm:prSet/>
      <dgm:spPr/>
      <dgm:t>
        <a:bodyPr/>
        <a:lstStyle/>
        <a:p>
          <a:r>
            <a:rPr lang="es-MX"/>
            <a:t>V. Vigencia del contrato</a:t>
          </a:r>
          <a:endParaRPr lang="es-PE"/>
        </a:p>
      </dgm:t>
    </dgm:pt>
    <dgm:pt modelId="{50CA7444-390E-4D68-937D-B85BB27C6353}" type="parTrans" cxnId="{770DA1DB-D570-4707-B6AA-C9178E0EA1A6}">
      <dgm:prSet/>
      <dgm:spPr/>
      <dgm:t>
        <a:bodyPr/>
        <a:lstStyle/>
        <a:p>
          <a:endParaRPr lang="es-PE"/>
        </a:p>
      </dgm:t>
    </dgm:pt>
    <dgm:pt modelId="{68D5F10D-6D8D-45EB-A962-B027E571B0F7}" type="sibTrans" cxnId="{770DA1DB-D570-4707-B6AA-C9178E0EA1A6}">
      <dgm:prSet/>
      <dgm:spPr/>
      <dgm:t>
        <a:bodyPr/>
        <a:lstStyle/>
        <a:p>
          <a:endParaRPr lang="es-PE"/>
        </a:p>
      </dgm:t>
    </dgm:pt>
    <dgm:pt modelId="{BFC6B1E2-51D5-44A2-A37A-A2B36A973618}">
      <dgm:prSet/>
      <dgm:spPr/>
      <dgm:t>
        <a:bodyPr/>
        <a:lstStyle/>
        <a:p>
          <a:r>
            <a:rPr lang="es-MX"/>
            <a:t>VI. Propuesta de Honorarios</a:t>
          </a:r>
          <a:endParaRPr lang="es-PE"/>
        </a:p>
      </dgm:t>
    </dgm:pt>
    <dgm:pt modelId="{21405638-A09C-4FE6-B3B1-02AE9F0E3308}" type="parTrans" cxnId="{50039C2D-7FDE-42F3-A847-D1C790CA4765}">
      <dgm:prSet/>
      <dgm:spPr/>
      <dgm:t>
        <a:bodyPr/>
        <a:lstStyle/>
        <a:p>
          <a:endParaRPr lang="es-PE"/>
        </a:p>
      </dgm:t>
    </dgm:pt>
    <dgm:pt modelId="{A60C3D87-FD9C-4DCA-979D-5F351577C83B}" type="sibTrans" cxnId="{50039C2D-7FDE-42F3-A847-D1C790CA4765}">
      <dgm:prSet/>
      <dgm:spPr/>
      <dgm:t>
        <a:bodyPr/>
        <a:lstStyle/>
        <a:p>
          <a:endParaRPr lang="es-PE"/>
        </a:p>
      </dgm:t>
    </dgm:pt>
    <dgm:pt modelId="{232BCF5D-6F32-4F83-B280-F25D2D0A5143}">
      <dgm:prSet/>
      <dgm:spPr/>
      <dgm:t>
        <a:bodyPr/>
        <a:lstStyle/>
        <a:p>
          <a:r>
            <a:rPr lang="es-MX"/>
            <a:t>VII. Conformidad del servicio</a:t>
          </a:r>
          <a:endParaRPr lang="es-PE"/>
        </a:p>
      </dgm:t>
    </dgm:pt>
    <dgm:pt modelId="{59E4AC87-C26B-4A0D-B8F5-9A9E22CAFDC9}" type="parTrans" cxnId="{20FB654E-2BB4-48AD-9989-EB3863F9083A}">
      <dgm:prSet/>
      <dgm:spPr/>
      <dgm:t>
        <a:bodyPr/>
        <a:lstStyle/>
        <a:p>
          <a:endParaRPr lang="es-PE"/>
        </a:p>
      </dgm:t>
    </dgm:pt>
    <dgm:pt modelId="{A6C97823-C3CE-43C1-9443-F8FF7CF288C3}" type="sibTrans" cxnId="{20FB654E-2BB4-48AD-9989-EB3863F9083A}">
      <dgm:prSet/>
      <dgm:spPr/>
      <dgm:t>
        <a:bodyPr/>
        <a:lstStyle/>
        <a:p>
          <a:endParaRPr lang="es-PE"/>
        </a:p>
      </dgm:t>
    </dgm:pt>
    <dgm:pt modelId="{3696F2C5-2030-402C-B388-63D2427100E2}" type="pres">
      <dgm:prSet presAssocID="{EA50650E-4E3E-409C-86BD-45E43A00CA38}" presName="diagram" presStyleCnt="0">
        <dgm:presLayoutVars>
          <dgm:dir/>
          <dgm:resizeHandles val="exact"/>
        </dgm:presLayoutVars>
      </dgm:prSet>
      <dgm:spPr/>
    </dgm:pt>
    <dgm:pt modelId="{F2BC8E95-1E2C-43B6-A223-73AECABA5F08}" type="pres">
      <dgm:prSet presAssocID="{D4A57A4E-1B3E-485D-948F-6AD1D860C872}" presName="node" presStyleLbl="node1" presStyleIdx="0" presStyleCnt="7">
        <dgm:presLayoutVars>
          <dgm:bulletEnabled val="1"/>
        </dgm:presLayoutVars>
      </dgm:prSet>
      <dgm:spPr/>
    </dgm:pt>
    <dgm:pt modelId="{2A1F7706-01A6-46DB-8270-CB01D76F9821}" type="pres">
      <dgm:prSet presAssocID="{6575E9FD-325A-4AAB-BF11-2739AA81F8DB}" presName="sibTrans" presStyleCnt="0"/>
      <dgm:spPr/>
    </dgm:pt>
    <dgm:pt modelId="{5BB8135D-1FEA-41E1-A823-D7B0004676EE}" type="pres">
      <dgm:prSet presAssocID="{7E67D837-71C2-46F5-8932-B307061FE04B}" presName="node" presStyleLbl="node1" presStyleIdx="1" presStyleCnt="7">
        <dgm:presLayoutVars>
          <dgm:bulletEnabled val="1"/>
        </dgm:presLayoutVars>
      </dgm:prSet>
      <dgm:spPr/>
    </dgm:pt>
    <dgm:pt modelId="{0991C971-A90D-4427-9458-D3C9DCC3C142}" type="pres">
      <dgm:prSet presAssocID="{EE9936F1-4131-4990-9D26-BC8355EB3F7D}" presName="sibTrans" presStyleCnt="0"/>
      <dgm:spPr/>
    </dgm:pt>
    <dgm:pt modelId="{F5F3B572-EE6A-4896-A835-109DAE88A7D0}" type="pres">
      <dgm:prSet presAssocID="{8B72C7CA-8F3D-45D0-9645-31CED1F918E9}" presName="node" presStyleLbl="node1" presStyleIdx="2" presStyleCnt="7">
        <dgm:presLayoutVars>
          <dgm:bulletEnabled val="1"/>
        </dgm:presLayoutVars>
      </dgm:prSet>
      <dgm:spPr/>
    </dgm:pt>
    <dgm:pt modelId="{6CEBBEE0-B3F2-4B58-A132-E7319634FC2E}" type="pres">
      <dgm:prSet presAssocID="{2B6FFC96-D781-4AA1-9B39-8F03FD6EB028}" presName="sibTrans" presStyleCnt="0"/>
      <dgm:spPr/>
    </dgm:pt>
    <dgm:pt modelId="{0E002FED-1190-4268-BA88-F6F018E23BF4}" type="pres">
      <dgm:prSet presAssocID="{01412DF6-2E69-4719-8D3B-A2EEC68859C4}" presName="node" presStyleLbl="node1" presStyleIdx="3" presStyleCnt="7">
        <dgm:presLayoutVars>
          <dgm:bulletEnabled val="1"/>
        </dgm:presLayoutVars>
      </dgm:prSet>
      <dgm:spPr/>
    </dgm:pt>
    <dgm:pt modelId="{37422FDF-00CB-47BB-BBB1-32E48FE2458C}" type="pres">
      <dgm:prSet presAssocID="{2E518FDF-8C5E-488C-8B0D-8F9E1B483143}" presName="sibTrans" presStyleCnt="0"/>
      <dgm:spPr/>
    </dgm:pt>
    <dgm:pt modelId="{3B008614-FB39-4871-8CFD-99729EE20A9C}" type="pres">
      <dgm:prSet presAssocID="{CB3EBB89-EBD8-4DE6-91DF-A634CA93D0DD}" presName="node" presStyleLbl="node1" presStyleIdx="4" presStyleCnt="7">
        <dgm:presLayoutVars>
          <dgm:bulletEnabled val="1"/>
        </dgm:presLayoutVars>
      </dgm:prSet>
      <dgm:spPr/>
    </dgm:pt>
    <dgm:pt modelId="{1984C4EC-B35B-4526-8F44-E4ABA32D0703}" type="pres">
      <dgm:prSet presAssocID="{68D5F10D-6D8D-45EB-A962-B027E571B0F7}" presName="sibTrans" presStyleCnt="0"/>
      <dgm:spPr/>
    </dgm:pt>
    <dgm:pt modelId="{4129335F-46D5-408B-AD76-684B488146A5}" type="pres">
      <dgm:prSet presAssocID="{BFC6B1E2-51D5-44A2-A37A-A2B36A973618}" presName="node" presStyleLbl="node1" presStyleIdx="5" presStyleCnt="7">
        <dgm:presLayoutVars>
          <dgm:bulletEnabled val="1"/>
        </dgm:presLayoutVars>
      </dgm:prSet>
      <dgm:spPr/>
    </dgm:pt>
    <dgm:pt modelId="{9E69E5AF-1269-4C2E-B64A-20D8870F4EFD}" type="pres">
      <dgm:prSet presAssocID="{A60C3D87-FD9C-4DCA-979D-5F351577C83B}" presName="sibTrans" presStyleCnt="0"/>
      <dgm:spPr/>
    </dgm:pt>
    <dgm:pt modelId="{64FCD3A3-A166-4169-91BC-DB6336013A89}" type="pres">
      <dgm:prSet presAssocID="{232BCF5D-6F32-4F83-B280-F25D2D0A5143}" presName="node" presStyleLbl="node1" presStyleIdx="6" presStyleCnt="7">
        <dgm:presLayoutVars>
          <dgm:bulletEnabled val="1"/>
        </dgm:presLayoutVars>
      </dgm:prSet>
      <dgm:spPr/>
    </dgm:pt>
  </dgm:ptLst>
  <dgm:cxnLst>
    <dgm:cxn modelId="{F3FDA127-83DB-437F-8428-63D7AB4CDC09}" srcId="{EA50650E-4E3E-409C-86BD-45E43A00CA38}" destId="{D4A57A4E-1B3E-485D-948F-6AD1D860C872}" srcOrd="0" destOrd="0" parTransId="{3A425920-8509-4C49-B616-4DB073CBCCC4}" sibTransId="{6575E9FD-325A-4AAB-BF11-2739AA81F8DB}"/>
    <dgm:cxn modelId="{50039C2D-7FDE-42F3-A847-D1C790CA4765}" srcId="{EA50650E-4E3E-409C-86BD-45E43A00CA38}" destId="{BFC6B1E2-51D5-44A2-A37A-A2B36A973618}" srcOrd="5" destOrd="0" parTransId="{21405638-A09C-4FE6-B3B1-02AE9F0E3308}" sibTransId="{A60C3D87-FD9C-4DCA-979D-5F351577C83B}"/>
    <dgm:cxn modelId="{21F5B635-0062-446B-8650-D0A90741C06E}" type="presOf" srcId="{8B72C7CA-8F3D-45D0-9645-31CED1F918E9}" destId="{F5F3B572-EE6A-4896-A835-109DAE88A7D0}" srcOrd="0" destOrd="0" presId="urn:microsoft.com/office/officeart/2005/8/layout/default"/>
    <dgm:cxn modelId="{20FB654E-2BB4-48AD-9989-EB3863F9083A}" srcId="{EA50650E-4E3E-409C-86BD-45E43A00CA38}" destId="{232BCF5D-6F32-4F83-B280-F25D2D0A5143}" srcOrd="6" destOrd="0" parTransId="{59E4AC87-C26B-4A0D-B8F5-9A9E22CAFDC9}" sibTransId="{A6C97823-C3CE-43C1-9443-F8FF7CF288C3}"/>
    <dgm:cxn modelId="{C0A2A755-1C41-4EAC-8604-1AFCE742D5DA}" type="presOf" srcId="{232BCF5D-6F32-4F83-B280-F25D2D0A5143}" destId="{64FCD3A3-A166-4169-91BC-DB6336013A89}" srcOrd="0" destOrd="0" presId="urn:microsoft.com/office/officeart/2005/8/layout/default"/>
    <dgm:cxn modelId="{BE494657-AB55-449D-A80A-A5B2870CE734}" type="presOf" srcId="{EA50650E-4E3E-409C-86BD-45E43A00CA38}" destId="{3696F2C5-2030-402C-B388-63D2427100E2}" srcOrd="0" destOrd="0" presId="urn:microsoft.com/office/officeart/2005/8/layout/default"/>
    <dgm:cxn modelId="{F80E4C83-5366-49F5-AC57-42282EE56F62}" srcId="{EA50650E-4E3E-409C-86BD-45E43A00CA38}" destId="{7E67D837-71C2-46F5-8932-B307061FE04B}" srcOrd="1" destOrd="0" parTransId="{CA5BB7E9-D8AC-4E5D-935F-1DF453DAF7D4}" sibTransId="{EE9936F1-4131-4990-9D26-BC8355EB3F7D}"/>
    <dgm:cxn modelId="{1A06218F-97F5-4DB1-A74E-84EC295C058F}" type="presOf" srcId="{D4A57A4E-1B3E-485D-948F-6AD1D860C872}" destId="{F2BC8E95-1E2C-43B6-A223-73AECABA5F08}" srcOrd="0" destOrd="0" presId="urn:microsoft.com/office/officeart/2005/8/layout/default"/>
    <dgm:cxn modelId="{E27F2F90-43B9-4C6F-8509-B4505CEA5199}" type="presOf" srcId="{7E67D837-71C2-46F5-8932-B307061FE04B}" destId="{5BB8135D-1FEA-41E1-A823-D7B0004676EE}" srcOrd="0" destOrd="0" presId="urn:microsoft.com/office/officeart/2005/8/layout/default"/>
    <dgm:cxn modelId="{231B9C9F-0B58-4373-A6DE-AB416F240C28}" srcId="{EA50650E-4E3E-409C-86BD-45E43A00CA38}" destId="{8B72C7CA-8F3D-45D0-9645-31CED1F918E9}" srcOrd="2" destOrd="0" parTransId="{99CF4015-2135-40CE-B1CB-9608B2ED80A9}" sibTransId="{2B6FFC96-D781-4AA1-9B39-8F03FD6EB028}"/>
    <dgm:cxn modelId="{6233FED4-39D0-43A9-9E5E-7939F759DD3F}" type="presOf" srcId="{CB3EBB89-EBD8-4DE6-91DF-A634CA93D0DD}" destId="{3B008614-FB39-4871-8CFD-99729EE20A9C}" srcOrd="0" destOrd="0" presId="urn:microsoft.com/office/officeart/2005/8/layout/default"/>
    <dgm:cxn modelId="{770DA1DB-D570-4707-B6AA-C9178E0EA1A6}" srcId="{EA50650E-4E3E-409C-86BD-45E43A00CA38}" destId="{CB3EBB89-EBD8-4DE6-91DF-A634CA93D0DD}" srcOrd="4" destOrd="0" parTransId="{50CA7444-390E-4D68-937D-B85BB27C6353}" sibTransId="{68D5F10D-6D8D-45EB-A962-B027E571B0F7}"/>
    <dgm:cxn modelId="{FE1AAFDB-3578-4B58-9693-2670D09670D2}" type="presOf" srcId="{BFC6B1E2-51D5-44A2-A37A-A2B36A973618}" destId="{4129335F-46D5-408B-AD76-684B488146A5}" srcOrd="0" destOrd="0" presId="urn:microsoft.com/office/officeart/2005/8/layout/default"/>
    <dgm:cxn modelId="{492D3CEF-8139-4AFD-89D8-B38DCCD50953}" type="presOf" srcId="{01412DF6-2E69-4719-8D3B-A2EEC68859C4}" destId="{0E002FED-1190-4268-BA88-F6F018E23BF4}" srcOrd="0" destOrd="0" presId="urn:microsoft.com/office/officeart/2005/8/layout/default"/>
    <dgm:cxn modelId="{967601F8-504A-4509-8A5F-BF7F0C9B1AA1}" srcId="{EA50650E-4E3E-409C-86BD-45E43A00CA38}" destId="{01412DF6-2E69-4719-8D3B-A2EEC68859C4}" srcOrd="3" destOrd="0" parTransId="{2BB2D174-B443-41B5-B829-14BCCACDAD12}" sibTransId="{2E518FDF-8C5E-488C-8B0D-8F9E1B483143}"/>
    <dgm:cxn modelId="{3C111D8E-8105-4A13-9DA0-240895DB27B8}" type="presParOf" srcId="{3696F2C5-2030-402C-B388-63D2427100E2}" destId="{F2BC8E95-1E2C-43B6-A223-73AECABA5F08}" srcOrd="0" destOrd="0" presId="urn:microsoft.com/office/officeart/2005/8/layout/default"/>
    <dgm:cxn modelId="{7821502D-5C8E-4786-A987-CE090AE98405}" type="presParOf" srcId="{3696F2C5-2030-402C-B388-63D2427100E2}" destId="{2A1F7706-01A6-46DB-8270-CB01D76F9821}" srcOrd="1" destOrd="0" presId="urn:microsoft.com/office/officeart/2005/8/layout/default"/>
    <dgm:cxn modelId="{B422321A-63D3-4591-A46E-EF09A6819E6F}" type="presParOf" srcId="{3696F2C5-2030-402C-B388-63D2427100E2}" destId="{5BB8135D-1FEA-41E1-A823-D7B0004676EE}" srcOrd="2" destOrd="0" presId="urn:microsoft.com/office/officeart/2005/8/layout/default"/>
    <dgm:cxn modelId="{91C150D8-026B-428A-89A8-2661F2458E8A}" type="presParOf" srcId="{3696F2C5-2030-402C-B388-63D2427100E2}" destId="{0991C971-A90D-4427-9458-D3C9DCC3C142}" srcOrd="3" destOrd="0" presId="urn:microsoft.com/office/officeart/2005/8/layout/default"/>
    <dgm:cxn modelId="{BB634B80-42FB-4162-964B-C6B4D0E0FBB2}" type="presParOf" srcId="{3696F2C5-2030-402C-B388-63D2427100E2}" destId="{F5F3B572-EE6A-4896-A835-109DAE88A7D0}" srcOrd="4" destOrd="0" presId="urn:microsoft.com/office/officeart/2005/8/layout/default"/>
    <dgm:cxn modelId="{3636BAAD-AA88-488B-A8BB-FEF7DD1FF7B3}" type="presParOf" srcId="{3696F2C5-2030-402C-B388-63D2427100E2}" destId="{6CEBBEE0-B3F2-4B58-A132-E7319634FC2E}" srcOrd="5" destOrd="0" presId="urn:microsoft.com/office/officeart/2005/8/layout/default"/>
    <dgm:cxn modelId="{77F96BBF-FF36-40E6-A558-DB206AACCA83}" type="presParOf" srcId="{3696F2C5-2030-402C-B388-63D2427100E2}" destId="{0E002FED-1190-4268-BA88-F6F018E23BF4}" srcOrd="6" destOrd="0" presId="urn:microsoft.com/office/officeart/2005/8/layout/default"/>
    <dgm:cxn modelId="{47DB2828-5484-4BE9-833E-19AD8DC6F50B}" type="presParOf" srcId="{3696F2C5-2030-402C-B388-63D2427100E2}" destId="{37422FDF-00CB-47BB-BBB1-32E48FE2458C}" srcOrd="7" destOrd="0" presId="urn:microsoft.com/office/officeart/2005/8/layout/default"/>
    <dgm:cxn modelId="{E82FE4F4-4D19-4B0D-A748-B4A7A443C3ED}" type="presParOf" srcId="{3696F2C5-2030-402C-B388-63D2427100E2}" destId="{3B008614-FB39-4871-8CFD-99729EE20A9C}" srcOrd="8" destOrd="0" presId="urn:microsoft.com/office/officeart/2005/8/layout/default"/>
    <dgm:cxn modelId="{2E5D4C76-3A11-4CDF-AA75-33F61B5DD77D}" type="presParOf" srcId="{3696F2C5-2030-402C-B388-63D2427100E2}" destId="{1984C4EC-B35B-4526-8F44-E4ABA32D0703}" srcOrd="9" destOrd="0" presId="urn:microsoft.com/office/officeart/2005/8/layout/default"/>
    <dgm:cxn modelId="{DF150AC0-0512-4720-A986-38FB39E85CA0}" type="presParOf" srcId="{3696F2C5-2030-402C-B388-63D2427100E2}" destId="{4129335F-46D5-408B-AD76-684B488146A5}" srcOrd="10" destOrd="0" presId="urn:microsoft.com/office/officeart/2005/8/layout/default"/>
    <dgm:cxn modelId="{A34D247D-88D1-4094-ABA7-490E674B2645}" type="presParOf" srcId="{3696F2C5-2030-402C-B388-63D2427100E2}" destId="{9E69E5AF-1269-4C2E-B64A-20D8870F4EFD}" srcOrd="11" destOrd="0" presId="urn:microsoft.com/office/officeart/2005/8/layout/default"/>
    <dgm:cxn modelId="{2A603FE2-322F-435D-8AF6-1B615E64D8FA}" type="presParOf" srcId="{3696F2C5-2030-402C-B388-63D2427100E2}" destId="{64FCD3A3-A166-4169-91BC-DB6336013A89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67F764-41B2-426D-A95C-F68D81CE44CC}">
      <dsp:nvSpPr>
        <dsp:cNvPr id="0" name=""/>
        <dsp:cNvSpPr/>
      </dsp:nvSpPr>
      <dsp:spPr>
        <a:xfrm>
          <a:off x="0" y="92686"/>
          <a:ext cx="10515600" cy="134257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400" b="0" i="0" kern="1200" dirty="0"/>
            <a:t>El requerimiento da </a:t>
          </a:r>
          <a:r>
            <a:rPr lang="es-MX" sz="2400" b="1" i="0" kern="1200" dirty="0"/>
            <a:t>inicio al proceso de contratación</a:t>
          </a:r>
          <a:r>
            <a:rPr lang="es-MX" sz="2400" b="0" i="0" kern="1200" dirty="0"/>
            <a:t>, es realizado considerando el principio de </a:t>
          </a:r>
          <a:r>
            <a:rPr lang="es-MX" sz="2400" b="1" i="0" kern="1200" dirty="0"/>
            <a:t>valor por dinero</a:t>
          </a:r>
          <a:r>
            <a:rPr lang="es-MX" sz="2400" b="0" i="0" kern="1200" dirty="0"/>
            <a:t>. </a:t>
          </a:r>
          <a:endParaRPr lang="es-PE" sz="2400" kern="1200" dirty="0"/>
        </a:p>
      </dsp:txBody>
      <dsp:txXfrm>
        <a:off x="65539" y="158225"/>
        <a:ext cx="10384522" cy="1211496"/>
      </dsp:txXfrm>
    </dsp:sp>
    <dsp:sp modelId="{4A598772-1C01-41F8-B680-0A5CD153F3B6}">
      <dsp:nvSpPr>
        <dsp:cNvPr id="0" name=""/>
        <dsp:cNvSpPr/>
      </dsp:nvSpPr>
      <dsp:spPr>
        <a:xfrm>
          <a:off x="0" y="1504381"/>
          <a:ext cx="10515600" cy="134257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400" b="0" i="0" kern="1200" dirty="0"/>
            <a:t>El área usuaria o área técnica estratégica determina el requerimiento en coordinación con la dependencia encargada de las contrataciones, en el cual se</a:t>
          </a:r>
          <a:r>
            <a:rPr lang="es-MX" sz="2400" b="1" i="0" kern="1200" dirty="0"/>
            <a:t> identifican la finalidad pública y los objetivos de la contratación</a:t>
          </a:r>
          <a:r>
            <a:rPr lang="es-MX" sz="2400" b="0" i="0" kern="1200" dirty="0"/>
            <a:t>.</a:t>
          </a:r>
          <a:endParaRPr lang="es-PE" sz="2400" kern="1200" dirty="0"/>
        </a:p>
      </dsp:txBody>
      <dsp:txXfrm>
        <a:off x="65539" y="1569920"/>
        <a:ext cx="10384522" cy="1211496"/>
      </dsp:txXfrm>
    </dsp:sp>
    <dsp:sp modelId="{FEA608CD-95F9-4BE1-BF69-E0F2C7AE7E10}">
      <dsp:nvSpPr>
        <dsp:cNvPr id="0" name=""/>
        <dsp:cNvSpPr/>
      </dsp:nvSpPr>
      <dsp:spPr>
        <a:xfrm>
          <a:off x="0" y="2916076"/>
          <a:ext cx="10515600" cy="134257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400" b="0" i="0" kern="1200" dirty="0"/>
            <a:t>El requerimiento </a:t>
          </a:r>
          <a:r>
            <a:rPr lang="es-MX" sz="2400" b="1" i="0" kern="1200" dirty="0"/>
            <a:t>permite el acceso de los proveedores al proceso de contratación en condiciones de igualdad</a:t>
          </a:r>
          <a:r>
            <a:rPr lang="es-MX" sz="2400" b="0" i="0" kern="1200" dirty="0"/>
            <a:t>, sin obstaculizar la competencia o direccionar el proceso de contratación a un determinado proveedor.</a:t>
          </a:r>
          <a:endParaRPr lang="es-PE" sz="2400" kern="1200" dirty="0"/>
        </a:p>
      </dsp:txBody>
      <dsp:txXfrm>
        <a:off x="65539" y="2981615"/>
        <a:ext cx="10384522" cy="12114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6A35AC-35EE-41D4-A63F-F3ABBD8AA8D9}">
      <dsp:nvSpPr>
        <dsp:cNvPr id="0" name=""/>
        <dsp:cNvSpPr/>
      </dsp:nvSpPr>
      <dsp:spPr>
        <a:xfrm>
          <a:off x="7223959" y="3691838"/>
          <a:ext cx="53527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35278" y="45720"/>
              </a:lnTo>
            </a:path>
          </a:pathLst>
        </a:custGeom>
        <a:noFill/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3444B1-A07E-4894-9E1D-A6D0E6E850CE}">
      <dsp:nvSpPr>
        <dsp:cNvPr id="0" name=""/>
        <dsp:cNvSpPr/>
      </dsp:nvSpPr>
      <dsp:spPr>
        <a:xfrm>
          <a:off x="3384323" y="2175669"/>
          <a:ext cx="535278" cy="15618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67639" y="0"/>
              </a:lnTo>
              <a:lnTo>
                <a:pt x="267639" y="1561889"/>
              </a:lnTo>
              <a:lnTo>
                <a:pt x="535278" y="1561889"/>
              </a:lnTo>
            </a:path>
          </a:pathLst>
        </a:custGeom>
        <a:noFill/>
        <a:ln w="1905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C31D8C-DABD-49D5-8B47-AA4610DC5A0E}">
      <dsp:nvSpPr>
        <dsp:cNvPr id="0" name=""/>
        <dsp:cNvSpPr/>
      </dsp:nvSpPr>
      <dsp:spPr>
        <a:xfrm>
          <a:off x="7223959" y="2129948"/>
          <a:ext cx="53527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35278" y="45720"/>
              </a:lnTo>
            </a:path>
          </a:pathLst>
        </a:custGeom>
        <a:noFill/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C236A6-7A8A-4B62-AFA5-B6083969A73B}">
      <dsp:nvSpPr>
        <dsp:cNvPr id="0" name=""/>
        <dsp:cNvSpPr/>
      </dsp:nvSpPr>
      <dsp:spPr>
        <a:xfrm>
          <a:off x="3384323" y="2129948"/>
          <a:ext cx="53527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35278" y="45720"/>
              </a:lnTo>
            </a:path>
          </a:pathLst>
        </a:custGeom>
        <a:noFill/>
        <a:ln w="1905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DB6C90-365E-49E3-AF59-698A81908D73}">
      <dsp:nvSpPr>
        <dsp:cNvPr id="0" name=""/>
        <dsp:cNvSpPr/>
      </dsp:nvSpPr>
      <dsp:spPr>
        <a:xfrm>
          <a:off x="7223959" y="568059"/>
          <a:ext cx="53527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35278" y="45720"/>
              </a:lnTo>
            </a:path>
          </a:pathLst>
        </a:custGeom>
        <a:noFill/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B45AEB-E5DE-4A91-9F84-179D95B61110}">
      <dsp:nvSpPr>
        <dsp:cNvPr id="0" name=""/>
        <dsp:cNvSpPr/>
      </dsp:nvSpPr>
      <dsp:spPr>
        <a:xfrm>
          <a:off x="3384323" y="613779"/>
          <a:ext cx="535278" cy="1561889"/>
        </a:xfrm>
        <a:custGeom>
          <a:avLst/>
          <a:gdLst/>
          <a:ahLst/>
          <a:cxnLst/>
          <a:rect l="0" t="0" r="0" b="0"/>
          <a:pathLst>
            <a:path>
              <a:moveTo>
                <a:pt x="0" y="1561889"/>
              </a:moveTo>
              <a:lnTo>
                <a:pt x="267639" y="1561889"/>
              </a:lnTo>
              <a:lnTo>
                <a:pt x="267639" y="0"/>
              </a:lnTo>
              <a:lnTo>
                <a:pt x="535278" y="0"/>
              </a:lnTo>
            </a:path>
          </a:pathLst>
        </a:custGeom>
        <a:noFill/>
        <a:ln w="1905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1B3C5B-9D07-47F6-8F15-C4052DA59CF0}">
      <dsp:nvSpPr>
        <dsp:cNvPr id="0" name=""/>
        <dsp:cNvSpPr/>
      </dsp:nvSpPr>
      <dsp:spPr>
        <a:xfrm>
          <a:off x="79966" y="1561998"/>
          <a:ext cx="3304357" cy="122734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b="0" i="0" kern="1200" dirty="0"/>
            <a:t>El requerimiento se formula de manera clara y objetiva, y debe expresar el bien, servicio u obra a contratar</a:t>
          </a:r>
          <a:endParaRPr lang="es-PE" sz="1400" kern="1200" dirty="0"/>
        </a:p>
      </dsp:txBody>
      <dsp:txXfrm>
        <a:off x="79966" y="1561998"/>
        <a:ext cx="3304357" cy="1227340"/>
      </dsp:txXfrm>
    </dsp:sp>
    <dsp:sp modelId="{09693627-0615-4C37-BFE0-074FBBD99CB5}">
      <dsp:nvSpPr>
        <dsp:cNvPr id="0" name=""/>
        <dsp:cNvSpPr/>
      </dsp:nvSpPr>
      <dsp:spPr>
        <a:xfrm>
          <a:off x="3919602" y="109"/>
          <a:ext cx="3304357" cy="122734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b="0" i="0" kern="1200" dirty="0"/>
            <a:t>El requerimiento de bienes se plasma en especificaciones técnicas</a:t>
          </a:r>
          <a:endParaRPr lang="es-PE" sz="1400" kern="1200" dirty="0"/>
        </a:p>
      </dsp:txBody>
      <dsp:txXfrm>
        <a:off x="3919602" y="109"/>
        <a:ext cx="3304357" cy="1227340"/>
      </dsp:txXfrm>
    </dsp:sp>
    <dsp:sp modelId="{8E9A7BA5-A615-4255-9C75-CD7D622B0AC7}">
      <dsp:nvSpPr>
        <dsp:cNvPr id="0" name=""/>
        <dsp:cNvSpPr/>
      </dsp:nvSpPr>
      <dsp:spPr>
        <a:xfrm>
          <a:off x="7759238" y="109"/>
          <a:ext cx="2676394" cy="122734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kern="1200" dirty="0"/>
            <a:t>Especificaciones técnicas. Descripción de las características técnicas y/o requisitos funcionales del bien a ser contratado</a:t>
          </a:r>
          <a:r>
            <a:rPr lang="es-MX" sz="1400" kern="1200"/>
            <a:t>. </a:t>
          </a:r>
          <a:endParaRPr lang="es-PE" sz="1400" kern="1200" dirty="0"/>
        </a:p>
      </dsp:txBody>
      <dsp:txXfrm>
        <a:off x="7759238" y="109"/>
        <a:ext cx="2676394" cy="1227340"/>
      </dsp:txXfrm>
    </dsp:sp>
    <dsp:sp modelId="{ECEDC753-ECEB-4DA2-8F43-48A0A1695B23}">
      <dsp:nvSpPr>
        <dsp:cNvPr id="0" name=""/>
        <dsp:cNvSpPr/>
      </dsp:nvSpPr>
      <dsp:spPr>
        <a:xfrm>
          <a:off x="3919602" y="1561998"/>
          <a:ext cx="3304357" cy="122734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kern="1200" dirty="0"/>
            <a:t>El requerimiento</a:t>
          </a:r>
          <a:r>
            <a:rPr lang="es-MX" sz="1400" b="0" i="0" kern="1200" dirty="0"/>
            <a:t> de servicios se plasma en términos de referencia</a:t>
          </a:r>
          <a:endParaRPr lang="es-PE" sz="1400" kern="1200" dirty="0"/>
        </a:p>
      </dsp:txBody>
      <dsp:txXfrm>
        <a:off x="3919602" y="1561998"/>
        <a:ext cx="3304357" cy="1227340"/>
      </dsp:txXfrm>
    </dsp:sp>
    <dsp:sp modelId="{D4DB6607-3A68-4AD4-9BEC-0A96E2ABB170}">
      <dsp:nvSpPr>
        <dsp:cNvPr id="0" name=""/>
        <dsp:cNvSpPr/>
      </dsp:nvSpPr>
      <dsp:spPr>
        <a:xfrm>
          <a:off x="7759238" y="1561998"/>
          <a:ext cx="2676394" cy="122734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kern="1200" dirty="0"/>
            <a:t>Términos de referencia. Descripción de las características técnicas y las condiciones en que se ejecuta la contratación de servicios en general, consultoría en general y consultoría de obra. </a:t>
          </a:r>
          <a:endParaRPr lang="es-PE" sz="1400" kern="1200" dirty="0"/>
        </a:p>
      </dsp:txBody>
      <dsp:txXfrm>
        <a:off x="7759238" y="1561998"/>
        <a:ext cx="2676394" cy="1227340"/>
      </dsp:txXfrm>
    </dsp:sp>
    <dsp:sp modelId="{E41E831F-9233-4273-897C-AEAEDD85AC93}">
      <dsp:nvSpPr>
        <dsp:cNvPr id="0" name=""/>
        <dsp:cNvSpPr/>
      </dsp:nvSpPr>
      <dsp:spPr>
        <a:xfrm>
          <a:off x="3919602" y="3123888"/>
          <a:ext cx="3304357" cy="122734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kern="1200" dirty="0"/>
            <a:t>El requerimiento </a:t>
          </a:r>
          <a:r>
            <a:rPr lang="es-MX" sz="1400" b="0" i="0" kern="1200" dirty="0"/>
            <a:t>de obras se plasma en el expediente técnico de obra </a:t>
          </a:r>
          <a:endParaRPr lang="es-PE" sz="1400" kern="1200" dirty="0"/>
        </a:p>
      </dsp:txBody>
      <dsp:txXfrm>
        <a:off x="3919602" y="3123888"/>
        <a:ext cx="3304357" cy="1227340"/>
      </dsp:txXfrm>
    </dsp:sp>
    <dsp:sp modelId="{9F1211D9-413C-43C1-A258-C87ED2E0555A}">
      <dsp:nvSpPr>
        <dsp:cNvPr id="0" name=""/>
        <dsp:cNvSpPr/>
      </dsp:nvSpPr>
      <dsp:spPr>
        <a:xfrm>
          <a:off x="7759238" y="3123888"/>
          <a:ext cx="2676394" cy="122734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kern="1200" dirty="0"/>
            <a:t>Expediente técnico. Conjunto de documentos que definen, principalmente, las características, alcance y permiten la adecuada ejecución de una obra. </a:t>
          </a:r>
          <a:endParaRPr lang="es-PE" sz="1400" kern="1200" dirty="0"/>
        </a:p>
      </dsp:txBody>
      <dsp:txXfrm>
        <a:off x="7759238" y="3123888"/>
        <a:ext cx="2676394" cy="12273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763DE0-9356-4F42-A999-8B096716B468}">
      <dsp:nvSpPr>
        <dsp:cNvPr id="0" name=""/>
        <dsp:cNvSpPr/>
      </dsp:nvSpPr>
      <dsp:spPr>
        <a:xfrm>
          <a:off x="4998504" y="3802406"/>
          <a:ext cx="51859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18591" y="45720"/>
              </a:lnTo>
            </a:path>
          </a:pathLst>
        </a:custGeom>
        <a:noFill/>
        <a:ln w="1905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4FC0AD-2D70-4FF1-95EE-00EAF81A4392}">
      <dsp:nvSpPr>
        <dsp:cNvPr id="0" name=""/>
        <dsp:cNvSpPr/>
      </dsp:nvSpPr>
      <dsp:spPr>
        <a:xfrm>
          <a:off x="4998504" y="2687434"/>
          <a:ext cx="51859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18591" y="45720"/>
              </a:lnTo>
            </a:path>
          </a:pathLst>
        </a:custGeom>
        <a:noFill/>
        <a:ln w="1905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7C5BF8-F55C-4BC4-9D95-306416996D4B}">
      <dsp:nvSpPr>
        <dsp:cNvPr id="0" name=""/>
        <dsp:cNvSpPr/>
      </dsp:nvSpPr>
      <dsp:spPr>
        <a:xfrm>
          <a:off x="4998504" y="1060697"/>
          <a:ext cx="518591" cy="5574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9295" y="0"/>
              </a:lnTo>
              <a:lnTo>
                <a:pt x="259295" y="557485"/>
              </a:lnTo>
              <a:lnTo>
                <a:pt x="518591" y="557485"/>
              </a:lnTo>
            </a:path>
          </a:pathLst>
        </a:custGeom>
        <a:noFill/>
        <a:ln w="1905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ED7FE8-9ADD-45A8-A7A8-7483F46977DB}">
      <dsp:nvSpPr>
        <dsp:cNvPr id="0" name=""/>
        <dsp:cNvSpPr/>
      </dsp:nvSpPr>
      <dsp:spPr>
        <a:xfrm>
          <a:off x="4998504" y="503211"/>
          <a:ext cx="518591" cy="557485"/>
        </a:xfrm>
        <a:custGeom>
          <a:avLst/>
          <a:gdLst/>
          <a:ahLst/>
          <a:cxnLst/>
          <a:rect l="0" t="0" r="0" b="0"/>
          <a:pathLst>
            <a:path>
              <a:moveTo>
                <a:pt x="0" y="557485"/>
              </a:moveTo>
              <a:lnTo>
                <a:pt x="259295" y="557485"/>
              </a:lnTo>
              <a:lnTo>
                <a:pt x="259295" y="0"/>
              </a:lnTo>
              <a:lnTo>
                <a:pt x="518591" y="0"/>
              </a:lnTo>
            </a:path>
          </a:pathLst>
        </a:custGeom>
        <a:noFill/>
        <a:ln w="1905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CD2357-D56D-4D00-9031-0753F326A614}">
      <dsp:nvSpPr>
        <dsp:cNvPr id="0" name=""/>
        <dsp:cNvSpPr/>
      </dsp:nvSpPr>
      <dsp:spPr>
        <a:xfrm>
          <a:off x="4856" y="665270"/>
          <a:ext cx="4993648" cy="79085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300" b="0" i="0" kern="1200" dirty="0"/>
            <a:t>Área usuaria</a:t>
          </a:r>
          <a:r>
            <a:rPr lang="es-MX" sz="1300" b="1" i="0" kern="1200" dirty="0"/>
            <a:t> </a:t>
          </a:r>
          <a:endParaRPr lang="es-PE" sz="1300" kern="1200" dirty="0"/>
        </a:p>
      </dsp:txBody>
      <dsp:txXfrm>
        <a:off x="4856" y="665270"/>
        <a:ext cx="4993648" cy="790852"/>
      </dsp:txXfrm>
    </dsp:sp>
    <dsp:sp modelId="{D07F21FA-725F-4C23-BC76-8513C2E72D97}">
      <dsp:nvSpPr>
        <dsp:cNvPr id="0" name=""/>
        <dsp:cNvSpPr/>
      </dsp:nvSpPr>
      <dsp:spPr>
        <a:xfrm>
          <a:off x="5517095" y="107784"/>
          <a:ext cx="4993648" cy="79085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300" b="0" i="0" kern="1200" dirty="0"/>
            <a:t>Unidad de organización cuyas necesidades pretenden ser atendidas con una determinada contratación de bienes, servicios y obras para el cumplimiento de sus metas y objetivos estratégicos y operativos. </a:t>
          </a:r>
          <a:endParaRPr lang="es-PE" sz="1300" kern="1200" dirty="0"/>
        </a:p>
      </dsp:txBody>
      <dsp:txXfrm>
        <a:off x="5517095" y="107784"/>
        <a:ext cx="4993648" cy="790852"/>
      </dsp:txXfrm>
    </dsp:sp>
    <dsp:sp modelId="{BC51AB38-62EB-463C-9940-FB1AA2C7DB1A}">
      <dsp:nvSpPr>
        <dsp:cNvPr id="0" name=""/>
        <dsp:cNvSpPr/>
      </dsp:nvSpPr>
      <dsp:spPr>
        <a:xfrm>
          <a:off x="5517095" y="1222756"/>
          <a:ext cx="4993648" cy="79085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300" b="0" i="0" kern="1200" dirty="0"/>
            <a:t>Responsable de la adecuada formulación de sus requerimientos en coordinación con la dependencia encargada de las contrataciones.</a:t>
          </a:r>
          <a:endParaRPr lang="es-PE" sz="1300" kern="1200" dirty="0"/>
        </a:p>
      </dsp:txBody>
      <dsp:txXfrm>
        <a:off x="5517095" y="1222756"/>
        <a:ext cx="4993648" cy="790852"/>
      </dsp:txXfrm>
    </dsp:sp>
    <dsp:sp modelId="{A5FCDE6E-3D85-43B7-9DB7-DF6F7B5C6166}">
      <dsp:nvSpPr>
        <dsp:cNvPr id="0" name=""/>
        <dsp:cNvSpPr/>
      </dsp:nvSpPr>
      <dsp:spPr>
        <a:xfrm>
          <a:off x="4856" y="2337728"/>
          <a:ext cx="4993648" cy="79085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300" b="0" i="0" kern="1200" dirty="0"/>
            <a:t>Área técnica estratégica </a:t>
          </a:r>
          <a:endParaRPr lang="es-PE" sz="1300" b="0" kern="1200" dirty="0"/>
        </a:p>
      </dsp:txBody>
      <dsp:txXfrm>
        <a:off x="4856" y="2337728"/>
        <a:ext cx="4993648" cy="790852"/>
      </dsp:txXfrm>
    </dsp:sp>
    <dsp:sp modelId="{72072ED5-D4D2-4832-8E65-4B70694A9CAD}">
      <dsp:nvSpPr>
        <dsp:cNvPr id="0" name=""/>
        <dsp:cNvSpPr/>
      </dsp:nvSpPr>
      <dsp:spPr>
        <a:xfrm>
          <a:off x="5517095" y="2337728"/>
          <a:ext cx="4993648" cy="79085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300" i="0" kern="1200" dirty="0"/>
            <a:t>U</a:t>
          </a:r>
          <a:r>
            <a:rPr lang="es-MX" sz="1300" b="0" i="0" kern="1200" dirty="0"/>
            <a:t>nidad de organización a la que se le encarga el rol del área usuaria para que esta formule los requerimientos de otra u otras unidades de organización</a:t>
          </a:r>
          <a:endParaRPr lang="es-PE" sz="1300" kern="1200" dirty="0"/>
        </a:p>
      </dsp:txBody>
      <dsp:txXfrm>
        <a:off x="5517095" y="2337728"/>
        <a:ext cx="4993648" cy="790852"/>
      </dsp:txXfrm>
    </dsp:sp>
    <dsp:sp modelId="{62A61106-5717-4166-9814-C61070348CDF}">
      <dsp:nvSpPr>
        <dsp:cNvPr id="0" name=""/>
        <dsp:cNvSpPr/>
      </dsp:nvSpPr>
      <dsp:spPr>
        <a:xfrm>
          <a:off x="4856" y="3452700"/>
          <a:ext cx="4993648" cy="79085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300" b="0" i="0" kern="1200" dirty="0"/>
            <a:t>Dependencia encargada de las contrataciones </a:t>
          </a:r>
          <a:endParaRPr lang="es-PE" sz="1300" b="0" kern="1200" dirty="0"/>
        </a:p>
      </dsp:txBody>
      <dsp:txXfrm>
        <a:off x="4856" y="3452700"/>
        <a:ext cx="4993648" cy="790852"/>
      </dsp:txXfrm>
    </dsp:sp>
    <dsp:sp modelId="{497E8A1B-0186-4D16-BF5B-BE4F3B9D0E1F}">
      <dsp:nvSpPr>
        <dsp:cNvPr id="0" name=""/>
        <dsp:cNvSpPr/>
      </dsp:nvSpPr>
      <dsp:spPr>
        <a:xfrm>
          <a:off x="5517095" y="3452700"/>
          <a:ext cx="4993648" cy="79085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300" b="0" i="0" kern="1200" dirty="0"/>
            <a:t>Unidad de organización responsable de proveer y atender los requerimientos de bienes, servicios y obras, desde que se presenta el requerimiento hasta la culminación del proceso de contratación. </a:t>
          </a:r>
          <a:endParaRPr lang="es-PE" sz="1300" kern="1200" dirty="0"/>
        </a:p>
      </dsp:txBody>
      <dsp:txXfrm>
        <a:off x="5517095" y="3452700"/>
        <a:ext cx="4993648" cy="79085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28FDAC-399B-4419-B976-F4EB1F096A66}">
      <dsp:nvSpPr>
        <dsp:cNvPr id="0" name=""/>
        <dsp:cNvSpPr/>
      </dsp:nvSpPr>
      <dsp:spPr>
        <a:xfrm>
          <a:off x="5057551" y="2175669"/>
          <a:ext cx="400496" cy="17221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00248" y="0"/>
              </a:lnTo>
              <a:lnTo>
                <a:pt x="200248" y="1722134"/>
              </a:lnTo>
              <a:lnTo>
                <a:pt x="400496" y="1722134"/>
              </a:lnTo>
            </a:path>
          </a:pathLst>
        </a:custGeom>
        <a:noFill/>
        <a:ln w="1905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089AA2-A00E-45F1-9EFB-050D261C8A78}">
      <dsp:nvSpPr>
        <dsp:cNvPr id="0" name=""/>
        <dsp:cNvSpPr/>
      </dsp:nvSpPr>
      <dsp:spPr>
        <a:xfrm>
          <a:off x="5057551" y="2175669"/>
          <a:ext cx="400496" cy="8610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00248" y="0"/>
              </a:lnTo>
              <a:lnTo>
                <a:pt x="200248" y="861067"/>
              </a:lnTo>
              <a:lnTo>
                <a:pt x="400496" y="861067"/>
              </a:lnTo>
            </a:path>
          </a:pathLst>
        </a:custGeom>
        <a:noFill/>
        <a:ln w="1905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A184ED-42F6-40D5-BCE2-48248FB4693D}">
      <dsp:nvSpPr>
        <dsp:cNvPr id="0" name=""/>
        <dsp:cNvSpPr/>
      </dsp:nvSpPr>
      <dsp:spPr>
        <a:xfrm>
          <a:off x="5057551" y="2129949"/>
          <a:ext cx="40049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00496" y="45720"/>
              </a:lnTo>
            </a:path>
          </a:pathLst>
        </a:custGeom>
        <a:noFill/>
        <a:ln w="1905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4425E7-53C2-4B21-87BE-31C9FC3AD628}">
      <dsp:nvSpPr>
        <dsp:cNvPr id="0" name=""/>
        <dsp:cNvSpPr/>
      </dsp:nvSpPr>
      <dsp:spPr>
        <a:xfrm>
          <a:off x="5057551" y="1314601"/>
          <a:ext cx="400496" cy="861067"/>
        </a:xfrm>
        <a:custGeom>
          <a:avLst/>
          <a:gdLst/>
          <a:ahLst/>
          <a:cxnLst/>
          <a:rect l="0" t="0" r="0" b="0"/>
          <a:pathLst>
            <a:path>
              <a:moveTo>
                <a:pt x="0" y="861067"/>
              </a:moveTo>
              <a:lnTo>
                <a:pt x="200248" y="861067"/>
              </a:lnTo>
              <a:lnTo>
                <a:pt x="200248" y="0"/>
              </a:lnTo>
              <a:lnTo>
                <a:pt x="400496" y="0"/>
              </a:lnTo>
            </a:path>
          </a:pathLst>
        </a:custGeom>
        <a:noFill/>
        <a:ln w="1905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CB4F42-86AC-4DF6-956D-255DCCFDE755}">
      <dsp:nvSpPr>
        <dsp:cNvPr id="0" name=""/>
        <dsp:cNvSpPr/>
      </dsp:nvSpPr>
      <dsp:spPr>
        <a:xfrm>
          <a:off x="5057551" y="453534"/>
          <a:ext cx="400496" cy="1722134"/>
        </a:xfrm>
        <a:custGeom>
          <a:avLst/>
          <a:gdLst/>
          <a:ahLst/>
          <a:cxnLst/>
          <a:rect l="0" t="0" r="0" b="0"/>
          <a:pathLst>
            <a:path>
              <a:moveTo>
                <a:pt x="0" y="1722134"/>
              </a:moveTo>
              <a:lnTo>
                <a:pt x="200248" y="1722134"/>
              </a:lnTo>
              <a:lnTo>
                <a:pt x="200248" y="0"/>
              </a:lnTo>
              <a:lnTo>
                <a:pt x="400496" y="0"/>
              </a:lnTo>
            </a:path>
          </a:pathLst>
        </a:custGeom>
        <a:noFill/>
        <a:ln w="1905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BC33EE-A700-45B8-8624-48888D9FCB18}">
      <dsp:nvSpPr>
        <dsp:cNvPr id="0" name=""/>
        <dsp:cNvSpPr/>
      </dsp:nvSpPr>
      <dsp:spPr>
        <a:xfrm>
          <a:off x="7891" y="1870290"/>
          <a:ext cx="5049659" cy="61075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b="0" i="0" kern="1200" dirty="0"/>
            <a:t>El requerimiento contiene las condiciones de contratación, que incluyen como mínimo lo siguiente:</a:t>
          </a:r>
          <a:endParaRPr lang="es-PE" sz="1700" kern="1200" dirty="0"/>
        </a:p>
      </dsp:txBody>
      <dsp:txXfrm>
        <a:off x="7891" y="1870290"/>
        <a:ext cx="5049659" cy="610757"/>
      </dsp:txXfrm>
    </dsp:sp>
    <dsp:sp modelId="{56C31889-5277-44D5-BC97-9C57ABBCE181}">
      <dsp:nvSpPr>
        <dsp:cNvPr id="0" name=""/>
        <dsp:cNvSpPr/>
      </dsp:nvSpPr>
      <dsp:spPr>
        <a:xfrm>
          <a:off x="5458048" y="148155"/>
          <a:ext cx="5049659" cy="61075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b="0" i="0" kern="1200" dirty="0"/>
            <a:t>1. Alcance de la contratación y las condiciones de ejecución</a:t>
          </a:r>
          <a:endParaRPr lang="es-PE" sz="1700" kern="1200" dirty="0"/>
        </a:p>
      </dsp:txBody>
      <dsp:txXfrm>
        <a:off x="5458048" y="148155"/>
        <a:ext cx="5049659" cy="610757"/>
      </dsp:txXfrm>
    </dsp:sp>
    <dsp:sp modelId="{B1151408-FFE8-45B7-8485-5087858B5AC2}">
      <dsp:nvSpPr>
        <dsp:cNvPr id="0" name=""/>
        <dsp:cNvSpPr/>
      </dsp:nvSpPr>
      <dsp:spPr>
        <a:xfrm>
          <a:off x="5458048" y="1009222"/>
          <a:ext cx="5049659" cy="61075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b="0" i="0" kern="1200" dirty="0"/>
            <a:t>2. Propuesta de requisitos de calificación y/o precalificación.</a:t>
          </a:r>
          <a:endParaRPr lang="es-PE" sz="1700" kern="1200" dirty="0"/>
        </a:p>
      </dsp:txBody>
      <dsp:txXfrm>
        <a:off x="5458048" y="1009222"/>
        <a:ext cx="5049659" cy="610757"/>
      </dsp:txXfrm>
    </dsp:sp>
    <dsp:sp modelId="{4FC5FAD5-35BF-4EE1-9DD5-3D27B7A8FE5C}">
      <dsp:nvSpPr>
        <dsp:cNvPr id="0" name=""/>
        <dsp:cNvSpPr/>
      </dsp:nvSpPr>
      <dsp:spPr>
        <a:xfrm>
          <a:off x="5458048" y="1870290"/>
          <a:ext cx="5049659" cy="61075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b="0" i="0" kern="1200" dirty="0"/>
            <a:t>3. Propuesta de modalidad de pago y sistema de entrega.</a:t>
          </a:r>
          <a:endParaRPr lang="es-PE" sz="1700" kern="1200" dirty="0"/>
        </a:p>
      </dsp:txBody>
      <dsp:txXfrm>
        <a:off x="5458048" y="1870290"/>
        <a:ext cx="5049659" cy="610757"/>
      </dsp:txXfrm>
    </dsp:sp>
    <dsp:sp modelId="{59EA7C2E-E10F-45CD-AB10-D9A86E548C14}">
      <dsp:nvSpPr>
        <dsp:cNvPr id="0" name=""/>
        <dsp:cNvSpPr/>
      </dsp:nvSpPr>
      <dsp:spPr>
        <a:xfrm>
          <a:off x="5458048" y="2731357"/>
          <a:ext cx="5049659" cy="61075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b="0" i="0" kern="1200" dirty="0"/>
            <a:t>4. Equipamiento, permisos, entre otros recursos que el contratista necesite para ejecutar la contratación.</a:t>
          </a:r>
          <a:endParaRPr lang="es-PE" sz="1700" kern="1200" dirty="0"/>
        </a:p>
      </dsp:txBody>
      <dsp:txXfrm>
        <a:off x="5458048" y="2731357"/>
        <a:ext cx="5049659" cy="610757"/>
      </dsp:txXfrm>
    </dsp:sp>
    <dsp:sp modelId="{52B8B2A8-9FCF-421C-AE80-F1F78AADD11E}">
      <dsp:nvSpPr>
        <dsp:cNvPr id="0" name=""/>
        <dsp:cNvSpPr/>
      </dsp:nvSpPr>
      <dsp:spPr>
        <a:xfrm>
          <a:off x="5458048" y="3592425"/>
          <a:ext cx="5049659" cy="61075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b="0" i="0" kern="1200" dirty="0"/>
            <a:t>5. Fórmula de reajuste.</a:t>
          </a:r>
          <a:endParaRPr lang="es-PE" sz="1700" kern="1200" dirty="0"/>
        </a:p>
      </dsp:txBody>
      <dsp:txXfrm>
        <a:off x="5458048" y="3592425"/>
        <a:ext cx="5049659" cy="61075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5DFE4E-14E6-4DAB-AADC-F58A87B57059}">
      <dsp:nvSpPr>
        <dsp:cNvPr id="0" name=""/>
        <dsp:cNvSpPr/>
      </dsp:nvSpPr>
      <dsp:spPr>
        <a:xfrm>
          <a:off x="3040792" y="870618"/>
          <a:ext cx="6673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67342" y="45720"/>
              </a:lnTo>
            </a:path>
          </a:pathLst>
        </a:custGeom>
        <a:noFill/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PE" sz="500" kern="1200"/>
        </a:p>
      </dsp:txBody>
      <dsp:txXfrm>
        <a:off x="3357014" y="912848"/>
        <a:ext cx="34897" cy="6979"/>
      </dsp:txXfrm>
    </dsp:sp>
    <dsp:sp modelId="{048BFD7C-57DF-4494-84AE-FD9F6A90897E}">
      <dsp:nvSpPr>
        <dsp:cNvPr id="0" name=""/>
        <dsp:cNvSpPr/>
      </dsp:nvSpPr>
      <dsp:spPr>
        <a:xfrm>
          <a:off x="8061" y="5979"/>
          <a:ext cx="3034531" cy="182071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b="0" i="0" kern="1200"/>
            <a:t>Área usuaria remite el requerimiento a la DEC</a:t>
          </a:r>
          <a:endParaRPr lang="es-PE" sz="1600" kern="1200"/>
        </a:p>
      </dsp:txBody>
      <dsp:txXfrm>
        <a:off x="8061" y="5979"/>
        <a:ext cx="3034531" cy="1820718"/>
      </dsp:txXfrm>
    </dsp:sp>
    <dsp:sp modelId="{F9BDF363-3B59-4166-929F-0B088E592778}">
      <dsp:nvSpPr>
        <dsp:cNvPr id="0" name=""/>
        <dsp:cNvSpPr/>
      </dsp:nvSpPr>
      <dsp:spPr>
        <a:xfrm>
          <a:off x="6773265" y="870618"/>
          <a:ext cx="6673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67342" y="45720"/>
              </a:lnTo>
            </a:path>
          </a:pathLst>
        </a:custGeom>
        <a:noFill/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PE" sz="500" kern="1200"/>
        </a:p>
      </dsp:txBody>
      <dsp:txXfrm>
        <a:off x="7089488" y="912848"/>
        <a:ext cx="34897" cy="6979"/>
      </dsp:txXfrm>
    </dsp:sp>
    <dsp:sp modelId="{BA6E5CF9-A52C-4105-991B-4AB6B4FC7CAF}">
      <dsp:nvSpPr>
        <dsp:cNvPr id="0" name=""/>
        <dsp:cNvSpPr/>
      </dsp:nvSpPr>
      <dsp:spPr>
        <a:xfrm>
          <a:off x="3740534" y="5979"/>
          <a:ext cx="3034531" cy="182071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b="0" i="0" kern="1200"/>
            <a:t>DEC verifica si el requerimiento se encuentra incluido en una ficha de homologación vigente o en una ficha técnica vigente. </a:t>
          </a:r>
          <a:endParaRPr lang="es-PE" sz="1600" kern="1200"/>
        </a:p>
      </dsp:txBody>
      <dsp:txXfrm>
        <a:off x="3740534" y="5979"/>
        <a:ext cx="3034531" cy="1820718"/>
      </dsp:txXfrm>
    </dsp:sp>
    <dsp:sp modelId="{33D2C9E4-86A3-43EE-B26E-2DBCFCBAFC47}">
      <dsp:nvSpPr>
        <dsp:cNvPr id="0" name=""/>
        <dsp:cNvSpPr/>
      </dsp:nvSpPr>
      <dsp:spPr>
        <a:xfrm>
          <a:off x="1525326" y="1824897"/>
          <a:ext cx="7464946" cy="667342"/>
        </a:xfrm>
        <a:custGeom>
          <a:avLst/>
          <a:gdLst/>
          <a:ahLst/>
          <a:cxnLst/>
          <a:rect l="0" t="0" r="0" b="0"/>
          <a:pathLst>
            <a:path>
              <a:moveTo>
                <a:pt x="7464946" y="0"/>
              </a:moveTo>
              <a:lnTo>
                <a:pt x="7464946" y="350771"/>
              </a:lnTo>
              <a:lnTo>
                <a:pt x="0" y="350771"/>
              </a:lnTo>
              <a:lnTo>
                <a:pt x="0" y="667342"/>
              </a:lnTo>
            </a:path>
          </a:pathLst>
        </a:custGeom>
        <a:noFill/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PE" sz="500" kern="1200"/>
        </a:p>
      </dsp:txBody>
      <dsp:txXfrm>
        <a:off x="5070362" y="2155079"/>
        <a:ext cx="374875" cy="6979"/>
      </dsp:txXfrm>
    </dsp:sp>
    <dsp:sp modelId="{9FD3E2B4-8F2E-4421-9198-B638D3D3020A}">
      <dsp:nvSpPr>
        <dsp:cNvPr id="0" name=""/>
        <dsp:cNvSpPr/>
      </dsp:nvSpPr>
      <dsp:spPr>
        <a:xfrm>
          <a:off x="7473007" y="5979"/>
          <a:ext cx="3034531" cy="182071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b="0" i="0" kern="1200"/>
            <a:t>DEC verifica que el requerimiento cumpla las disposiciones de la Ley y el Reglamento</a:t>
          </a:r>
          <a:endParaRPr lang="es-PE" sz="1600" kern="1200"/>
        </a:p>
      </dsp:txBody>
      <dsp:txXfrm>
        <a:off x="7473007" y="5979"/>
        <a:ext cx="3034531" cy="1820718"/>
      </dsp:txXfrm>
    </dsp:sp>
    <dsp:sp modelId="{B95BF4D7-C3EF-46FE-BAAB-AEBF5E6D2B71}">
      <dsp:nvSpPr>
        <dsp:cNvPr id="0" name=""/>
        <dsp:cNvSpPr/>
      </dsp:nvSpPr>
      <dsp:spPr>
        <a:xfrm>
          <a:off x="3040792" y="3389279"/>
          <a:ext cx="6673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67342" y="45720"/>
              </a:lnTo>
            </a:path>
          </a:pathLst>
        </a:custGeom>
        <a:noFill/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PE" sz="500" kern="1200"/>
        </a:p>
      </dsp:txBody>
      <dsp:txXfrm>
        <a:off x="3357014" y="3431509"/>
        <a:ext cx="34897" cy="6979"/>
      </dsp:txXfrm>
    </dsp:sp>
    <dsp:sp modelId="{BA75C009-B537-47CF-BF7C-D6507F305CDD}">
      <dsp:nvSpPr>
        <dsp:cNvPr id="0" name=""/>
        <dsp:cNvSpPr/>
      </dsp:nvSpPr>
      <dsp:spPr>
        <a:xfrm>
          <a:off x="8061" y="2524640"/>
          <a:ext cx="3034531" cy="182071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b="0" i="0" kern="1200"/>
            <a:t>DEC propone mejoras considerando sus funciones y especialidad, pudiendo modificar su contenido en cualquier momento de las actuaciones preparatorias</a:t>
          </a:r>
          <a:endParaRPr lang="es-PE" sz="1600" kern="1200"/>
        </a:p>
      </dsp:txBody>
      <dsp:txXfrm>
        <a:off x="8061" y="2524640"/>
        <a:ext cx="3034531" cy="1820718"/>
      </dsp:txXfrm>
    </dsp:sp>
    <dsp:sp modelId="{F165F2CA-2951-4235-89BB-8BAD42C39466}">
      <dsp:nvSpPr>
        <dsp:cNvPr id="0" name=""/>
        <dsp:cNvSpPr/>
      </dsp:nvSpPr>
      <dsp:spPr>
        <a:xfrm>
          <a:off x="6773265" y="3389279"/>
          <a:ext cx="6673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67342" y="45720"/>
              </a:lnTo>
            </a:path>
          </a:pathLst>
        </a:custGeom>
        <a:noFill/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PE" sz="500" kern="1200"/>
        </a:p>
      </dsp:txBody>
      <dsp:txXfrm>
        <a:off x="7089488" y="3431509"/>
        <a:ext cx="34897" cy="6979"/>
      </dsp:txXfrm>
    </dsp:sp>
    <dsp:sp modelId="{91070BB1-9FA6-4F36-A4FD-FD5B5B14F57D}">
      <dsp:nvSpPr>
        <dsp:cNvPr id="0" name=""/>
        <dsp:cNvSpPr/>
      </dsp:nvSpPr>
      <dsp:spPr>
        <a:xfrm>
          <a:off x="3740534" y="2524640"/>
          <a:ext cx="3034531" cy="182071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b="0" i="0" kern="1200"/>
            <a:t>DEC solicita al área usuaria la no objeción al requerimiento modificado, a fin de que continúe con el trámite correspondiente.</a:t>
          </a:r>
          <a:endParaRPr lang="es-PE" sz="1600" kern="1200"/>
        </a:p>
      </dsp:txBody>
      <dsp:txXfrm>
        <a:off x="3740534" y="2524640"/>
        <a:ext cx="3034531" cy="1820718"/>
      </dsp:txXfrm>
    </dsp:sp>
    <dsp:sp modelId="{06840310-7063-4ECD-9AF9-F83BB9945DEC}">
      <dsp:nvSpPr>
        <dsp:cNvPr id="0" name=""/>
        <dsp:cNvSpPr/>
      </dsp:nvSpPr>
      <dsp:spPr>
        <a:xfrm>
          <a:off x="7473007" y="2524640"/>
          <a:ext cx="3034531" cy="182071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b="0" i="0" kern="1200"/>
            <a:t>Área usuaria puede objetar la modificación del requerimiento propuesto por la DEC sólo cuando exista el riesgo de que no se satisfaga su necesidad y no se cumpla la finalidad pública de la contratación.</a:t>
          </a:r>
          <a:endParaRPr lang="es-PE" sz="1600" kern="1200"/>
        </a:p>
      </dsp:txBody>
      <dsp:txXfrm>
        <a:off x="7473007" y="2524640"/>
        <a:ext cx="3034531" cy="182071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C4A807-7F29-45F5-9139-964FA8B0E804}">
      <dsp:nvSpPr>
        <dsp:cNvPr id="0" name=""/>
        <dsp:cNvSpPr/>
      </dsp:nvSpPr>
      <dsp:spPr>
        <a:xfrm>
          <a:off x="0" y="41544"/>
          <a:ext cx="10515600" cy="137475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just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500" b="0" i="0" kern="1200" dirty="0"/>
            <a:t>El proceso de estandarización de requerimientos es realizado por Perú Compras o los Ministerios, el cual finaliza con la aprobación de una ficha técnica o una ficha de homologación.</a:t>
          </a:r>
          <a:endParaRPr lang="es-PE" sz="2500" kern="1200" dirty="0"/>
        </a:p>
      </dsp:txBody>
      <dsp:txXfrm>
        <a:off x="67110" y="108654"/>
        <a:ext cx="10381380" cy="1240530"/>
      </dsp:txXfrm>
    </dsp:sp>
    <dsp:sp modelId="{4950E7A7-AE93-4BC5-8998-05467A65EBA5}">
      <dsp:nvSpPr>
        <dsp:cNvPr id="0" name=""/>
        <dsp:cNvSpPr/>
      </dsp:nvSpPr>
      <dsp:spPr>
        <a:xfrm>
          <a:off x="0" y="1488294"/>
          <a:ext cx="10515600" cy="137475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just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500" b="0" i="0" kern="1200" dirty="0"/>
            <a:t>Perú Compras promueve el proceso de estandarización de los requerimientos que contrata el Estado, priorizando aquellos de uso masivo, frecuente o estratégico.</a:t>
          </a:r>
          <a:endParaRPr lang="es-PE" sz="2500" kern="1200" dirty="0"/>
        </a:p>
      </dsp:txBody>
      <dsp:txXfrm>
        <a:off x="67110" y="1555404"/>
        <a:ext cx="10381380" cy="1240530"/>
      </dsp:txXfrm>
    </dsp:sp>
    <dsp:sp modelId="{33A6B3CE-8FF2-4AA2-88FC-AFFA2D576C21}">
      <dsp:nvSpPr>
        <dsp:cNvPr id="0" name=""/>
        <dsp:cNvSpPr/>
      </dsp:nvSpPr>
      <dsp:spPr>
        <a:xfrm>
          <a:off x="0" y="2935044"/>
          <a:ext cx="10515600" cy="137475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just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500" b="0" i="0" kern="1200" dirty="0"/>
            <a:t>Las entidades contratantes se encuentran obligadas a utilizar los citados instrumentos al elaborar sus requerimientos, siempre que no se haya convocado el procedimiento de selección correspondiente.</a:t>
          </a:r>
          <a:endParaRPr lang="es-PE" sz="2500" kern="1200" dirty="0"/>
        </a:p>
      </dsp:txBody>
      <dsp:txXfrm>
        <a:off x="67110" y="3002154"/>
        <a:ext cx="10381380" cy="124053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0BA439-807B-40B6-AD28-1AFA57718450}">
      <dsp:nvSpPr>
        <dsp:cNvPr id="0" name=""/>
        <dsp:cNvSpPr/>
      </dsp:nvSpPr>
      <dsp:spPr>
        <a:xfrm>
          <a:off x="3594" y="229666"/>
          <a:ext cx="1946002" cy="116760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kern="1200"/>
            <a:t>I. Área Usuaria</a:t>
          </a:r>
          <a:endParaRPr lang="es-PE" sz="1900" kern="1200"/>
        </a:p>
      </dsp:txBody>
      <dsp:txXfrm>
        <a:off x="3594" y="229666"/>
        <a:ext cx="1946002" cy="1167601"/>
      </dsp:txXfrm>
    </dsp:sp>
    <dsp:sp modelId="{A92F21AF-137F-4BFB-96C0-0C610C828120}">
      <dsp:nvSpPr>
        <dsp:cNvPr id="0" name=""/>
        <dsp:cNvSpPr/>
      </dsp:nvSpPr>
      <dsp:spPr>
        <a:xfrm>
          <a:off x="2144196" y="229666"/>
          <a:ext cx="1946002" cy="116760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kern="1200"/>
            <a:t>II. Objeto de la Contratación</a:t>
          </a:r>
          <a:endParaRPr lang="es-PE" sz="1900" kern="1200"/>
        </a:p>
      </dsp:txBody>
      <dsp:txXfrm>
        <a:off x="2144196" y="229666"/>
        <a:ext cx="1946002" cy="1167601"/>
      </dsp:txXfrm>
    </dsp:sp>
    <dsp:sp modelId="{AE1B6B55-74AF-482D-A40E-DAE3D609CA90}">
      <dsp:nvSpPr>
        <dsp:cNvPr id="0" name=""/>
        <dsp:cNvSpPr/>
      </dsp:nvSpPr>
      <dsp:spPr>
        <a:xfrm>
          <a:off x="4284798" y="229666"/>
          <a:ext cx="1946002" cy="116760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kern="1200"/>
            <a:t>III. Finalidad de la Contratación</a:t>
          </a:r>
          <a:endParaRPr lang="es-PE" sz="1900" kern="1200"/>
        </a:p>
      </dsp:txBody>
      <dsp:txXfrm>
        <a:off x="4284798" y="229666"/>
        <a:ext cx="1946002" cy="1167601"/>
      </dsp:txXfrm>
    </dsp:sp>
    <dsp:sp modelId="{FD5CA89D-A64B-46DD-A26D-4C0ED91004DB}">
      <dsp:nvSpPr>
        <dsp:cNvPr id="0" name=""/>
        <dsp:cNvSpPr/>
      </dsp:nvSpPr>
      <dsp:spPr>
        <a:xfrm>
          <a:off x="6425401" y="229666"/>
          <a:ext cx="1946002" cy="116760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kern="1200"/>
            <a:t>IV. Descripción y características técnicas</a:t>
          </a:r>
          <a:endParaRPr lang="es-PE" sz="1900" kern="1200"/>
        </a:p>
      </dsp:txBody>
      <dsp:txXfrm>
        <a:off x="6425401" y="229666"/>
        <a:ext cx="1946002" cy="1167601"/>
      </dsp:txXfrm>
    </dsp:sp>
    <dsp:sp modelId="{4451CB8C-C98A-4FB9-9C49-E835A46B4578}">
      <dsp:nvSpPr>
        <dsp:cNvPr id="0" name=""/>
        <dsp:cNvSpPr/>
      </dsp:nvSpPr>
      <dsp:spPr>
        <a:xfrm>
          <a:off x="8566003" y="229666"/>
          <a:ext cx="1946002" cy="116760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kern="1200"/>
            <a:t>V. Plazo de entrega</a:t>
          </a:r>
          <a:endParaRPr lang="es-PE" sz="1900" kern="1200"/>
        </a:p>
      </dsp:txBody>
      <dsp:txXfrm>
        <a:off x="8566003" y="229666"/>
        <a:ext cx="1946002" cy="1167601"/>
      </dsp:txXfrm>
    </dsp:sp>
    <dsp:sp modelId="{A4B059C8-F83F-4CC8-8612-40E2CAA81451}">
      <dsp:nvSpPr>
        <dsp:cNvPr id="0" name=""/>
        <dsp:cNvSpPr/>
      </dsp:nvSpPr>
      <dsp:spPr>
        <a:xfrm>
          <a:off x="3594" y="1591868"/>
          <a:ext cx="1946002" cy="116760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kern="1200"/>
            <a:t>VI. Lugar de Entrega</a:t>
          </a:r>
          <a:endParaRPr lang="es-PE" sz="1900" kern="1200"/>
        </a:p>
      </dsp:txBody>
      <dsp:txXfrm>
        <a:off x="3594" y="1591868"/>
        <a:ext cx="1946002" cy="1167601"/>
      </dsp:txXfrm>
    </dsp:sp>
    <dsp:sp modelId="{510E0DE7-B0F0-463F-94A9-3D743B48294A}">
      <dsp:nvSpPr>
        <dsp:cNvPr id="0" name=""/>
        <dsp:cNvSpPr/>
      </dsp:nvSpPr>
      <dsp:spPr>
        <a:xfrm>
          <a:off x="2144196" y="1591868"/>
          <a:ext cx="1946002" cy="116760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kern="1200"/>
            <a:t>VII. Requisitos del Proveedor</a:t>
          </a:r>
          <a:endParaRPr lang="es-PE" sz="1900" kern="1200"/>
        </a:p>
      </dsp:txBody>
      <dsp:txXfrm>
        <a:off x="2144196" y="1591868"/>
        <a:ext cx="1946002" cy="1167601"/>
      </dsp:txXfrm>
    </dsp:sp>
    <dsp:sp modelId="{B1C2AECD-75BB-495D-BE3B-1419C21FE09D}">
      <dsp:nvSpPr>
        <dsp:cNvPr id="0" name=""/>
        <dsp:cNvSpPr/>
      </dsp:nvSpPr>
      <dsp:spPr>
        <a:xfrm>
          <a:off x="4284798" y="1591868"/>
          <a:ext cx="1946002" cy="116760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kern="1200"/>
            <a:t>VIII. Modalidad de Pago</a:t>
          </a:r>
          <a:endParaRPr lang="es-PE" sz="1900" kern="1200"/>
        </a:p>
      </dsp:txBody>
      <dsp:txXfrm>
        <a:off x="4284798" y="1591868"/>
        <a:ext cx="1946002" cy="1167601"/>
      </dsp:txXfrm>
    </dsp:sp>
    <dsp:sp modelId="{E4F210B3-771C-478B-980E-D8C158E55DA6}">
      <dsp:nvSpPr>
        <dsp:cNvPr id="0" name=""/>
        <dsp:cNvSpPr/>
      </dsp:nvSpPr>
      <dsp:spPr>
        <a:xfrm>
          <a:off x="6425401" y="1591868"/>
          <a:ext cx="1946002" cy="116760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kern="1200"/>
            <a:t>IX. Penalidades</a:t>
          </a:r>
          <a:endParaRPr lang="es-PE" sz="1900" kern="1200"/>
        </a:p>
      </dsp:txBody>
      <dsp:txXfrm>
        <a:off x="6425401" y="1591868"/>
        <a:ext cx="1946002" cy="1167601"/>
      </dsp:txXfrm>
    </dsp:sp>
    <dsp:sp modelId="{EA42C8E1-FA07-44EF-AB14-FF7359628FC3}">
      <dsp:nvSpPr>
        <dsp:cNvPr id="0" name=""/>
        <dsp:cNvSpPr/>
      </dsp:nvSpPr>
      <dsp:spPr>
        <a:xfrm>
          <a:off x="8566003" y="1591868"/>
          <a:ext cx="1946002" cy="116760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kern="1200"/>
            <a:t>X. Responsable de dar la conformidad</a:t>
          </a:r>
          <a:endParaRPr lang="es-PE" sz="1900" kern="1200"/>
        </a:p>
      </dsp:txBody>
      <dsp:txXfrm>
        <a:off x="8566003" y="1591868"/>
        <a:ext cx="1946002" cy="1167601"/>
      </dsp:txXfrm>
    </dsp:sp>
    <dsp:sp modelId="{5A483839-A5ED-4683-ADED-F28A56A72432}">
      <dsp:nvSpPr>
        <dsp:cNvPr id="0" name=""/>
        <dsp:cNvSpPr/>
      </dsp:nvSpPr>
      <dsp:spPr>
        <a:xfrm>
          <a:off x="2144196" y="2954069"/>
          <a:ext cx="1946002" cy="116760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kern="1200"/>
            <a:t>XI. Modificación de la orden de compra</a:t>
          </a:r>
          <a:endParaRPr lang="es-PE" sz="1900" kern="1200"/>
        </a:p>
      </dsp:txBody>
      <dsp:txXfrm>
        <a:off x="2144196" y="2954069"/>
        <a:ext cx="1946002" cy="1167601"/>
      </dsp:txXfrm>
    </dsp:sp>
    <dsp:sp modelId="{535FAA21-BB26-49D1-A0A7-03E8298FBE5D}">
      <dsp:nvSpPr>
        <dsp:cNvPr id="0" name=""/>
        <dsp:cNvSpPr/>
      </dsp:nvSpPr>
      <dsp:spPr>
        <a:xfrm>
          <a:off x="4284798" y="2954069"/>
          <a:ext cx="1946002" cy="116760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kern="1200"/>
            <a:t>XII. Resolución de la Orden</a:t>
          </a:r>
          <a:endParaRPr lang="es-PE" sz="1900" kern="1200"/>
        </a:p>
      </dsp:txBody>
      <dsp:txXfrm>
        <a:off x="4284798" y="2954069"/>
        <a:ext cx="1946002" cy="1167601"/>
      </dsp:txXfrm>
    </dsp:sp>
    <dsp:sp modelId="{8F817556-5D7F-45AA-AAFF-69098EC3B5C1}">
      <dsp:nvSpPr>
        <dsp:cNvPr id="0" name=""/>
        <dsp:cNvSpPr/>
      </dsp:nvSpPr>
      <dsp:spPr>
        <a:xfrm>
          <a:off x="6425401" y="2954069"/>
          <a:ext cx="1946002" cy="116760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kern="1200"/>
            <a:t>XIII. Clausula de Integridad</a:t>
          </a:r>
          <a:endParaRPr lang="es-PE" sz="1900" kern="1200"/>
        </a:p>
      </dsp:txBody>
      <dsp:txXfrm>
        <a:off x="6425401" y="2954069"/>
        <a:ext cx="1946002" cy="116760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BC8E95-1E2C-43B6-A223-73AECABA5F08}">
      <dsp:nvSpPr>
        <dsp:cNvPr id="0" name=""/>
        <dsp:cNvSpPr/>
      </dsp:nvSpPr>
      <dsp:spPr>
        <a:xfrm>
          <a:off x="3080" y="587032"/>
          <a:ext cx="2444055" cy="146643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900" kern="1200"/>
            <a:t>I. Entidad</a:t>
          </a:r>
          <a:endParaRPr lang="es-PE" sz="2900" kern="1200"/>
        </a:p>
      </dsp:txBody>
      <dsp:txXfrm>
        <a:off x="3080" y="587032"/>
        <a:ext cx="2444055" cy="1466433"/>
      </dsp:txXfrm>
    </dsp:sp>
    <dsp:sp modelId="{5BB8135D-1FEA-41E1-A823-D7B0004676EE}">
      <dsp:nvSpPr>
        <dsp:cNvPr id="0" name=""/>
        <dsp:cNvSpPr/>
      </dsp:nvSpPr>
      <dsp:spPr>
        <a:xfrm>
          <a:off x="2691541" y="587032"/>
          <a:ext cx="2444055" cy="146643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900" kern="1200"/>
            <a:t>II. Requisitos mínimos</a:t>
          </a:r>
          <a:endParaRPr lang="es-PE" sz="2900" kern="1200"/>
        </a:p>
      </dsp:txBody>
      <dsp:txXfrm>
        <a:off x="2691541" y="587032"/>
        <a:ext cx="2444055" cy="1466433"/>
      </dsp:txXfrm>
    </dsp:sp>
    <dsp:sp modelId="{F5F3B572-EE6A-4896-A835-109DAE88A7D0}">
      <dsp:nvSpPr>
        <dsp:cNvPr id="0" name=""/>
        <dsp:cNvSpPr/>
      </dsp:nvSpPr>
      <dsp:spPr>
        <a:xfrm>
          <a:off x="5380002" y="587032"/>
          <a:ext cx="2444055" cy="146643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900" kern="1200"/>
            <a:t>III. Requisitos adicionales</a:t>
          </a:r>
          <a:endParaRPr lang="es-PE" sz="2900" kern="1200"/>
        </a:p>
      </dsp:txBody>
      <dsp:txXfrm>
        <a:off x="5380002" y="587032"/>
        <a:ext cx="2444055" cy="1466433"/>
      </dsp:txXfrm>
    </dsp:sp>
    <dsp:sp modelId="{0E002FED-1190-4268-BA88-F6F018E23BF4}">
      <dsp:nvSpPr>
        <dsp:cNvPr id="0" name=""/>
        <dsp:cNvSpPr/>
      </dsp:nvSpPr>
      <dsp:spPr>
        <a:xfrm>
          <a:off x="8068463" y="587032"/>
          <a:ext cx="2444055" cy="146643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900" kern="1200"/>
            <a:t>IV. Descripción del servicio</a:t>
          </a:r>
          <a:endParaRPr lang="es-PE" sz="2900" kern="1200"/>
        </a:p>
      </dsp:txBody>
      <dsp:txXfrm>
        <a:off x="8068463" y="587032"/>
        <a:ext cx="2444055" cy="1466433"/>
      </dsp:txXfrm>
    </dsp:sp>
    <dsp:sp modelId="{3B008614-FB39-4871-8CFD-99729EE20A9C}">
      <dsp:nvSpPr>
        <dsp:cNvPr id="0" name=""/>
        <dsp:cNvSpPr/>
      </dsp:nvSpPr>
      <dsp:spPr>
        <a:xfrm>
          <a:off x="1347311" y="2297871"/>
          <a:ext cx="2444055" cy="146643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900" kern="1200"/>
            <a:t>V. Vigencia del contrato</a:t>
          </a:r>
          <a:endParaRPr lang="es-PE" sz="2900" kern="1200"/>
        </a:p>
      </dsp:txBody>
      <dsp:txXfrm>
        <a:off x="1347311" y="2297871"/>
        <a:ext cx="2444055" cy="1466433"/>
      </dsp:txXfrm>
    </dsp:sp>
    <dsp:sp modelId="{4129335F-46D5-408B-AD76-684B488146A5}">
      <dsp:nvSpPr>
        <dsp:cNvPr id="0" name=""/>
        <dsp:cNvSpPr/>
      </dsp:nvSpPr>
      <dsp:spPr>
        <a:xfrm>
          <a:off x="4035772" y="2297871"/>
          <a:ext cx="2444055" cy="146643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900" kern="1200"/>
            <a:t>VI. Propuesta de Honorarios</a:t>
          </a:r>
          <a:endParaRPr lang="es-PE" sz="2900" kern="1200"/>
        </a:p>
      </dsp:txBody>
      <dsp:txXfrm>
        <a:off x="4035772" y="2297871"/>
        <a:ext cx="2444055" cy="1466433"/>
      </dsp:txXfrm>
    </dsp:sp>
    <dsp:sp modelId="{64FCD3A3-A166-4169-91BC-DB6336013A89}">
      <dsp:nvSpPr>
        <dsp:cNvPr id="0" name=""/>
        <dsp:cNvSpPr/>
      </dsp:nvSpPr>
      <dsp:spPr>
        <a:xfrm>
          <a:off x="6724233" y="2297871"/>
          <a:ext cx="2444055" cy="146643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900" kern="1200"/>
            <a:t>VII. Conformidad del servicio</a:t>
          </a:r>
          <a:endParaRPr lang="es-PE" sz="2900" kern="1200"/>
        </a:p>
      </dsp:txBody>
      <dsp:txXfrm>
        <a:off x="6724233" y="2297871"/>
        <a:ext cx="2444055" cy="14664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55CE46-D1DF-4F94-94EF-454723CA1A25}" type="datetimeFigureOut">
              <a:rPr lang="es-PE" smtClean="0"/>
              <a:t>7/02/2025</a:t>
            </a:fld>
            <a:endParaRPr lang="es-P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9CBE5D-D111-4F57-8934-96B7D6AA821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687166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A14426-2FFF-693E-A733-99554395B7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550505B-603B-ADAC-15BE-7822EE6B77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6CF0715-F059-F6F0-998A-4169FEDC8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9AC9F-156C-42E5-9007-235B0B63F07C}" type="datetime1">
              <a:rPr lang="es-PE" smtClean="0"/>
              <a:t>7/02/2025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3709507-9D65-BACE-A2F6-A1A1CD5D4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Autor José María Pacori Cari</a:t>
            </a:r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BACD1C6-F15A-C93F-8A61-AF9B83871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05ED5-5869-4C00-BD79-6286695609EB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028686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86135A-4DC8-169E-2055-803954687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6E5B6AB-262E-6A2A-1D57-46DB636A0E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55A0846-222B-5FE8-1AD2-2BFE01465B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F6673-0D28-43EF-B1EA-0D587426E62C}" type="datetime1">
              <a:rPr lang="es-PE" smtClean="0"/>
              <a:t>7/02/2025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2D614F4-5C98-C7CF-772F-2370AC28F9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Autor José María Pacori Cari</a:t>
            </a:r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297FBF8-07FC-C654-86F6-0B2C6F41B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05ED5-5869-4C00-BD79-6286695609EB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54006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D5019D8-05ED-1D19-ECFF-C87831EA0E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2A50711-F563-75BE-C881-79DB1BDFEB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E977025-DD25-4B31-254F-A05659D518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D1BC3-0831-4A87-B7D2-D551B3A8C0B8}" type="datetime1">
              <a:rPr lang="es-PE" smtClean="0"/>
              <a:t>7/02/2025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EEC0BE3-13A9-7609-5F63-9F7066A53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Autor José María Pacori Cari</a:t>
            </a:r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CB871B2-7E30-5797-F0E9-B47303E03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05ED5-5869-4C00-BD79-6286695609EB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90459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257CD8-78EA-F7C4-CF9A-702426174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2618EB3-9C9B-9107-9E7F-90CE8F817D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6D9BB92-2E4A-27B7-BBEC-246360921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48890-B9EC-43AE-97DA-C73FAA4CA28C}" type="datetime1">
              <a:rPr lang="es-PE" smtClean="0"/>
              <a:t>7/02/2025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422C675-E2EA-EC76-D0B5-5F1BC603D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Autor José María Pacori Cari</a:t>
            </a:r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84ACE79-0761-6985-75AA-27343E3A2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05ED5-5869-4C00-BD79-6286695609EB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483272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E5CFBD-ED48-B38C-E2B8-017DDDCCF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56AEECC-9890-5D5C-77D5-3FCF2DF21D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A9F689D-AE95-3697-9076-0CD7548E33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50F36-27DA-47CD-932B-EF8B5181E102}" type="datetime1">
              <a:rPr lang="es-PE" smtClean="0"/>
              <a:t>7/02/2025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407BF78-0713-42DC-2DA7-876DC4DDF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Autor José María Pacori Cari</a:t>
            </a:r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C69B8B-4C35-FE33-F032-908796F41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05ED5-5869-4C00-BD79-6286695609EB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61456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94E894-E9BF-499D-7EA6-777896B30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DD26443-F494-C40E-0940-C9E893DDD2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1684804-ACFC-21F1-714A-1CCBF430AA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47AA22-94BD-8597-63CC-A27EBA72E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6D314-37A1-452F-84B6-1CFD5787859A}" type="datetime1">
              <a:rPr lang="es-PE" smtClean="0"/>
              <a:t>7/02/2025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9DC48BF-E402-20EB-20E0-2C9B28B0D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Autor José María Pacori Cari</a:t>
            </a:r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611374F-BF63-0FBA-4F02-1FF4CA709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05ED5-5869-4C00-BD79-6286695609EB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654992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2CB167-3475-EA7C-5F62-ABA31730AC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AA32B07-7192-A114-C75D-6EF18550E8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4450D42-78F4-CA93-A0D3-BB851B6E6A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4B82BCC-C52A-DD35-B903-11D765427A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4DC4782D-96B2-44EC-5585-27EC7BA022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00F82D0-809B-4538-07CB-96B019C19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8B762-C09B-4575-9653-F21EC50153F5}" type="datetime1">
              <a:rPr lang="es-PE" smtClean="0"/>
              <a:t>7/02/2025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4D06A03C-3D0B-E439-3592-6010EC285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Autor José María Pacori Cari</a:t>
            </a:r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0C31A53-6D4A-2B92-84AD-1C227497F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05ED5-5869-4C00-BD79-6286695609EB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78097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239D63-1F27-21E6-8B24-336D0926E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AD39243-E210-A4C6-0C2B-61B1B441A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ED992-1080-4DB1-B427-B2DAADF51575}" type="datetime1">
              <a:rPr lang="es-PE" smtClean="0"/>
              <a:t>7/02/2025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14F4DCB-2B97-11C5-47C2-47A6FB2E4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Autor José María Pacori Cari</a:t>
            </a:r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B65BF9B-B7CA-8216-58C1-3DA797BEA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05ED5-5869-4C00-BD79-6286695609EB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060324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159A525-8BFB-8633-F2FF-80F431B25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94E2-3E35-43BD-BEDD-D48D7ADAA849}" type="datetime1">
              <a:rPr lang="es-PE" smtClean="0"/>
              <a:t>7/02/2025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697869F-ADA3-663B-A2E8-51DA3D6B9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Autor José María Pacori Cari</a:t>
            </a:r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24237D3-E324-8562-691B-2B3D16ADC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05ED5-5869-4C00-BD79-6286695609EB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84247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CE1FB-FC0F-ACEC-2D01-031AC0F784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40440AE-0170-77EB-667D-F1F6E14B48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DA65C2F-A41A-9077-3E35-C425739D81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CA32534-8AAE-AE75-F872-901857E48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713D2-D90A-4231-BDD8-A9FB0359025B}" type="datetime1">
              <a:rPr lang="es-PE" smtClean="0"/>
              <a:t>7/02/2025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8864546-F2BE-6717-D30C-87A14CAE3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Autor José María Pacori Cari</a:t>
            </a:r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EB90085-D212-28F3-83BD-8AC6DEFED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05ED5-5869-4C00-BD79-6286695609EB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15573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3511BB-2762-1F44-4F5C-8F46E34406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426CAD5-FD06-8335-7B15-C9D2DA9390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9B979D2-3F8E-4302-57A5-2C1FA65F12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70D80ED-3771-4D96-8C01-A9992823E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5CB0F-7C25-40C1-A49A-B8C4A0A00CE7}" type="datetime1">
              <a:rPr lang="es-PE" smtClean="0"/>
              <a:t>7/02/2025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8F08E18-9FE5-29EB-8E78-694D05999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Autor José María Pacori Cari</a:t>
            </a:r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10B5C46-0FD4-4389-5298-385829A4D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05ED5-5869-4C00-BD79-6286695609EB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184444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18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42EF662F-53A6-AE20-F0F1-AB470DE92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466B4C9-81D7-17DE-0BA3-1CD6131802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25172CF-2740-FBE0-393E-CB049F91E1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00FDFAB-C977-4C2D-B96A-7DF65348B8CE}" type="datetime1">
              <a:rPr lang="es-PE" smtClean="0"/>
              <a:t>7/02/2025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9823275-54F9-1C26-FDBE-D3476F4BFA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s-MX"/>
              <a:t>Autor José María Pacori Cari</a:t>
            </a:r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CD88ED4-781E-59A0-6C85-3654671BAD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AF05ED5-5869-4C00-BD79-6286695609EB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18566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FBD394-BA32-09D5-80EF-D11F911433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774723"/>
          </a:xfrm>
        </p:spPr>
        <p:txBody>
          <a:bodyPr>
            <a:normAutofit/>
          </a:bodyPr>
          <a:lstStyle/>
          <a:p>
            <a:r>
              <a:rPr lang="es-MX" dirty="0"/>
              <a:t>¿Qué es el Requerimiento en la Contratación Pública?</a:t>
            </a:r>
            <a:br>
              <a:rPr lang="es-MX" dirty="0"/>
            </a:br>
            <a:r>
              <a:rPr lang="es-MX" sz="2800" dirty="0"/>
              <a:t>Ley General de Contrataciones Públicas – Ley 32069</a:t>
            </a:r>
            <a:br>
              <a:rPr lang="es-MX" sz="2800" dirty="0"/>
            </a:br>
            <a:r>
              <a:rPr lang="es-MX" sz="2800" dirty="0"/>
              <a:t>Reglamento de la Ley 32069 – Decreto Supremo 009-2025-EF</a:t>
            </a:r>
            <a:endParaRPr lang="es-PE" sz="280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DC62421-1A7E-3C38-E918-5C100CCA30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82142"/>
            <a:ext cx="9144000" cy="1175657"/>
          </a:xfrm>
        </p:spPr>
        <p:txBody>
          <a:bodyPr>
            <a:normAutofit/>
          </a:bodyPr>
          <a:lstStyle/>
          <a:p>
            <a:r>
              <a:rPr lang="es-MX" sz="2000" b="1" dirty="0"/>
              <a:t>José María Pacori Cari</a:t>
            </a:r>
          </a:p>
          <a:p>
            <a:r>
              <a:rPr lang="es-MX" sz="2000" dirty="0"/>
              <a:t>Maestro en Derecho Administrativo por la Universidad Nacional de San Agustín – Miembro de la Asociación Argentina de Derecho Administrativo</a:t>
            </a:r>
            <a:endParaRPr lang="es-PE" sz="2000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A4EAFD-06F3-FD97-30EF-12DD4F5C15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1CDEB-4F96-466F-8656-9A66368985B6}" type="datetime1">
              <a:rPr lang="es-PE" smtClean="0"/>
              <a:t>7/02/2025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AA6EF69-C597-F3F3-697E-E6023A055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Autor José María Pacori Cari</a:t>
            </a:r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202536C-721F-ADE8-A452-EF8442755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05ED5-5869-4C00-BD79-6286695609EB}" type="slidenum">
              <a:rPr lang="es-PE" smtClean="0"/>
              <a:t>1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966338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B8C48BC-3A81-49B1-BCBD-61EA7CBD00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81635"/>
            <a:ext cx="10515600" cy="5195328"/>
          </a:xfrm>
        </p:spPr>
        <p:txBody>
          <a:bodyPr/>
          <a:lstStyle/>
          <a:p>
            <a:pPr algn="ctr"/>
            <a:endParaRPr lang="es-PE" dirty="0"/>
          </a:p>
          <a:p>
            <a:pPr algn="ctr"/>
            <a:endParaRPr lang="es-PE" dirty="0"/>
          </a:p>
          <a:p>
            <a:pPr algn="ctr"/>
            <a:r>
              <a:rPr lang="es-PE" dirty="0"/>
              <a:t>Muchas Gracias</a:t>
            </a:r>
          </a:p>
          <a:p>
            <a:pPr marL="0" indent="0" algn="ctr">
              <a:buNone/>
            </a:pPr>
            <a:r>
              <a:rPr lang="es-PE" dirty="0"/>
              <a:t>Estudio de Abogados</a:t>
            </a:r>
          </a:p>
          <a:p>
            <a:pPr marL="0" indent="0" algn="ctr">
              <a:buNone/>
            </a:pPr>
            <a:r>
              <a:rPr lang="es-PE" dirty="0"/>
              <a:t>Corporación Hiram Servicios Legales</a:t>
            </a:r>
          </a:p>
          <a:p>
            <a:pPr marL="0" indent="0" algn="ctr">
              <a:buNone/>
            </a:pPr>
            <a:r>
              <a:rPr lang="es-PE" dirty="0"/>
              <a:t>Abogado</a:t>
            </a:r>
          </a:p>
          <a:p>
            <a:pPr algn="ctr"/>
            <a:r>
              <a:rPr lang="es-PE" dirty="0"/>
              <a:t>José María Pacori Cari</a:t>
            </a:r>
          </a:p>
          <a:p>
            <a:pPr algn="ctr"/>
            <a:r>
              <a:rPr lang="es-PE" dirty="0"/>
              <a:t>Teléfono Móvil y WhatsApp </a:t>
            </a:r>
          </a:p>
          <a:p>
            <a:pPr algn="ctr"/>
            <a:r>
              <a:rPr lang="es-PE" dirty="0"/>
              <a:t>959666272</a:t>
            </a:r>
          </a:p>
          <a:p>
            <a:endParaRPr lang="es-PE" dirty="0"/>
          </a:p>
        </p:txBody>
      </p:sp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6958B05-45F2-4417-AECA-F065A105A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CB6B0-6D4D-4367-9B5E-32C5B365A2CE}" type="datetime1">
              <a:rPr lang="es-PE" smtClean="0"/>
              <a:t>7/02/2025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863B46C-2A33-4C92-B6D3-51B81B368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Autor José María Pacori Cari</a:t>
            </a:r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7E93965-E58E-4F1D-B810-0170A1C32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9D04F-31BD-4298-B862-582B5500D86B}" type="slidenum">
              <a:rPr lang="es-PE" smtClean="0"/>
              <a:t>10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6903069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A85C8F-48F8-09EB-CE89-3FF8EF015B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Requerimiento (i)</a:t>
            </a:r>
            <a:endParaRPr lang="es-PE" dirty="0"/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3DBA2A68-8B6D-ADA9-84ED-313995ACB50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821771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8AA0BBE-AFB9-7C9E-44AF-2C66E6B98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407DF-5843-4FDF-93EF-B6F7700C8545}" type="datetime1">
              <a:rPr lang="es-PE" smtClean="0"/>
              <a:t>7/02/2025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AE0DF88-9C36-9A4A-3B1E-2856CD1D3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Autor José María Pacori Cari</a:t>
            </a:r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D72291-FEE0-CF7E-AF84-A81574EB2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05ED5-5869-4C00-BD79-6286695609EB}" type="slidenum">
              <a:rPr lang="es-PE" smtClean="0"/>
              <a:t>2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1364067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DC20C5-55A7-A996-4AE9-76569C4FA0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E36A97-0285-0A0B-C98A-9B74DDFEAC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Requerimiento (</a:t>
            </a:r>
            <a:r>
              <a:rPr lang="es-MX" dirty="0" err="1"/>
              <a:t>ii</a:t>
            </a:r>
            <a:r>
              <a:rPr lang="es-MX" dirty="0"/>
              <a:t>)</a:t>
            </a:r>
            <a:endParaRPr lang="es-PE" dirty="0"/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C78BF35F-B1BF-A318-F8C2-11E198634FE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307838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EC84414-E975-F130-2FEF-2150B432D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813A2-9F26-4E84-A4A3-6D58FD0CDF62}" type="datetime1">
              <a:rPr lang="es-PE" smtClean="0"/>
              <a:t>7/02/2025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A24585E-B805-9003-771C-414BC5E3A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Autor José María Pacori Cari</a:t>
            </a:r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7FE731-F3EE-DD7B-B959-3A202741B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05ED5-5869-4C00-BD79-6286695609EB}" type="slidenum">
              <a:rPr lang="es-PE" smtClean="0"/>
              <a:t>3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0868716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E19E26-7C93-8829-F835-1D2AA3FAC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PE" dirty="0"/>
              <a:t>Sujetos que intervienen en el requerimiento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32F1EB85-6F98-512F-22B7-FB15243A15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043181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80CA063-E281-831A-813C-7060F1C8B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D067E-B1E9-4227-9C53-251F51EC9FE9}" type="datetime1">
              <a:rPr lang="es-PE" smtClean="0"/>
              <a:t>7/02/2025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0993B93-6DA8-7B5C-7CA0-6933964F1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Autor José María Pacori Cari</a:t>
            </a:r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BA82CFA-56E4-F92F-C457-5C450D37EE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05ED5-5869-4C00-BD79-6286695609EB}" type="slidenum">
              <a:rPr lang="es-PE" smtClean="0"/>
              <a:t>4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38806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3069AE-C8B5-3A3F-ED78-2507B47BB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PE" dirty="0"/>
              <a:t>Requerimiento</a:t>
            </a:r>
          </a:p>
        </p:txBody>
      </p:sp>
      <p:graphicFrame>
        <p:nvGraphicFramePr>
          <p:cNvPr id="8" name="Marcador de contenido 7">
            <a:extLst>
              <a:ext uri="{FF2B5EF4-FFF2-40B4-BE49-F238E27FC236}">
                <a16:creationId xmlns:a16="http://schemas.microsoft.com/office/drawing/2014/main" id="{CB4872F5-59BC-C0A4-723F-D69EC08F30A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827350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A253F16-6D38-AB29-AE06-23DD87D36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D8F11-602C-4F11-9559-EC212A79B469}" type="datetime1">
              <a:rPr lang="es-PE" smtClean="0"/>
              <a:t>7/02/2025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09ACD85-75F5-1A8A-D4DF-E5CF33891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Autor José María Pacori Cari</a:t>
            </a:r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2B13B34-E03B-643F-275D-6B07498C5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05ED5-5869-4C00-BD79-6286695609EB}" type="slidenum">
              <a:rPr lang="es-PE" smtClean="0"/>
              <a:t>5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33632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ECEFC1-0AAB-2119-3A42-242A5CD4C7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02BF11-978F-6FBB-EEC3-24D675064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PE" dirty="0"/>
              <a:t>Trámite del requerimiento</a:t>
            </a:r>
          </a:p>
        </p:txBody>
      </p:sp>
      <p:graphicFrame>
        <p:nvGraphicFramePr>
          <p:cNvPr id="7" name="Marcador de contenido 6">
            <a:extLst>
              <a:ext uri="{FF2B5EF4-FFF2-40B4-BE49-F238E27FC236}">
                <a16:creationId xmlns:a16="http://schemas.microsoft.com/office/drawing/2014/main" id="{5ADBE2DE-FE05-F19F-FE1E-46A6E280CFD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702823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EF7A72A-9D80-6E7F-9215-D11259870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D8F11-602C-4F11-9559-EC212A79B469}" type="datetime1">
              <a:rPr lang="es-PE" smtClean="0"/>
              <a:t>7/02/2025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400CAC3-7FE5-CACC-52AB-57E65C98F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Autor José María Pacori Cari</a:t>
            </a:r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97C9CCE-8546-C266-9CFF-25BC4987C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05ED5-5869-4C00-BD79-6286695609EB}" type="slidenum">
              <a:rPr lang="es-PE" smtClean="0"/>
              <a:t>6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849167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6C68CA-C9D9-E0DD-3E86-FA6DFA0E5D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PE" dirty="0"/>
              <a:t>Estandarización de requerimientos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5D3A000A-4E49-5878-2909-EFE32E9BF3D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020741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349F41C-B9C6-F079-10F2-E11D4704D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88E38-FC76-4A56-A1C4-A064E8D8B821}" type="datetime1">
              <a:rPr lang="es-PE" smtClean="0"/>
              <a:t>7/02/2025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D388CA3-F1CB-C717-F935-B81111F33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Autor José María Pacori Cari</a:t>
            </a:r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370E1E4-12CA-F682-3ED5-409E2C50E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05ED5-5869-4C00-BD79-6286695609EB}" type="slidenum">
              <a:rPr lang="es-PE" smtClean="0"/>
              <a:t>7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6382472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D21AEA-8EF0-CF09-1430-26A18C167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Estructura de las Especificaciones Técnicas</a:t>
            </a:r>
            <a:endParaRPr lang="es-PE" dirty="0"/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A70AC8C3-EC2E-19B5-20E0-60013C88E9E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051277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BDD5A4B-E122-E2E1-0298-A7C8024D9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4222-973D-4364-84D4-165187C08B21}" type="datetime1">
              <a:rPr lang="es-PE" smtClean="0"/>
              <a:t>7/02/2025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AC1DCED-84B0-2356-B49A-ADE97BB49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Autor José María Pacori Cari</a:t>
            </a:r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F7DE0C9-508B-10AC-B0B9-7F1E3F118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05ED5-5869-4C00-BD79-6286695609EB}" type="slidenum">
              <a:rPr lang="es-PE" smtClean="0"/>
              <a:t>8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6068631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F1ECEF-0DE1-24F2-C98F-63484333D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Estructura de los Términos de Referencia</a:t>
            </a:r>
            <a:endParaRPr lang="es-PE" dirty="0"/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E5B03938-87A1-2509-D2F3-73627DE73AF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36091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0924B92-9489-9A5D-E2DD-0E22404050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08951-129D-4A79-8732-CCD916B40958}" type="datetime1">
              <a:rPr lang="es-PE" smtClean="0"/>
              <a:t>7/02/2025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B020151-9B6D-A8DD-09F0-6548EACC0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Autor José María Pacori Cari</a:t>
            </a:r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C78C293-EB7C-8370-C3BB-5AC0B2E3D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05ED5-5869-4C00-BD79-6286695609EB}" type="slidenum">
              <a:rPr lang="es-PE" smtClean="0"/>
              <a:t>9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3710999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528</TotalTime>
  <Words>882</Words>
  <Application>Microsoft Office PowerPoint</Application>
  <PresentationFormat>Panorámica</PresentationFormat>
  <Paragraphs>102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Tema de Office</vt:lpstr>
      <vt:lpstr>¿Qué es el Requerimiento en la Contratación Pública? Ley General de Contrataciones Públicas – Ley 32069 Reglamento de la Ley 32069 – Decreto Supremo 009-2025-EF</vt:lpstr>
      <vt:lpstr>Requerimiento (i)</vt:lpstr>
      <vt:lpstr>Requerimiento (ii)</vt:lpstr>
      <vt:lpstr>Sujetos que intervienen en el requerimiento</vt:lpstr>
      <vt:lpstr>Requerimiento</vt:lpstr>
      <vt:lpstr>Trámite del requerimiento</vt:lpstr>
      <vt:lpstr>Estandarización de requerimientos</vt:lpstr>
      <vt:lpstr>Estructura de las Especificaciones Técnicas</vt:lpstr>
      <vt:lpstr>Estructura de los Términos de Referencia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Corporación Hiram Servicios legales</dc:creator>
  <cp:lastModifiedBy>Corporación Hiram Servicios legales</cp:lastModifiedBy>
  <cp:revision>1</cp:revision>
  <dcterms:created xsi:type="dcterms:W3CDTF">2025-02-07T06:39:01Z</dcterms:created>
  <dcterms:modified xsi:type="dcterms:W3CDTF">2025-02-07T15:37:43Z</dcterms:modified>
</cp:coreProperties>
</file>