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ppt/diagrams/data14.xml" ContentType="application/vnd.openxmlformats-officedocument.drawingml.diagramData+xml"/>
  <Override PartName="/ppt/diagrams/layout14.xml" ContentType="application/vnd.openxmlformats-officedocument.drawingml.diagramLayout+xml"/>
  <Override PartName="/ppt/diagrams/quickStyle14.xml" ContentType="application/vnd.openxmlformats-officedocument.drawingml.diagramStyle+xml"/>
  <Override PartName="/ppt/diagrams/colors14.xml" ContentType="application/vnd.openxmlformats-officedocument.drawingml.diagramColors+xml"/>
  <Override PartName="/ppt/diagrams/drawing14.xml" ContentType="application/vnd.ms-office.drawingml.diagramDrawing+xml"/>
  <Override PartName="/ppt/diagrams/data15.xml" ContentType="application/vnd.openxmlformats-officedocument.drawingml.diagramData+xml"/>
  <Override PartName="/ppt/diagrams/layout15.xml" ContentType="application/vnd.openxmlformats-officedocument.drawingml.diagramLayout+xml"/>
  <Override PartName="/ppt/diagrams/quickStyle15.xml" ContentType="application/vnd.openxmlformats-officedocument.drawingml.diagramStyle+xml"/>
  <Override PartName="/ppt/diagrams/colors15.xml" ContentType="application/vnd.openxmlformats-officedocument.drawingml.diagramColors+xml"/>
  <Override PartName="/ppt/diagrams/drawing15.xml" ContentType="application/vnd.ms-office.drawingml.diagramDrawing+xml"/>
  <Override PartName="/ppt/diagrams/data16.xml" ContentType="application/vnd.openxmlformats-officedocument.drawingml.diagramData+xml"/>
  <Override PartName="/ppt/diagrams/layout16.xml" ContentType="application/vnd.openxmlformats-officedocument.drawingml.diagramLayout+xml"/>
  <Override PartName="/ppt/diagrams/quickStyle16.xml" ContentType="application/vnd.openxmlformats-officedocument.drawingml.diagramStyle+xml"/>
  <Override PartName="/ppt/diagrams/colors16.xml" ContentType="application/vnd.openxmlformats-officedocument.drawingml.diagramColors+xml"/>
  <Override PartName="/ppt/diagrams/drawing16.xml" ContentType="application/vnd.ms-office.drawingml.diagramDrawing+xml"/>
  <Override PartName="/ppt/diagrams/data17.xml" ContentType="application/vnd.openxmlformats-officedocument.drawingml.diagramData+xml"/>
  <Override PartName="/ppt/diagrams/layout17.xml" ContentType="application/vnd.openxmlformats-officedocument.drawingml.diagramLayout+xml"/>
  <Override PartName="/ppt/diagrams/quickStyle17.xml" ContentType="application/vnd.openxmlformats-officedocument.drawingml.diagramStyle+xml"/>
  <Override PartName="/ppt/diagrams/colors17.xml" ContentType="application/vnd.openxmlformats-officedocument.drawingml.diagramColors+xml"/>
  <Override PartName="/ppt/diagrams/drawing17.xml" ContentType="application/vnd.ms-office.drawingml.diagramDrawing+xml"/>
  <Override PartName="/ppt/diagrams/data18.xml" ContentType="application/vnd.openxmlformats-officedocument.drawingml.diagramData+xml"/>
  <Override PartName="/ppt/diagrams/layout18.xml" ContentType="application/vnd.openxmlformats-officedocument.drawingml.diagramLayout+xml"/>
  <Override PartName="/ppt/diagrams/quickStyle18.xml" ContentType="application/vnd.openxmlformats-officedocument.drawingml.diagramStyle+xml"/>
  <Override PartName="/ppt/diagrams/colors18.xml" ContentType="application/vnd.openxmlformats-officedocument.drawingml.diagramColors+xml"/>
  <Override PartName="/ppt/diagrams/drawing18.xml" ContentType="application/vnd.ms-office.drawingml.diagramDrawing+xml"/>
  <Override PartName="/ppt/diagrams/data19.xml" ContentType="application/vnd.openxmlformats-officedocument.drawingml.diagramData+xml"/>
  <Override PartName="/ppt/diagrams/layout19.xml" ContentType="application/vnd.openxmlformats-officedocument.drawingml.diagramLayout+xml"/>
  <Override PartName="/ppt/diagrams/quickStyle19.xml" ContentType="application/vnd.openxmlformats-officedocument.drawingml.diagramStyle+xml"/>
  <Override PartName="/ppt/diagrams/colors19.xml" ContentType="application/vnd.openxmlformats-officedocument.drawingml.diagramColors+xml"/>
  <Override PartName="/ppt/diagrams/drawing19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4"/>
  </p:notesMasterIdLst>
  <p:sldIdLst>
    <p:sldId id="256" r:id="rId2"/>
    <p:sldId id="296" r:id="rId3"/>
    <p:sldId id="297" r:id="rId4"/>
    <p:sldId id="258" r:id="rId5"/>
    <p:sldId id="259" r:id="rId6"/>
    <p:sldId id="298" r:id="rId7"/>
    <p:sldId id="299" r:id="rId8"/>
    <p:sldId id="300" r:id="rId9"/>
    <p:sldId id="301" r:id="rId10"/>
    <p:sldId id="302" r:id="rId11"/>
    <p:sldId id="303" r:id="rId12"/>
    <p:sldId id="304" r:id="rId13"/>
    <p:sldId id="305" r:id="rId14"/>
    <p:sldId id="268" r:id="rId15"/>
    <p:sldId id="269" r:id="rId16"/>
    <p:sldId id="306" r:id="rId17"/>
    <p:sldId id="307" r:id="rId18"/>
    <p:sldId id="308" r:id="rId19"/>
    <p:sldId id="309" r:id="rId20"/>
    <p:sldId id="310" r:id="rId21"/>
    <p:sldId id="311" r:id="rId22"/>
    <p:sldId id="312" r:id="rId23"/>
  </p:sldIdLst>
  <p:sldSz cx="12192000" cy="6858000"/>
  <p:notesSz cx="6858000" cy="9144000"/>
  <p:defaultTextStyle>
    <a:defPPr>
      <a:defRPr lang="es-P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312" y="28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5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6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7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8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9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841CF8B-7DA7-4E28-930C-24359933F6D4}" type="doc">
      <dgm:prSet loTypeId="urn:microsoft.com/office/officeart/2005/8/layout/default" loCatId="list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es-PE"/>
        </a:p>
      </dgm:t>
    </dgm:pt>
    <dgm:pt modelId="{96173433-1194-4041-9AB9-85FCCEC073BF}">
      <dgm:prSet/>
      <dgm:spPr/>
      <dgm:t>
        <a:bodyPr/>
        <a:lstStyle/>
        <a:p>
          <a:r>
            <a:rPr lang="es-PE" dirty="0"/>
            <a:t>1. Legalidad.   </a:t>
          </a:r>
        </a:p>
      </dgm:t>
    </dgm:pt>
    <dgm:pt modelId="{2F1F7292-FA94-4D2E-B012-9ADF0A3C7B47}" type="parTrans" cxnId="{44CE4FC1-4F1A-473A-82C5-95515D1B5741}">
      <dgm:prSet/>
      <dgm:spPr/>
      <dgm:t>
        <a:bodyPr/>
        <a:lstStyle/>
        <a:p>
          <a:endParaRPr lang="es-PE"/>
        </a:p>
      </dgm:t>
    </dgm:pt>
    <dgm:pt modelId="{C2DF9869-091C-4C2D-997C-C51E4B017358}" type="sibTrans" cxnId="{44CE4FC1-4F1A-473A-82C5-95515D1B5741}">
      <dgm:prSet/>
      <dgm:spPr/>
      <dgm:t>
        <a:bodyPr/>
        <a:lstStyle/>
        <a:p>
          <a:endParaRPr lang="es-PE"/>
        </a:p>
      </dgm:t>
    </dgm:pt>
    <dgm:pt modelId="{3E11A756-4D48-484F-96DC-4652A112E9C7}">
      <dgm:prSet/>
      <dgm:spPr/>
      <dgm:t>
        <a:bodyPr/>
        <a:lstStyle/>
        <a:p>
          <a:r>
            <a:rPr lang="es-PE" dirty="0"/>
            <a:t>2. Debido procedimiento.</a:t>
          </a:r>
        </a:p>
      </dgm:t>
    </dgm:pt>
    <dgm:pt modelId="{29D26740-F960-4004-B5C7-5904CF677297}" type="parTrans" cxnId="{B49E9822-E812-4FB8-B2DC-1C0E0D9EB940}">
      <dgm:prSet/>
      <dgm:spPr/>
      <dgm:t>
        <a:bodyPr/>
        <a:lstStyle/>
        <a:p>
          <a:endParaRPr lang="es-PE"/>
        </a:p>
      </dgm:t>
    </dgm:pt>
    <dgm:pt modelId="{A1473FE8-719B-46DF-825E-A6CEFAE858A0}" type="sibTrans" cxnId="{B49E9822-E812-4FB8-B2DC-1C0E0D9EB940}">
      <dgm:prSet/>
      <dgm:spPr/>
      <dgm:t>
        <a:bodyPr/>
        <a:lstStyle/>
        <a:p>
          <a:endParaRPr lang="es-PE"/>
        </a:p>
      </dgm:t>
    </dgm:pt>
    <dgm:pt modelId="{DE62899A-94AA-49EB-905E-4D2737605CD9}">
      <dgm:prSet/>
      <dgm:spPr/>
      <dgm:t>
        <a:bodyPr/>
        <a:lstStyle/>
        <a:p>
          <a:r>
            <a:rPr lang="es-PE" dirty="0"/>
            <a:t>3. Impulso de oficio.   </a:t>
          </a:r>
        </a:p>
      </dgm:t>
    </dgm:pt>
    <dgm:pt modelId="{82DFE772-B0CD-4C34-BA59-9EA350137222}" type="parTrans" cxnId="{DF8F7DDF-0FC5-4E2B-A911-F9F18D45AE2F}">
      <dgm:prSet/>
      <dgm:spPr/>
      <dgm:t>
        <a:bodyPr/>
        <a:lstStyle/>
        <a:p>
          <a:endParaRPr lang="es-PE"/>
        </a:p>
      </dgm:t>
    </dgm:pt>
    <dgm:pt modelId="{54A04F4D-82F3-4184-83BB-255F67837D82}" type="sibTrans" cxnId="{DF8F7DDF-0FC5-4E2B-A911-F9F18D45AE2F}">
      <dgm:prSet/>
      <dgm:spPr/>
      <dgm:t>
        <a:bodyPr/>
        <a:lstStyle/>
        <a:p>
          <a:endParaRPr lang="es-PE"/>
        </a:p>
      </dgm:t>
    </dgm:pt>
    <dgm:pt modelId="{81D49452-84FA-4C65-84FE-41F9ACA9C3E2}">
      <dgm:prSet/>
      <dgm:spPr/>
      <dgm:t>
        <a:bodyPr/>
        <a:lstStyle/>
        <a:p>
          <a:r>
            <a:rPr lang="es-PE" dirty="0"/>
            <a:t>4. Razonabilidad.   </a:t>
          </a:r>
        </a:p>
      </dgm:t>
    </dgm:pt>
    <dgm:pt modelId="{DE3E95DE-186D-4279-9274-13E9A8E3D59A}" type="parTrans" cxnId="{599B7533-A737-4329-AF64-05EB1CE4D022}">
      <dgm:prSet/>
      <dgm:spPr/>
      <dgm:t>
        <a:bodyPr/>
        <a:lstStyle/>
        <a:p>
          <a:endParaRPr lang="es-PE"/>
        </a:p>
      </dgm:t>
    </dgm:pt>
    <dgm:pt modelId="{5DD94D8D-16F4-40ED-AEF8-8B64B1F540A2}" type="sibTrans" cxnId="{599B7533-A737-4329-AF64-05EB1CE4D022}">
      <dgm:prSet/>
      <dgm:spPr/>
      <dgm:t>
        <a:bodyPr/>
        <a:lstStyle/>
        <a:p>
          <a:endParaRPr lang="es-PE"/>
        </a:p>
      </dgm:t>
    </dgm:pt>
    <dgm:pt modelId="{5DCAEDC0-BDDB-4442-80CA-E3FE11E4E8E4}">
      <dgm:prSet/>
      <dgm:spPr/>
      <dgm:t>
        <a:bodyPr/>
        <a:lstStyle/>
        <a:p>
          <a:r>
            <a:rPr lang="es-PE" dirty="0"/>
            <a:t>5. Imparcialidad.  </a:t>
          </a:r>
        </a:p>
      </dgm:t>
    </dgm:pt>
    <dgm:pt modelId="{4FC1BCEF-CA46-4B92-BED0-9C5D00DECEE7}" type="parTrans" cxnId="{48402779-3FD2-43B8-92BD-DE868A02E54F}">
      <dgm:prSet/>
      <dgm:spPr/>
      <dgm:t>
        <a:bodyPr/>
        <a:lstStyle/>
        <a:p>
          <a:endParaRPr lang="es-PE"/>
        </a:p>
      </dgm:t>
    </dgm:pt>
    <dgm:pt modelId="{A67874E3-B434-47EB-BA32-4302B75412CE}" type="sibTrans" cxnId="{48402779-3FD2-43B8-92BD-DE868A02E54F}">
      <dgm:prSet/>
      <dgm:spPr/>
      <dgm:t>
        <a:bodyPr/>
        <a:lstStyle/>
        <a:p>
          <a:endParaRPr lang="es-PE"/>
        </a:p>
      </dgm:t>
    </dgm:pt>
    <dgm:pt modelId="{62B9271D-0402-4A47-ACAC-AA68F0094477}">
      <dgm:prSet/>
      <dgm:spPr/>
      <dgm:t>
        <a:bodyPr/>
        <a:lstStyle/>
        <a:p>
          <a:r>
            <a:rPr lang="es-PE" dirty="0"/>
            <a:t>6. Informalismo.  </a:t>
          </a:r>
        </a:p>
      </dgm:t>
    </dgm:pt>
    <dgm:pt modelId="{20C6582D-C157-499B-B747-C3D61F9178DF}" type="parTrans" cxnId="{0DBB37DC-CE55-4E46-9EE1-8ADF28E79BBD}">
      <dgm:prSet/>
      <dgm:spPr/>
      <dgm:t>
        <a:bodyPr/>
        <a:lstStyle/>
        <a:p>
          <a:endParaRPr lang="es-PE"/>
        </a:p>
      </dgm:t>
    </dgm:pt>
    <dgm:pt modelId="{9B99DD94-0819-4B6B-8194-308AF0C1A5FD}" type="sibTrans" cxnId="{0DBB37DC-CE55-4E46-9EE1-8ADF28E79BBD}">
      <dgm:prSet/>
      <dgm:spPr/>
      <dgm:t>
        <a:bodyPr/>
        <a:lstStyle/>
        <a:p>
          <a:endParaRPr lang="es-PE"/>
        </a:p>
      </dgm:t>
    </dgm:pt>
    <dgm:pt modelId="{C32D2C23-F741-4D10-AD75-B8263D95B840}">
      <dgm:prSet/>
      <dgm:spPr/>
      <dgm:t>
        <a:bodyPr/>
        <a:lstStyle/>
        <a:p>
          <a:r>
            <a:rPr lang="es-PE" dirty="0"/>
            <a:t>7. Presunción de veracidad.</a:t>
          </a:r>
        </a:p>
      </dgm:t>
    </dgm:pt>
    <dgm:pt modelId="{71E7CABA-1E72-4D7B-999F-06191ACF37B4}" type="parTrans" cxnId="{7CE4F915-973E-4EF8-B6F2-86C7D10045AC}">
      <dgm:prSet/>
      <dgm:spPr/>
      <dgm:t>
        <a:bodyPr/>
        <a:lstStyle/>
        <a:p>
          <a:endParaRPr lang="es-PE"/>
        </a:p>
      </dgm:t>
    </dgm:pt>
    <dgm:pt modelId="{7A5C088E-1E1D-455A-9FF6-A8B78526F1D2}" type="sibTrans" cxnId="{7CE4F915-973E-4EF8-B6F2-86C7D10045AC}">
      <dgm:prSet/>
      <dgm:spPr/>
      <dgm:t>
        <a:bodyPr/>
        <a:lstStyle/>
        <a:p>
          <a:endParaRPr lang="es-PE"/>
        </a:p>
      </dgm:t>
    </dgm:pt>
    <dgm:pt modelId="{AEDEE777-4BC9-4F9C-97DA-A075B9015DB6}">
      <dgm:prSet/>
      <dgm:spPr/>
      <dgm:t>
        <a:bodyPr/>
        <a:lstStyle/>
        <a:p>
          <a:r>
            <a:rPr lang="es-PE" dirty="0"/>
            <a:t>8. Buena fe procedimental.</a:t>
          </a:r>
        </a:p>
      </dgm:t>
    </dgm:pt>
    <dgm:pt modelId="{F06AAF02-38C2-4416-9C9E-90F6216D0F0A}" type="parTrans" cxnId="{1B389870-F1D4-42B6-B6E3-E4CBAC8949C6}">
      <dgm:prSet/>
      <dgm:spPr/>
      <dgm:t>
        <a:bodyPr/>
        <a:lstStyle/>
        <a:p>
          <a:endParaRPr lang="es-PE"/>
        </a:p>
      </dgm:t>
    </dgm:pt>
    <dgm:pt modelId="{64A6569E-45AA-434F-9072-7966A5029302}" type="sibTrans" cxnId="{1B389870-F1D4-42B6-B6E3-E4CBAC8949C6}">
      <dgm:prSet/>
      <dgm:spPr/>
      <dgm:t>
        <a:bodyPr/>
        <a:lstStyle/>
        <a:p>
          <a:endParaRPr lang="es-PE"/>
        </a:p>
      </dgm:t>
    </dgm:pt>
    <dgm:pt modelId="{B451E270-AF79-4480-A7B7-1EA14A8578AC}">
      <dgm:prSet/>
      <dgm:spPr/>
      <dgm:t>
        <a:bodyPr/>
        <a:lstStyle/>
        <a:p>
          <a:r>
            <a:rPr lang="es-PE" dirty="0"/>
            <a:t>9. Celeridad.   </a:t>
          </a:r>
        </a:p>
      </dgm:t>
    </dgm:pt>
    <dgm:pt modelId="{FEF81BDC-8711-4E6C-A9C5-1A82C685453A}" type="parTrans" cxnId="{2955F5E3-0DD1-4AB2-A71F-678F0CAC7188}">
      <dgm:prSet/>
      <dgm:spPr/>
      <dgm:t>
        <a:bodyPr/>
        <a:lstStyle/>
        <a:p>
          <a:endParaRPr lang="es-PE"/>
        </a:p>
      </dgm:t>
    </dgm:pt>
    <dgm:pt modelId="{96F0412F-567C-4C58-BA17-FAB4ABF341DC}" type="sibTrans" cxnId="{2955F5E3-0DD1-4AB2-A71F-678F0CAC7188}">
      <dgm:prSet/>
      <dgm:spPr/>
      <dgm:t>
        <a:bodyPr/>
        <a:lstStyle/>
        <a:p>
          <a:endParaRPr lang="es-PE"/>
        </a:p>
      </dgm:t>
    </dgm:pt>
    <dgm:pt modelId="{FDD0C1CC-C859-416C-BACA-08C567F11D27}">
      <dgm:prSet/>
      <dgm:spPr/>
      <dgm:t>
        <a:bodyPr/>
        <a:lstStyle/>
        <a:p>
          <a:r>
            <a:rPr lang="es-PE" dirty="0"/>
            <a:t>10. Eficacia</a:t>
          </a:r>
        </a:p>
      </dgm:t>
    </dgm:pt>
    <dgm:pt modelId="{CC537EAB-91CF-4B43-85FA-7B4B4A954FCA}" type="parTrans" cxnId="{E51DFE00-E5FC-4607-A0CC-920A25433647}">
      <dgm:prSet/>
      <dgm:spPr/>
      <dgm:t>
        <a:bodyPr/>
        <a:lstStyle/>
        <a:p>
          <a:endParaRPr lang="es-PE"/>
        </a:p>
      </dgm:t>
    </dgm:pt>
    <dgm:pt modelId="{EEFA7601-E6C1-4928-BBCF-A3FDE50505DA}" type="sibTrans" cxnId="{E51DFE00-E5FC-4607-A0CC-920A25433647}">
      <dgm:prSet/>
      <dgm:spPr/>
      <dgm:t>
        <a:bodyPr/>
        <a:lstStyle/>
        <a:p>
          <a:endParaRPr lang="es-PE"/>
        </a:p>
      </dgm:t>
    </dgm:pt>
    <dgm:pt modelId="{8E6E5009-414E-4627-B695-A6D1CBCA9C9F}">
      <dgm:prSet/>
      <dgm:spPr/>
      <dgm:t>
        <a:bodyPr/>
        <a:lstStyle/>
        <a:p>
          <a:r>
            <a:rPr lang="es-PE" dirty="0"/>
            <a:t>11. Verdad material</a:t>
          </a:r>
        </a:p>
      </dgm:t>
    </dgm:pt>
    <dgm:pt modelId="{E1C54836-218E-4FEE-9FF8-0C736DD39E14}" type="parTrans" cxnId="{AA6085E7-84BC-4A84-9ABB-E103256FE628}">
      <dgm:prSet/>
      <dgm:spPr/>
      <dgm:t>
        <a:bodyPr/>
        <a:lstStyle/>
        <a:p>
          <a:endParaRPr lang="es-PE"/>
        </a:p>
      </dgm:t>
    </dgm:pt>
    <dgm:pt modelId="{CDFFF3EA-BC75-4CAC-8862-CEE5453A99FA}" type="sibTrans" cxnId="{AA6085E7-84BC-4A84-9ABB-E103256FE628}">
      <dgm:prSet/>
      <dgm:spPr/>
      <dgm:t>
        <a:bodyPr/>
        <a:lstStyle/>
        <a:p>
          <a:endParaRPr lang="es-PE"/>
        </a:p>
      </dgm:t>
    </dgm:pt>
    <dgm:pt modelId="{4EEEF41D-1850-424C-9F1D-AF5E0D73F779}">
      <dgm:prSet/>
      <dgm:spPr/>
      <dgm:t>
        <a:bodyPr/>
        <a:lstStyle/>
        <a:p>
          <a:r>
            <a:rPr lang="es-PE" dirty="0"/>
            <a:t>12. Participación.</a:t>
          </a:r>
        </a:p>
      </dgm:t>
    </dgm:pt>
    <dgm:pt modelId="{872DF05C-FB5F-4659-A7BA-4265F8E41F23}" type="parTrans" cxnId="{EF41F98B-8596-4ABF-82B4-3F0095360DBE}">
      <dgm:prSet/>
      <dgm:spPr/>
      <dgm:t>
        <a:bodyPr/>
        <a:lstStyle/>
        <a:p>
          <a:endParaRPr lang="es-PE"/>
        </a:p>
      </dgm:t>
    </dgm:pt>
    <dgm:pt modelId="{9FC78ABA-37AD-4113-93F3-DE4199030570}" type="sibTrans" cxnId="{EF41F98B-8596-4ABF-82B4-3F0095360DBE}">
      <dgm:prSet/>
      <dgm:spPr/>
      <dgm:t>
        <a:bodyPr/>
        <a:lstStyle/>
        <a:p>
          <a:endParaRPr lang="es-PE"/>
        </a:p>
      </dgm:t>
    </dgm:pt>
    <dgm:pt modelId="{6BFA553F-65C9-4E37-A35F-B6A435E3C7A0}">
      <dgm:prSet/>
      <dgm:spPr/>
      <dgm:t>
        <a:bodyPr/>
        <a:lstStyle/>
        <a:p>
          <a:r>
            <a:rPr lang="es-PE" dirty="0"/>
            <a:t>13. Simplicidad.   </a:t>
          </a:r>
        </a:p>
      </dgm:t>
    </dgm:pt>
    <dgm:pt modelId="{445EBF40-D4D1-4AA1-8972-6EAEB8669245}" type="parTrans" cxnId="{1585CEDB-30E6-4653-915F-F0587E825E90}">
      <dgm:prSet/>
      <dgm:spPr/>
      <dgm:t>
        <a:bodyPr/>
        <a:lstStyle/>
        <a:p>
          <a:endParaRPr lang="es-PE"/>
        </a:p>
      </dgm:t>
    </dgm:pt>
    <dgm:pt modelId="{C8565E98-573C-477C-AE06-87EA91AA746C}" type="sibTrans" cxnId="{1585CEDB-30E6-4653-915F-F0587E825E90}">
      <dgm:prSet/>
      <dgm:spPr/>
      <dgm:t>
        <a:bodyPr/>
        <a:lstStyle/>
        <a:p>
          <a:endParaRPr lang="es-PE"/>
        </a:p>
      </dgm:t>
    </dgm:pt>
    <dgm:pt modelId="{E0980E74-EE99-430F-800B-BC037EB907E8}">
      <dgm:prSet/>
      <dgm:spPr/>
      <dgm:t>
        <a:bodyPr/>
        <a:lstStyle/>
        <a:p>
          <a:r>
            <a:rPr lang="es-PE" dirty="0"/>
            <a:t>14. Uniformidad.   </a:t>
          </a:r>
        </a:p>
      </dgm:t>
    </dgm:pt>
    <dgm:pt modelId="{E808DE69-D75E-453D-AAB2-B913FC2CE135}" type="parTrans" cxnId="{39E8D2F1-392A-4ADA-80D9-7208A0B22B7D}">
      <dgm:prSet/>
      <dgm:spPr/>
      <dgm:t>
        <a:bodyPr/>
        <a:lstStyle/>
        <a:p>
          <a:endParaRPr lang="es-PE"/>
        </a:p>
      </dgm:t>
    </dgm:pt>
    <dgm:pt modelId="{980A5742-5A03-444F-8512-80250D0AB8E8}" type="sibTrans" cxnId="{39E8D2F1-392A-4ADA-80D9-7208A0B22B7D}">
      <dgm:prSet/>
      <dgm:spPr/>
      <dgm:t>
        <a:bodyPr/>
        <a:lstStyle/>
        <a:p>
          <a:endParaRPr lang="es-PE"/>
        </a:p>
      </dgm:t>
    </dgm:pt>
    <dgm:pt modelId="{04A2A1B9-7E6F-4747-AD1B-1A7430BE1609}">
      <dgm:prSet/>
      <dgm:spPr/>
      <dgm:t>
        <a:bodyPr/>
        <a:lstStyle/>
        <a:p>
          <a:r>
            <a:rPr lang="es-PE" dirty="0"/>
            <a:t>15. Predictibilidad o de confianza legítima.</a:t>
          </a:r>
        </a:p>
      </dgm:t>
    </dgm:pt>
    <dgm:pt modelId="{AB88CCDB-9F11-45E0-81AA-33CEA531091F}" type="parTrans" cxnId="{1436B35E-3E64-4583-A6CA-D81E4AA03185}">
      <dgm:prSet/>
      <dgm:spPr/>
      <dgm:t>
        <a:bodyPr/>
        <a:lstStyle/>
        <a:p>
          <a:endParaRPr lang="es-PE"/>
        </a:p>
      </dgm:t>
    </dgm:pt>
    <dgm:pt modelId="{C7A5F2E8-6F55-4016-9347-383EE2D8CB7C}" type="sibTrans" cxnId="{1436B35E-3E64-4583-A6CA-D81E4AA03185}">
      <dgm:prSet/>
      <dgm:spPr/>
      <dgm:t>
        <a:bodyPr/>
        <a:lstStyle/>
        <a:p>
          <a:endParaRPr lang="es-PE"/>
        </a:p>
      </dgm:t>
    </dgm:pt>
    <dgm:pt modelId="{394ED653-0730-4DDD-9E4C-6D13D7D5E1F5}">
      <dgm:prSet/>
      <dgm:spPr/>
      <dgm:t>
        <a:bodyPr/>
        <a:lstStyle/>
        <a:p>
          <a:r>
            <a:rPr lang="es-PE" dirty="0"/>
            <a:t>16. Privilegio de controles posteriores.   </a:t>
          </a:r>
        </a:p>
      </dgm:t>
    </dgm:pt>
    <dgm:pt modelId="{A09D92AC-10C9-4C73-AC35-DDB8B8510015}" type="parTrans" cxnId="{E2D6B5D7-D081-4D7A-B157-B179C9D2C46A}">
      <dgm:prSet/>
      <dgm:spPr/>
      <dgm:t>
        <a:bodyPr/>
        <a:lstStyle/>
        <a:p>
          <a:endParaRPr lang="es-PE"/>
        </a:p>
      </dgm:t>
    </dgm:pt>
    <dgm:pt modelId="{4CAAA275-28CB-437E-9887-CF8C7B4EBB06}" type="sibTrans" cxnId="{E2D6B5D7-D081-4D7A-B157-B179C9D2C46A}">
      <dgm:prSet/>
      <dgm:spPr/>
      <dgm:t>
        <a:bodyPr/>
        <a:lstStyle/>
        <a:p>
          <a:endParaRPr lang="es-PE"/>
        </a:p>
      </dgm:t>
    </dgm:pt>
    <dgm:pt modelId="{551A50A8-615D-48C0-AFB8-3FC80412A74D}">
      <dgm:prSet/>
      <dgm:spPr/>
      <dgm:t>
        <a:bodyPr/>
        <a:lstStyle/>
        <a:p>
          <a:r>
            <a:rPr lang="es-PE" dirty="0"/>
            <a:t>17. Ejercicio legítimo del poder.</a:t>
          </a:r>
        </a:p>
      </dgm:t>
    </dgm:pt>
    <dgm:pt modelId="{5328875A-80F9-4E0C-8E32-35FE41D6AF13}" type="parTrans" cxnId="{654DDC09-C8C6-4D0D-93DA-D98DB5045E54}">
      <dgm:prSet/>
      <dgm:spPr/>
      <dgm:t>
        <a:bodyPr/>
        <a:lstStyle/>
        <a:p>
          <a:endParaRPr lang="es-PE"/>
        </a:p>
      </dgm:t>
    </dgm:pt>
    <dgm:pt modelId="{FAFF5278-3B70-434D-8B4E-287C70C0A5D2}" type="sibTrans" cxnId="{654DDC09-C8C6-4D0D-93DA-D98DB5045E54}">
      <dgm:prSet/>
      <dgm:spPr/>
      <dgm:t>
        <a:bodyPr/>
        <a:lstStyle/>
        <a:p>
          <a:endParaRPr lang="es-PE"/>
        </a:p>
      </dgm:t>
    </dgm:pt>
    <dgm:pt modelId="{B49DCE02-EFBE-46CD-9136-FC417CE59DD6}">
      <dgm:prSet/>
      <dgm:spPr/>
      <dgm:t>
        <a:bodyPr/>
        <a:lstStyle/>
        <a:p>
          <a:r>
            <a:rPr lang="es-PE" dirty="0"/>
            <a:t>18. Responsabilidad.   </a:t>
          </a:r>
        </a:p>
      </dgm:t>
    </dgm:pt>
    <dgm:pt modelId="{125FA1BA-F27E-4614-BB96-3863E427BB15}" type="parTrans" cxnId="{0B750038-B8B2-4111-92C8-F0B84A097B4C}">
      <dgm:prSet/>
      <dgm:spPr/>
      <dgm:t>
        <a:bodyPr/>
        <a:lstStyle/>
        <a:p>
          <a:endParaRPr lang="es-PE"/>
        </a:p>
      </dgm:t>
    </dgm:pt>
    <dgm:pt modelId="{3C80A751-231F-4608-A2C8-758F4E104B3B}" type="sibTrans" cxnId="{0B750038-B8B2-4111-92C8-F0B84A097B4C}">
      <dgm:prSet/>
      <dgm:spPr/>
      <dgm:t>
        <a:bodyPr/>
        <a:lstStyle/>
        <a:p>
          <a:endParaRPr lang="es-PE"/>
        </a:p>
      </dgm:t>
    </dgm:pt>
    <dgm:pt modelId="{E2FC27FB-5B5A-4034-A889-2378321EB7A0}">
      <dgm:prSet/>
      <dgm:spPr/>
      <dgm:t>
        <a:bodyPr/>
        <a:lstStyle/>
        <a:p>
          <a:r>
            <a:rPr lang="es-PE" dirty="0"/>
            <a:t>19. Acceso permanente.</a:t>
          </a:r>
        </a:p>
      </dgm:t>
    </dgm:pt>
    <dgm:pt modelId="{FEDC1FAC-CEE2-43F8-8902-DEF68B80289C}" type="parTrans" cxnId="{EA77CFC4-B71D-4D79-8886-EC1364F6303D}">
      <dgm:prSet/>
      <dgm:spPr/>
      <dgm:t>
        <a:bodyPr/>
        <a:lstStyle/>
        <a:p>
          <a:endParaRPr lang="es-PE"/>
        </a:p>
      </dgm:t>
    </dgm:pt>
    <dgm:pt modelId="{DD93B211-06F3-4173-B4A5-C9FCACEF9C89}" type="sibTrans" cxnId="{EA77CFC4-B71D-4D79-8886-EC1364F6303D}">
      <dgm:prSet/>
      <dgm:spPr/>
      <dgm:t>
        <a:bodyPr/>
        <a:lstStyle/>
        <a:p>
          <a:endParaRPr lang="es-PE"/>
        </a:p>
      </dgm:t>
    </dgm:pt>
    <dgm:pt modelId="{162E8877-8E70-4226-8ABB-4643B1DF3BED}" type="pres">
      <dgm:prSet presAssocID="{7841CF8B-7DA7-4E28-930C-24359933F6D4}" presName="diagram" presStyleCnt="0">
        <dgm:presLayoutVars>
          <dgm:dir/>
          <dgm:resizeHandles val="exact"/>
        </dgm:presLayoutVars>
      </dgm:prSet>
      <dgm:spPr/>
    </dgm:pt>
    <dgm:pt modelId="{CF288ED4-FA2B-4BE2-BA5B-588E8F285563}" type="pres">
      <dgm:prSet presAssocID="{96173433-1194-4041-9AB9-85FCCEC073BF}" presName="node" presStyleLbl="node1" presStyleIdx="0" presStyleCnt="19">
        <dgm:presLayoutVars>
          <dgm:bulletEnabled val="1"/>
        </dgm:presLayoutVars>
      </dgm:prSet>
      <dgm:spPr/>
    </dgm:pt>
    <dgm:pt modelId="{37D67F11-FD7F-4BBE-AD2E-CCAF365E26D7}" type="pres">
      <dgm:prSet presAssocID="{C2DF9869-091C-4C2D-997C-C51E4B017358}" presName="sibTrans" presStyleCnt="0"/>
      <dgm:spPr/>
    </dgm:pt>
    <dgm:pt modelId="{2034D6D8-C2C0-487E-9A04-8E1295D24BC1}" type="pres">
      <dgm:prSet presAssocID="{3E11A756-4D48-484F-96DC-4652A112E9C7}" presName="node" presStyleLbl="node1" presStyleIdx="1" presStyleCnt="19">
        <dgm:presLayoutVars>
          <dgm:bulletEnabled val="1"/>
        </dgm:presLayoutVars>
      </dgm:prSet>
      <dgm:spPr/>
    </dgm:pt>
    <dgm:pt modelId="{48724A53-909F-461F-8087-0DA6E9D2E574}" type="pres">
      <dgm:prSet presAssocID="{A1473FE8-719B-46DF-825E-A6CEFAE858A0}" presName="sibTrans" presStyleCnt="0"/>
      <dgm:spPr/>
    </dgm:pt>
    <dgm:pt modelId="{B544C8D1-FC77-4417-B131-CFA6ACB8E550}" type="pres">
      <dgm:prSet presAssocID="{DE62899A-94AA-49EB-905E-4D2737605CD9}" presName="node" presStyleLbl="node1" presStyleIdx="2" presStyleCnt="19">
        <dgm:presLayoutVars>
          <dgm:bulletEnabled val="1"/>
        </dgm:presLayoutVars>
      </dgm:prSet>
      <dgm:spPr/>
    </dgm:pt>
    <dgm:pt modelId="{FAA5186A-A15D-4B50-9C92-D64FFFACAF7B}" type="pres">
      <dgm:prSet presAssocID="{54A04F4D-82F3-4184-83BB-255F67837D82}" presName="sibTrans" presStyleCnt="0"/>
      <dgm:spPr/>
    </dgm:pt>
    <dgm:pt modelId="{B40E602D-46B0-406D-89E7-82CD9545521F}" type="pres">
      <dgm:prSet presAssocID="{81D49452-84FA-4C65-84FE-41F9ACA9C3E2}" presName="node" presStyleLbl="node1" presStyleIdx="3" presStyleCnt="19">
        <dgm:presLayoutVars>
          <dgm:bulletEnabled val="1"/>
        </dgm:presLayoutVars>
      </dgm:prSet>
      <dgm:spPr/>
    </dgm:pt>
    <dgm:pt modelId="{2F54EB01-16B1-4A87-9932-6C61289041F7}" type="pres">
      <dgm:prSet presAssocID="{5DD94D8D-16F4-40ED-AEF8-8B64B1F540A2}" presName="sibTrans" presStyleCnt="0"/>
      <dgm:spPr/>
    </dgm:pt>
    <dgm:pt modelId="{30C37D8A-5DF8-4B93-A06C-5A4E4BB51D34}" type="pres">
      <dgm:prSet presAssocID="{5DCAEDC0-BDDB-4442-80CA-E3FE11E4E8E4}" presName="node" presStyleLbl="node1" presStyleIdx="4" presStyleCnt="19">
        <dgm:presLayoutVars>
          <dgm:bulletEnabled val="1"/>
        </dgm:presLayoutVars>
      </dgm:prSet>
      <dgm:spPr/>
    </dgm:pt>
    <dgm:pt modelId="{C60E3CEB-200A-4B95-8D17-2E0A71AC9262}" type="pres">
      <dgm:prSet presAssocID="{A67874E3-B434-47EB-BA32-4302B75412CE}" presName="sibTrans" presStyleCnt="0"/>
      <dgm:spPr/>
    </dgm:pt>
    <dgm:pt modelId="{DDEE0BA9-62CD-4399-8BFA-0CD8665080C5}" type="pres">
      <dgm:prSet presAssocID="{62B9271D-0402-4A47-ACAC-AA68F0094477}" presName="node" presStyleLbl="node1" presStyleIdx="5" presStyleCnt="19">
        <dgm:presLayoutVars>
          <dgm:bulletEnabled val="1"/>
        </dgm:presLayoutVars>
      </dgm:prSet>
      <dgm:spPr/>
    </dgm:pt>
    <dgm:pt modelId="{3946BF13-F9A8-480F-B1C0-9889C248F171}" type="pres">
      <dgm:prSet presAssocID="{9B99DD94-0819-4B6B-8194-308AF0C1A5FD}" presName="sibTrans" presStyleCnt="0"/>
      <dgm:spPr/>
    </dgm:pt>
    <dgm:pt modelId="{274C86B2-373E-47B4-B132-C70C6169A8DF}" type="pres">
      <dgm:prSet presAssocID="{C32D2C23-F741-4D10-AD75-B8263D95B840}" presName="node" presStyleLbl="node1" presStyleIdx="6" presStyleCnt="19">
        <dgm:presLayoutVars>
          <dgm:bulletEnabled val="1"/>
        </dgm:presLayoutVars>
      </dgm:prSet>
      <dgm:spPr/>
    </dgm:pt>
    <dgm:pt modelId="{D300755D-3F17-4516-9577-D2ACAC86C9E5}" type="pres">
      <dgm:prSet presAssocID="{7A5C088E-1E1D-455A-9FF6-A8B78526F1D2}" presName="sibTrans" presStyleCnt="0"/>
      <dgm:spPr/>
    </dgm:pt>
    <dgm:pt modelId="{A0DD8C37-E7D6-4C5A-8253-2554A2C63C50}" type="pres">
      <dgm:prSet presAssocID="{AEDEE777-4BC9-4F9C-97DA-A075B9015DB6}" presName="node" presStyleLbl="node1" presStyleIdx="7" presStyleCnt="19">
        <dgm:presLayoutVars>
          <dgm:bulletEnabled val="1"/>
        </dgm:presLayoutVars>
      </dgm:prSet>
      <dgm:spPr/>
    </dgm:pt>
    <dgm:pt modelId="{6F89C47F-D105-4957-B854-845F58D53872}" type="pres">
      <dgm:prSet presAssocID="{64A6569E-45AA-434F-9072-7966A5029302}" presName="sibTrans" presStyleCnt="0"/>
      <dgm:spPr/>
    </dgm:pt>
    <dgm:pt modelId="{1BC44061-C176-4CE3-B0C2-4AF2EE0B8D2E}" type="pres">
      <dgm:prSet presAssocID="{B451E270-AF79-4480-A7B7-1EA14A8578AC}" presName="node" presStyleLbl="node1" presStyleIdx="8" presStyleCnt="19">
        <dgm:presLayoutVars>
          <dgm:bulletEnabled val="1"/>
        </dgm:presLayoutVars>
      </dgm:prSet>
      <dgm:spPr/>
    </dgm:pt>
    <dgm:pt modelId="{2F4435E5-4378-4D65-ABF0-7D6450BB99C8}" type="pres">
      <dgm:prSet presAssocID="{96F0412F-567C-4C58-BA17-FAB4ABF341DC}" presName="sibTrans" presStyleCnt="0"/>
      <dgm:spPr/>
    </dgm:pt>
    <dgm:pt modelId="{31A323CA-CA27-41D7-A1EC-5E12BDFA55DB}" type="pres">
      <dgm:prSet presAssocID="{FDD0C1CC-C859-416C-BACA-08C567F11D27}" presName="node" presStyleLbl="node1" presStyleIdx="9" presStyleCnt="19">
        <dgm:presLayoutVars>
          <dgm:bulletEnabled val="1"/>
        </dgm:presLayoutVars>
      </dgm:prSet>
      <dgm:spPr/>
    </dgm:pt>
    <dgm:pt modelId="{E772AA80-DC71-4466-A0D9-904129F2A559}" type="pres">
      <dgm:prSet presAssocID="{EEFA7601-E6C1-4928-BBCF-A3FDE50505DA}" presName="sibTrans" presStyleCnt="0"/>
      <dgm:spPr/>
    </dgm:pt>
    <dgm:pt modelId="{C6414E63-98E7-40C3-9AD1-3280E7D14420}" type="pres">
      <dgm:prSet presAssocID="{8E6E5009-414E-4627-B695-A6D1CBCA9C9F}" presName="node" presStyleLbl="node1" presStyleIdx="10" presStyleCnt="19">
        <dgm:presLayoutVars>
          <dgm:bulletEnabled val="1"/>
        </dgm:presLayoutVars>
      </dgm:prSet>
      <dgm:spPr/>
    </dgm:pt>
    <dgm:pt modelId="{10FD6657-95DC-4D88-A631-8CC8185937C5}" type="pres">
      <dgm:prSet presAssocID="{CDFFF3EA-BC75-4CAC-8862-CEE5453A99FA}" presName="sibTrans" presStyleCnt="0"/>
      <dgm:spPr/>
    </dgm:pt>
    <dgm:pt modelId="{5675DE7C-8ABF-4172-9EF5-131B24265038}" type="pres">
      <dgm:prSet presAssocID="{4EEEF41D-1850-424C-9F1D-AF5E0D73F779}" presName="node" presStyleLbl="node1" presStyleIdx="11" presStyleCnt="19">
        <dgm:presLayoutVars>
          <dgm:bulletEnabled val="1"/>
        </dgm:presLayoutVars>
      </dgm:prSet>
      <dgm:spPr/>
    </dgm:pt>
    <dgm:pt modelId="{E7888719-8903-415D-B669-4377E5335603}" type="pres">
      <dgm:prSet presAssocID="{9FC78ABA-37AD-4113-93F3-DE4199030570}" presName="sibTrans" presStyleCnt="0"/>
      <dgm:spPr/>
    </dgm:pt>
    <dgm:pt modelId="{80F4641A-5C37-409C-B8F4-A8569CA4524A}" type="pres">
      <dgm:prSet presAssocID="{6BFA553F-65C9-4E37-A35F-B6A435E3C7A0}" presName="node" presStyleLbl="node1" presStyleIdx="12" presStyleCnt="19">
        <dgm:presLayoutVars>
          <dgm:bulletEnabled val="1"/>
        </dgm:presLayoutVars>
      </dgm:prSet>
      <dgm:spPr/>
    </dgm:pt>
    <dgm:pt modelId="{5DCABB07-141E-4CE7-9349-2228E1978C50}" type="pres">
      <dgm:prSet presAssocID="{C8565E98-573C-477C-AE06-87EA91AA746C}" presName="sibTrans" presStyleCnt="0"/>
      <dgm:spPr/>
    </dgm:pt>
    <dgm:pt modelId="{9064F35E-F848-4D1A-8052-1D14CDDE6EE1}" type="pres">
      <dgm:prSet presAssocID="{E0980E74-EE99-430F-800B-BC037EB907E8}" presName="node" presStyleLbl="node1" presStyleIdx="13" presStyleCnt="19">
        <dgm:presLayoutVars>
          <dgm:bulletEnabled val="1"/>
        </dgm:presLayoutVars>
      </dgm:prSet>
      <dgm:spPr/>
    </dgm:pt>
    <dgm:pt modelId="{29B7B80C-BBC2-4559-9CEB-D7D1243D4AB7}" type="pres">
      <dgm:prSet presAssocID="{980A5742-5A03-444F-8512-80250D0AB8E8}" presName="sibTrans" presStyleCnt="0"/>
      <dgm:spPr/>
    </dgm:pt>
    <dgm:pt modelId="{A804F1D2-C880-476D-B56C-BF8409E99C35}" type="pres">
      <dgm:prSet presAssocID="{04A2A1B9-7E6F-4747-AD1B-1A7430BE1609}" presName="node" presStyleLbl="node1" presStyleIdx="14" presStyleCnt="19">
        <dgm:presLayoutVars>
          <dgm:bulletEnabled val="1"/>
        </dgm:presLayoutVars>
      </dgm:prSet>
      <dgm:spPr/>
    </dgm:pt>
    <dgm:pt modelId="{6063C3EA-1EC5-462C-8B9D-487CFD12CDA8}" type="pres">
      <dgm:prSet presAssocID="{C7A5F2E8-6F55-4016-9347-383EE2D8CB7C}" presName="sibTrans" presStyleCnt="0"/>
      <dgm:spPr/>
    </dgm:pt>
    <dgm:pt modelId="{C38BD2E2-1820-49F2-8BDB-7188C88951EE}" type="pres">
      <dgm:prSet presAssocID="{394ED653-0730-4DDD-9E4C-6D13D7D5E1F5}" presName="node" presStyleLbl="node1" presStyleIdx="15" presStyleCnt="19">
        <dgm:presLayoutVars>
          <dgm:bulletEnabled val="1"/>
        </dgm:presLayoutVars>
      </dgm:prSet>
      <dgm:spPr/>
    </dgm:pt>
    <dgm:pt modelId="{05CDD4F1-E330-4B50-8927-23FBB2069376}" type="pres">
      <dgm:prSet presAssocID="{4CAAA275-28CB-437E-9887-CF8C7B4EBB06}" presName="sibTrans" presStyleCnt="0"/>
      <dgm:spPr/>
    </dgm:pt>
    <dgm:pt modelId="{750D996F-53AD-40D6-9854-E6D8754ACB23}" type="pres">
      <dgm:prSet presAssocID="{551A50A8-615D-48C0-AFB8-3FC80412A74D}" presName="node" presStyleLbl="node1" presStyleIdx="16" presStyleCnt="19">
        <dgm:presLayoutVars>
          <dgm:bulletEnabled val="1"/>
        </dgm:presLayoutVars>
      </dgm:prSet>
      <dgm:spPr/>
    </dgm:pt>
    <dgm:pt modelId="{B8EEF6B8-2AAC-461D-8FB5-94091FBE0AA2}" type="pres">
      <dgm:prSet presAssocID="{FAFF5278-3B70-434D-8B4E-287C70C0A5D2}" presName="sibTrans" presStyleCnt="0"/>
      <dgm:spPr/>
    </dgm:pt>
    <dgm:pt modelId="{BBA1B68C-E8C5-498E-8ED8-2D9DE1BDF3A0}" type="pres">
      <dgm:prSet presAssocID="{B49DCE02-EFBE-46CD-9136-FC417CE59DD6}" presName="node" presStyleLbl="node1" presStyleIdx="17" presStyleCnt="19">
        <dgm:presLayoutVars>
          <dgm:bulletEnabled val="1"/>
        </dgm:presLayoutVars>
      </dgm:prSet>
      <dgm:spPr/>
    </dgm:pt>
    <dgm:pt modelId="{BD1AD2E1-E6C4-4731-93DB-521F267663A7}" type="pres">
      <dgm:prSet presAssocID="{3C80A751-231F-4608-A2C8-758F4E104B3B}" presName="sibTrans" presStyleCnt="0"/>
      <dgm:spPr/>
    </dgm:pt>
    <dgm:pt modelId="{844F218F-38CC-47D7-B48C-8EA62D84AA4A}" type="pres">
      <dgm:prSet presAssocID="{E2FC27FB-5B5A-4034-A889-2378321EB7A0}" presName="node" presStyleLbl="node1" presStyleIdx="18" presStyleCnt="19">
        <dgm:presLayoutVars>
          <dgm:bulletEnabled val="1"/>
        </dgm:presLayoutVars>
      </dgm:prSet>
      <dgm:spPr/>
    </dgm:pt>
  </dgm:ptLst>
  <dgm:cxnLst>
    <dgm:cxn modelId="{E51DFE00-E5FC-4607-A0CC-920A25433647}" srcId="{7841CF8B-7DA7-4E28-930C-24359933F6D4}" destId="{FDD0C1CC-C859-416C-BACA-08C567F11D27}" srcOrd="9" destOrd="0" parTransId="{CC537EAB-91CF-4B43-85FA-7B4B4A954FCA}" sibTransId="{EEFA7601-E6C1-4928-BBCF-A3FDE50505DA}"/>
    <dgm:cxn modelId="{654DDC09-C8C6-4D0D-93DA-D98DB5045E54}" srcId="{7841CF8B-7DA7-4E28-930C-24359933F6D4}" destId="{551A50A8-615D-48C0-AFB8-3FC80412A74D}" srcOrd="16" destOrd="0" parTransId="{5328875A-80F9-4E0C-8E32-35FE41D6AF13}" sibTransId="{FAFF5278-3B70-434D-8B4E-287C70C0A5D2}"/>
    <dgm:cxn modelId="{94CA250D-1504-43AB-94AB-5D43923BCBDC}" type="presOf" srcId="{3E11A756-4D48-484F-96DC-4652A112E9C7}" destId="{2034D6D8-C2C0-487E-9A04-8E1295D24BC1}" srcOrd="0" destOrd="0" presId="urn:microsoft.com/office/officeart/2005/8/layout/default"/>
    <dgm:cxn modelId="{219BA30D-5C51-4D1D-AE9C-04BB95AD8EC3}" type="presOf" srcId="{551A50A8-615D-48C0-AFB8-3FC80412A74D}" destId="{750D996F-53AD-40D6-9854-E6D8754ACB23}" srcOrd="0" destOrd="0" presId="urn:microsoft.com/office/officeart/2005/8/layout/default"/>
    <dgm:cxn modelId="{2AB44410-0642-4831-B172-92751ECFAC13}" type="presOf" srcId="{04A2A1B9-7E6F-4747-AD1B-1A7430BE1609}" destId="{A804F1D2-C880-476D-B56C-BF8409E99C35}" srcOrd="0" destOrd="0" presId="urn:microsoft.com/office/officeart/2005/8/layout/default"/>
    <dgm:cxn modelId="{7CE4F915-973E-4EF8-B6F2-86C7D10045AC}" srcId="{7841CF8B-7DA7-4E28-930C-24359933F6D4}" destId="{C32D2C23-F741-4D10-AD75-B8263D95B840}" srcOrd="6" destOrd="0" parTransId="{71E7CABA-1E72-4D7B-999F-06191ACF37B4}" sibTransId="{7A5C088E-1E1D-455A-9FF6-A8B78526F1D2}"/>
    <dgm:cxn modelId="{4FD52C1C-4444-4EFA-AB34-A7FB8A7B9D2F}" type="presOf" srcId="{5DCAEDC0-BDDB-4442-80CA-E3FE11E4E8E4}" destId="{30C37D8A-5DF8-4B93-A06C-5A4E4BB51D34}" srcOrd="0" destOrd="0" presId="urn:microsoft.com/office/officeart/2005/8/layout/default"/>
    <dgm:cxn modelId="{C54CB01C-A00B-4167-9290-A12C039B0B64}" type="presOf" srcId="{7841CF8B-7DA7-4E28-930C-24359933F6D4}" destId="{162E8877-8E70-4226-8ABB-4643B1DF3BED}" srcOrd="0" destOrd="0" presId="urn:microsoft.com/office/officeart/2005/8/layout/default"/>
    <dgm:cxn modelId="{B49E9822-E812-4FB8-B2DC-1C0E0D9EB940}" srcId="{7841CF8B-7DA7-4E28-930C-24359933F6D4}" destId="{3E11A756-4D48-484F-96DC-4652A112E9C7}" srcOrd="1" destOrd="0" parTransId="{29D26740-F960-4004-B5C7-5904CF677297}" sibTransId="{A1473FE8-719B-46DF-825E-A6CEFAE858A0}"/>
    <dgm:cxn modelId="{599B7533-A737-4329-AF64-05EB1CE4D022}" srcId="{7841CF8B-7DA7-4E28-930C-24359933F6D4}" destId="{81D49452-84FA-4C65-84FE-41F9ACA9C3E2}" srcOrd="3" destOrd="0" parTransId="{DE3E95DE-186D-4279-9274-13E9A8E3D59A}" sibTransId="{5DD94D8D-16F4-40ED-AEF8-8B64B1F540A2}"/>
    <dgm:cxn modelId="{FB1D9836-8758-4DBB-91B5-9439796764C5}" type="presOf" srcId="{E2FC27FB-5B5A-4034-A889-2378321EB7A0}" destId="{844F218F-38CC-47D7-B48C-8EA62D84AA4A}" srcOrd="0" destOrd="0" presId="urn:microsoft.com/office/officeart/2005/8/layout/default"/>
    <dgm:cxn modelId="{C7ADC536-2331-46C7-9BCD-7CAD0738E50D}" type="presOf" srcId="{6BFA553F-65C9-4E37-A35F-B6A435E3C7A0}" destId="{80F4641A-5C37-409C-B8F4-A8569CA4524A}" srcOrd="0" destOrd="0" presId="urn:microsoft.com/office/officeart/2005/8/layout/default"/>
    <dgm:cxn modelId="{0B750038-B8B2-4111-92C8-F0B84A097B4C}" srcId="{7841CF8B-7DA7-4E28-930C-24359933F6D4}" destId="{B49DCE02-EFBE-46CD-9136-FC417CE59DD6}" srcOrd="17" destOrd="0" parTransId="{125FA1BA-F27E-4614-BB96-3863E427BB15}" sibTransId="{3C80A751-231F-4608-A2C8-758F4E104B3B}"/>
    <dgm:cxn modelId="{51F7073C-B4BE-4479-81FD-BEF28E351B16}" type="presOf" srcId="{AEDEE777-4BC9-4F9C-97DA-A075B9015DB6}" destId="{A0DD8C37-E7D6-4C5A-8253-2554A2C63C50}" srcOrd="0" destOrd="0" presId="urn:microsoft.com/office/officeart/2005/8/layout/default"/>
    <dgm:cxn modelId="{1436B35E-3E64-4583-A6CA-D81E4AA03185}" srcId="{7841CF8B-7DA7-4E28-930C-24359933F6D4}" destId="{04A2A1B9-7E6F-4747-AD1B-1A7430BE1609}" srcOrd="14" destOrd="0" parTransId="{AB88CCDB-9F11-45E0-81AA-33CEA531091F}" sibTransId="{C7A5F2E8-6F55-4016-9347-383EE2D8CB7C}"/>
    <dgm:cxn modelId="{B3F8AA66-9181-4160-8264-BB618EEEF055}" type="presOf" srcId="{81D49452-84FA-4C65-84FE-41F9ACA9C3E2}" destId="{B40E602D-46B0-406D-89E7-82CD9545521F}" srcOrd="0" destOrd="0" presId="urn:microsoft.com/office/officeart/2005/8/layout/default"/>
    <dgm:cxn modelId="{81C7E46A-802F-4EA3-9A6F-E13E322365CB}" type="presOf" srcId="{4EEEF41D-1850-424C-9F1D-AF5E0D73F779}" destId="{5675DE7C-8ABF-4172-9EF5-131B24265038}" srcOrd="0" destOrd="0" presId="urn:microsoft.com/office/officeart/2005/8/layout/default"/>
    <dgm:cxn modelId="{1B389870-F1D4-42B6-B6E3-E4CBAC8949C6}" srcId="{7841CF8B-7DA7-4E28-930C-24359933F6D4}" destId="{AEDEE777-4BC9-4F9C-97DA-A075B9015DB6}" srcOrd="7" destOrd="0" parTransId="{F06AAF02-38C2-4416-9C9E-90F6216D0F0A}" sibTransId="{64A6569E-45AA-434F-9072-7966A5029302}"/>
    <dgm:cxn modelId="{48402779-3FD2-43B8-92BD-DE868A02E54F}" srcId="{7841CF8B-7DA7-4E28-930C-24359933F6D4}" destId="{5DCAEDC0-BDDB-4442-80CA-E3FE11E4E8E4}" srcOrd="4" destOrd="0" parTransId="{4FC1BCEF-CA46-4B92-BED0-9C5D00DECEE7}" sibTransId="{A67874E3-B434-47EB-BA32-4302B75412CE}"/>
    <dgm:cxn modelId="{7A71EF88-D83C-4C50-9DFD-ECB6F1EA1EC3}" type="presOf" srcId="{B451E270-AF79-4480-A7B7-1EA14A8578AC}" destId="{1BC44061-C176-4CE3-B0C2-4AF2EE0B8D2E}" srcOrd="0" destOrd="0" presId="urn:microsoft.com/office/officeart/2005/8/layout/default"/>
    <dgm:cxn modelId="{EF41F98B-8596-4ABF-82B4-3F0095360DBE}" srcId="{7841CF8B-7DA7-4E28-930C-24359933F6D4}" destId="{4EEEF41D-1850-424C-9F1D-AF5E0D73F779}" srcOrd="11" destOrd="0" parTransId="{872DF05C-FB5F-4659-A7BA-4265F8E41F23}" sibTransId="{9FC78ABA-37AD-4113-93F3-DE4199030570}"/>
    <dgm:cxn modelId="{C5B847A9-2C3A-4027-9FD4-C33A105037C1}" type="presOf" srcId="{B49DCE02-EFBE-46CD-9136-FC417CE59DD6}" destId="{BBA1B68C-E8C5-498E-8ED8-2D9DE1BDF3A0}" srcOrd="0" destOrd="0" presId="urn:microsoft.com/office/officeart/2005/8/layout/default"/>
    <dgm:cxn modelId="{DF0DEAB7-4CF5-494D-B5FD-81D87079B726}" type="presOf" srcId="{8E6E5009-414E-4627-B695-A6D1CBCA9C9F}" destId="{C6414E63-98E7-40C3-9AD1-3280E7D14420}" srcOrd="0" destOrd="0" presId="urn:microsoft.com/office/officeart/2005/8/layout/default"/>
    <dgm:cxn modelId="{44CE4FC1-4F1A-473A-82C5-95515D1B5741}" srcId="{7841CF8B-7DA7-4E28-930C-24359933F6D4}" destId="{96173433-1194-4041-9AB9-85FCCEC073BF}" srcOrd="0" destOrd="0" parTransId="{2F1F7292-FA94-4D2E-B012-9ADF0A3C7B47}" sibTransId="{C2DF9869-091C-4C2D-997C-C51E4B017358}"/>
    <dgm:cxn modelId="{EA77CFC4-B71D-4D79-8886-EC1364F6303D}" srcId="{7841CF8B-7DA7-4E28-930C-24359933F6D4}" destId="{E2FC27FB-5B5A-4034-A889-2378321EB7A0}" srcOrd="18" destOrd="0" parTransId="{FEDC1FAC-CEE2-43F8-8902-DEF68B80289C}" sibTransId="{DD93B211-06F3-4173-B4A5-C9FCACEF9C89}"/>
    <dgm:cxn modelId="{515FBDCA-131C-42F3-AC51-1CB7AEF10489}" type="presOf" srcId="{DE62899A-94AA-49EB-905E-4D2737605CD9}" destId="{B544C8D1-FC77-4417-B131-CFA6ACB8E550}" srcOrd="0" destOrd="0" presId="urn:microsoft.com/office/officeart/2005/8/layout/default"/>
    <dgm:cxn modelId="{E2D6B5D7-D081-4D7A-B157-B179C9D2C46A}" srcId="{7841CF8B-7DA7-4E28-930C-24359933F6D4}" destId="{394ED653-0730-4DDD-9E4C-6D13D7D5E1F5}" srcOrd="15" destOrd="0" parTransId="{A09D92AC-10C9-4C73-AC35-DDB8B8510015}" sibTransId="{4CAAA275-28CB-437E-9887-CF8C7B4EBB06}"/>
    <dgm:cxn modelId="{283F4BDB-3D49-439E-8CEF-3E6D3D4F288B}" type="presOf" srcId="{C32D2C23-F741-4D10-AD75-B8263D95B840}" destId="{274C86B2-373E-47B4-B132-C70C6169A8DF}" srcOrd="0" destOrd="0" presId="urn:microsoft.com/office/officeart/2005/8/layout/default"/>
    <dgm:cxn modelId="{1585CEDB-30E6-4653-915F-F0587E825E90}" srcId="{7841CF8B-7DA7-4E28-930C-24359933F6D4}" destId="{6BFA553F-65C9-4E37-A35F-B6A435E3C7A0}" srcOrd="12" destOrd="0" parTransId="{445EBF40-D4D1-4AA1-8972-6EAEB8669245}" sibTransId="{C8565E98-573C-477C-AE06-87EA91AA746C}"/>
    <dgm:cxn modelId="{0DBB37DC-CE55-4E46-9EE1-8ADF28E79BBD}" srcId="{7841CF8B-7DA7-4E28-930C-24359933F6D4}" destId="{62B9271D-0402-4A47-ACAC-AA68F0094477}" srcOrd="5" destOrd="0" parTransId="{20C6582D-C157-499B-B747-C3D61F9178DF}" sibTransId="{9B99DD94-0819-4B6B-8194-308AF0C1A5FD}"/>
    <dgm:cxn modelId="{AFF7CFDE-3DED-43CB-814B-965592D9BC5C}" type="presOf" srcId="{62B9271D-0402-4A47-ACAC-AA68F0094477}" destId="{DDEE0BA9-62CD-4399-8BFA-0CD8665080C5}" srcOrd="0" destOrd="0" presId="urn:microsoft.com/office/officeart/2005/8/layout/default"/>
    <dgm:cxn modelId="{DF8F7DDF-0FC5-4E2B-A911-F9F18D45AE2F}" srcId="{7841CF8B-7DA7-4E28-930C-24359933F6D4}" destId="{DE62899A-94AA-49EB-905E-4D2737605CD9}" srcOrd="2" destOrd="0" parTransId="{82DFE772-B0CD-4C34-BA59-9EA350137222}" sibTransId="{54A04F4D-82F3-4184-83BB-255F67837D82}"/>
    <dgm:cxn modelId="{2955F5E3-0DD1-4AB2-A71F-678F0CAC7188}" srcId="{7841CF8B-7DA7-4E28-930C-24359933F6D4}" destId="{B451E270-AF79-4480-A7B7-1EA14A8578AC}" srcOrd="8" destOrd="0" parTransId="{FEF81BDC-8711-4E6C-A9C5-1A82C685453A}" sibTransId="{96F0412F-567C-4C58-BA17-FAB4ABF341DC}"/>
    <dgm:cxn modelId="{AA6085E7-84BC-4A84-9ABB-E103256FE628}" srcId="{7841CF8B-7DA7-4E28-930C-24359933F6D4}" destId="{8E6E5009-414E-4627-B695-A6D1CBCA9C9F}" srcOrd="10" destOrd="0" parTransId="{E1C54836-218E-4FEE-9FF8-0C736DD39E14}" sibTransId="{CDFFF3EA-BC75-4CAC-8862-CEE5453A99FA}"/>
    <dgm:cxn modelId="{B3E959EB-5199-47EB-BD94-2EBDF54277DD}" type="presOf" srcId="{E0980E74-EE99-430F-800B-BC037EB907E8}" destId="{9064F35E-F848-4D1A-8052-1D14CDDE6EE1}" srcOrd="0" destOrd="0" presId="urn:microsoft.com/office/officeart/2005/8/layout/default"/>
    <dgm:cxn modelId="{BC0674F0-31EF-4F94-BC8A-5DB1B9A3884E}" type="presOf" srcId="{96173433-1194-4041-9AB9-85FCCEC073BF}" destId="{CF288ED4-FA2B-4BE2-BA5B-588E8F285563}" srcOrd="0" destOrd="0" presId="urn:microsoft.com/office/officeart/2005/8/layout/default"/>
    <dgm:cxn modelId="{39E8D2F1-392A-4ADA-80D9-7208A0B22B7D}" srcId="{7841CF8B-7DA7-4E28-930C-24359933F6D4}" destId="{E0980E74-EE99-430F-800B-BC037EB907E8}" srcOrd="13" destOrd="0" parTransId="{E808DE69-D75E-453D-AAB2-B913FC2CE135}" sibTransId="{980A5742-5A03-444F-8512-80250D0AB8E8}"/>
    <dgm:cxn modelId="{C31CD0F3-16F6-4820-ADD5-B3A387C5393E}" type="presOf" srcId="{FDD0C1CC-C859-416C-BACA-08C567F11D27}" destId="{31A323CA-CA27-41D7-A1EC-5E12BDFA55DB}" srcOrd="0" destOrd="0" presId="urn:microsoft.com/office/officeart/2005/8/layout/default"/>
    <dgm:cxn modelId="{24257DFF-89D8-417F-9B40-2DFC5519D309}" type="presOf" srcId="{394ED653-0730-4DDD-9E4C-6D13D7D5E1F5}" destId="{C38BD2E2-1820-49F2-8BDB-7188C88951EE}" srcOrd="0" destOrd="0" presId="urn:microsoft.com/office/officeart/2005/8/layout/default"/>
    <dgm:cxn modelId="{06919CBA-1CFF-4627-9F5D-2407942C1B46}" type="presParOf" srcId="{162E8877-8E70-4226-8ABB-4643B1DF3BED}" destId="{CF288ED4-FA2B-4BE2-BA5B-588E8F285563}" srcOrd="0" destOrd="0" presId="urn:microsoft.com/office/officeart/2005/8/layout/default"/>
    <dgm:cxn modelId="{79A09728-2846-4CEE-920B-8C6C1D9DD917}" type="presParOf" srcId="{162E8877-8E70-4226-8ABB-4643B1DF3BED}" destId="{37D67F11-FD7F-4BBE-AD2E-CCAF365E26D7}" srcOrd="1" destOrd="0" presId="urn:microsoft.com/office/officeart/2005/8/layout/default"/>
    <dgm:cxn modelId="{D0D937B5-F8F2-48E6-B5C7-AB03EB2C5F79}" type="presParOf" srcId="{162E8877-8E70-4226-8ABB-4643B1DF3BED}" destId="{2034D6D8-C2C0-487E-9A04-8E1295D24BC1}" srcOrd="2" destOrd="0" presId="urn:microsoft.com/office/officeart/2005/8/layout/default"/>
    <dgm:cxn modelId="{2C9FB183-BE1C-49EF-A094-2E3376130AEA}" type="presParOf" srcId="{162E8877-8E70-4226-8ABB-4643B1DF3BED}" destId="{48724A53-909F-461F-8087-0DA6E9D2E574}" srcOrd="3" destOrd="0" presId="urn:microsoft.com/office/officeart/2005/8/layout/default"/>
    <dgm:cxn modelId="{32B7FE63-EC63-4EFE-AD11-F7AC472DCBF8}" type="presParOf" srcId="{162E8877-8E70-4226-8ABB-4643B1DF3BED}" destId="{B544C8D1-FC77-4417-B131-CFA6ACB8E550}" srcOrd="4" destOrd="0" presId="urn:microsoft.com/office/officeart/2005/8/layout/default"/>
    <dgm:cxn modelId="{77AAD732-3336-4AD7-9519-DADB2EA4D870}" type="presParOf" srcId="{162E8877-8E70-4226-8ABB-4643B1DF3BED}" destId="{FAA5186A-A15D-4B50-9C92-D64FFFACAF7B}" srcOrd="5" destOrd="0" presId="urn:microsoft.com/office/officeart/2005/8/layout/default"/>
    <dgm:cxn modelId="{6EFF4C09-92A0-453B-8B5C-1911DAEB8761}" type="presParOf" srcId="{162E8877-8E70-4226-8ABB-4643B1DF3BED}" destId="{B40E602D-46B0-406D-89E7-82CD9545521F}" srcOrd="6" destOrd="0" presId="urn:microsoft.com/office/officeart/2005/8/layout/default"/>
    <dgm:cxn modelId="{4C8CA801-915A-4FC7-82CD-A3877B21957B}" type="presParOf" srcId="{162E8877-8E70-4226-8ABB-4643B1DF3BED}" destId="{2F54EB01-16B1-4A87-9932-6C61289041F7}" srcOrd="7" destOrd="0" presId="urn:microsoft.com/office/officeart/2005/8/layout/default"/>
    <dgm:cxn modelId="{D775F7C8-2142-488A-82A7-5350AFA76D48}" type="presParOf" srcId="{162E8877-8E70-4226-8ABB-4643B1DF3BED}" destId="{30C37D8A-5DF8-4B93-A06C-5A4E4BB51D34}" srcOrd="8" destOrd="0" presId="urn:microsoft.com/office/officeart/2005/8/layout/default"/>
    <dgm:cxn modelId="{5D6726EC-7690-422B-ABF4-BEAB8A9A86DC}" type="presParOf" srcId="{162E8877-8E70-4226-8ABB-4643B1DF3BED}" destId="{C60E3CEB-200A-4B95-8D17-2E0A71AC9262}" srcOrd="9" destOrd="0" presId="urn:microsoft.com/office/officeart/2005/8/layout/default"/>
    <dgm:cxn modelId="{9A54B2BB-628F-44D8-B540-A118DFAC0AD2}" type="presParOf" srcId="{162E8877-8E70-4226-8ABB-4643B1DF3BED}" destId="{DDEE0BA9-62CD-4399-8BFA-0CD8665080C5}" srcOrd="10" destOrd="0" presId="urn:microsoft.com/office/officeart/2005/8/layout/default"/>
    <dgm:cxn modelId="{DD97AEBF-5FEE-4F33-846F-ED423CAE9421}" type="presParOf" srcId="{162E8877-8E70-4226-8ABB-4643B1DF3BED}" destId="{3946BF13-F9A8-480F-B1C0-9889C248F171}" srcOrd="11" destOrd="0" presId="urn:microsoft.com/office/officeart/2005/8/layout/default"/>
    <dgm:cxn modelId="{6E839E4C-A880-4085-BB2A-12F1DCCFB906}" type="presParOf" srcId="{162E8877-8E70-4226-8ABB-4643B1DF3BED}" destId="{274C86B2-373E-47B4-B132-C70C6169A8DF}" srcOrd="12" destOrd="0" presId="urn:microsoft.com/office/officeart/2005/8/layout/default"/>
    <dgm:cxn modelId="{AAD53103-D47C-4E15-B11E-489E9A3370E3}" type="presParOf" srcId="{162E8877-8E70-4226-8ABB-4643B1DF3BED}" destId="{D300755D-3F17-4516-9577-D2ACAC86C9E5}" srcOrd="13" destOrd="0" presId="urn:microsoft.com/office/officeart/2005/8/layout/default"/>
    <dgm:cxn modelId="{62B0962C-9D9F-47E5-872E-BD671BFBDE86}" type="presParOf" srcId="{162E8877-8E70-4226-8ABB-4643B1DF3BED}" destId="{A0DD8C37-E7D6-4C5A-8253-2554A2C63C50}" srcOrd="14" destOrd="0" presId="urn:microsoft.com/office/officeart/2005/8/layout/default"/>
    <dgm:cxn modelId="{E4869DEC-8668-4158-9E84-A608204052A1}" type="presParOf" srcId="{162E8877-8E70-4226-8ABB-4643B1DF3BED}" destId="{6F89C47F-D105-4957-B854-845F58D53872}" srcOrd="15" destOrd="0" presId="urn:microsoft.com/office/officeart/2005/8/layout/default"/>
    <dgm:cxn modelId="{13AAAF58-7F1E-4491-9A7D-F77E7550ED92}" type="presParOf" srcId="{162E8877-8E70-4226-8ABB-4643B1DF3BED}" destId="{1BC44061-C176-4CE3-B0C2-4AF2EE0B8D2E}" srcOrd="16" destOrd="0" presId="urn:microsoft.com/office/officeart/2005/8/layout/default"/>
    <dgm:cxn modelId="{0DB56B9D-E7BF-4216-ADC9-1D1BF410B5D4}" type="presParOf" srcId="{162E8877-8E70-4226-8ABB-4643B1DF3BED}" destId="{2F4435E5-4378-4D65-ABF0-7D6450BB99C8}" srcOrd="17" destOrd="0" presId="urn:microsoft.com/office/officeart/2005/8/layout/default"/>
    <dgm:cxn modelId="{E78AE615-7F87-4D5D-BCAF-062592EE3636}" type="presParOf" srcId="{162E8877-8E70-4226-8ABB-4643B1DF3BED}" destId="{31A323CA-CA27-41D7-A1EC-5E12BDFA55DB}" srcOrd="18" destOrd="0" presId="urn:microsoft.com/office/officeart/2005/8/layout/default"/>
    <dgm:cxn modelId="{6B599C85-B31D-4C8C-B36B-50888CE89DE5}" type="presParOf" srcId="{162E8877-8E70-4226-8ABB-4643B1DF3BED}" destId="{E772AA80-DC71-4466-A0D9-904129F2A559}" srcOrd="19" destOrd="0" presId="urn:microsoft.com/office/officeart/2005/8/layout/default"/>
    <dgm:cxn modelId="{9B070522-1DD3-4A4E-B014-B9326F5AE613}" type="presParOf" srcId="{162E8877-8E70-4226-8ABB-4643B1DF3BED}" destId="{C6414E63-98E7-40C3-9AD1-3280E7D14420}" srcOrd="20" destOrd="0" presId="urn:microsoft.com/office/officeart/2005/8/layout/default"/>
    <dgm:cxn modelId="{49E91B96-335E-45FB-B62E-A414C66919F0}" type="presParOf" srcId="{162E8877-8E70-4226-8ABB-4643B1DF3BED}" destId="{10FD6657-95DC-4D88-A631-8CC8185937C5}" srcOrd="21" destOrd="0" presId="urn:microsoft.com/office/officeart/2005/8/layout/default"/>
    <dgm:cxn modelId="{08D02557-CF2F-42D5-A280-7A82733463F9}" type="presParOf" srcId="{162E8877-8E70-4226-8ABB-4643B1DF3BED}" destId="{5675DE7C-8ABF-4172-9EF5-131B24265038}" srcOrd="22" destOrd="0" presId="urn:microsoft.com/office/officeart/2005/8/layout/default"/>
    <dgm:cxn modelId="{0120823E-8F90-4A8D-89AF-2CCC81D3B9A6}" type="presParOf" srcId="{162E8877-8E70-4226-8ABB-4643B1DF3BED}" destId="{E7888719-8903-415D-B669-4377E5335603}" srcOrd="23" destOrd="0" presId="urn:microsoft.com/office/officeart/2005/8/layout/default"/>
    <dgm:cxn modelId="{94510811-929A-4C3D-B3EE-D594068774E9}" type="presParOf" srcId="{162E8877-8E70-4226-8ABB-4643B1DF3BED}" destId="{80F4641A-5C37-409C-B8F4-A8569CA4524A}" srcOrd="24" destOrd="0" presId="urn:microsoft.com/office/officeart/2005/8/layout/default"/>
    <dgm:cxn modelId="{887829C8-3BD2-488A-8515-EE6F6E3A90E1}" type="presParOf" srcId="{162E8877-8E70-4226-8ABB-4643B1DF3BED}" destId="{5DCABB07-141E-4CE7-9349-2228E1978C50}" srcOrd="25" destOrd="0" presId="urn:microsoft.com/office/officeart/2005/8/layout/default"/>
    <dgm:cxn modelId="{A39DFD35-68E2-494B-BC7A-A7BFA0BB29BD}" type="presParOf" srcId="{162E8877-8E70-4226-8ABB-4643B1DF3BED}" destId="{9064F35E-F848-4D1A-8052-1D14CDDE6EE1}" srcOrd="26" destOrd="0" presId="urn:microsoft.com/office/officeart/2005/8/layout/default"/>
    <dgm:cxn modelId="{46A37540-5169-4CE0-8FCC-EC53C36FAFE5}" type="presParOf" srcId="{162E8877-8E70-4226-8ABB-4643B1DF3BED}" destId="{29B7B80C-BBC2-4559-9CEB-D7D1243D4AB7}" srcOrd="27" destOrd="0" presId="urn:microsoft.com/office/officeart/2005/8/layout/default"/>
    <dgm:cxn modelId="{FBEFCAF2-DE69-4E48-A0D0-B16BAA0A0646}" type="presParOf" srcId="{162E8877-8E70-4226-8ABB-4643B1DF3BED}" destId="{A804F1D2-C880-476D-B56C-BF8409E99C35}" srcOrd="28" destOrd="0" presId="urn:microsoft.com/office/officeart/2005/8/layout/default"/>
    <dgm:cxn modelId="{244B3570-F5C7-4B8C-B887-F9AF90EF9A96}" type="presParOf" srcId="{162E8877-8E70-4226-8ABB-4643B1DF3BED}" destId="{6063C3EA-1EC5-462C-8B9D-487CFD12CDA8}" srcOrd="29" destOrd="0" presId="urn:microsoft.com/office/officeart/2005/8/layout/default"/>
    <dgm:cxn modelId="{E977A950-A89F-49D1-B823-935918B605C8}" type="presParOf" srcId="{162E8877-8E70-4226-8ABB-4643B1DF3BED}" destId="{C38BD2E2-1820-49F2-8BDB-7188C88951EE}" srcOrd="30" destOrd="0" presId="urn:microsoft.com/office/officeart/2005/8/layout/default"/>
    <dgm:cxn modelId="{FB7BAB27-6070-4D7D-B68C-7D28709746F6}" type="presParOf" srcId="{162E8877-8E70-4226-8ABB-4643B1DF3BED}" destId="{05CDD4F1-E330-4B50-8927-23FBB2069376}" srcOrd="31" destOrd="0" presId="urn:microsoft.com/office/officeart/2005/8/layout/default"/>
    <dgm:cxn modelId="{E985DC2D-A8F5-41EC-A4F2-F1ADB68C3E71}" type="presParOf" srcId="{162E8877-8E70-4226-8ABB-4643B1DF3BED}" destId="{750D996F-53AD-40D6-9854-E6D8754ACB23}" srcOrd="32" destOrd="0" presId="urn:microsoft.com/office/officeart/2005/8/layout/default"/>
    <dgm:cxn modelId="{8D897FB4-4CFB-4B7C-8020-EF10238F34B0}" type="presParOf" srcId="{162E8877-8E70-4226-8ABB-4643B1DF3BED}" destId="{B8EEF6B8-2AAC-461D-8FB5-94091FBE0AA2}" srcOrd="33" destOrd="0" presId="urn:microsoft.com/office/officeart/2005/8/layout/default"/>
    <dgm:cxn modelId="{00AF6837-1BA0-4F7E-90CD-AB68AEC02EF9}" type="presParOf" srcId="{162E8877-8E70-4226-8ABB-4643B1DF3BED}" destId="{BBA1B68C-E8C5-498E-8ED8-2D9DE1BDF3A0}" srcOrd="34" destOrd="0" presId="urn:microsoft.com/office/officeart/2005/8/layout/default"/>
    <dgm:cxn modelId="{05299E04-9505-440D-BDB7-AC4541B2FC0E}" type="presParOf" srcId="{162E8877-8E70-4226-8ABB-4643B1DF3BED}" destId="{BD1AD2E1-E6C4-4731-93DB-521F267663A7}" srcOrd="35" destOrd="0" presId="urn:microsoft.com/office/officeart/2005/8/layout/default"/>
    <dgm:cxn modelId="{459B8EF2-AAC2-4839-A19F-77612CEBAAF0}" type="presParOf" srcId="{162E8877-8E70-4226-8ABB-4643B1DF3BED}" destId="{844F218F-38CC-47D7-B48C-8EA62D84AA4A}" srcOrd="36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05FA65EC-28C4-4279-88BD-0CE250EE5B49}" type="doc">
      <dgm:prSet loTypeId="urn:microsoft.com/office/officeart/2005/8/layout/vList2" loCatId="list" qsTypeId="urn:microsoft.com/office/officeart/2005/8/quickstyle/simple1" qsCatId="simple" csTypeId="urn:microsoft.com/office/officeart/2005/8/colors/accent0_1" csCatId="mainScheme"/>
      <dgm:spPr/>
      <dgm:t>
        <a:bodyPr/>
        <a:lstStyle/>
        <a:p>
          <a:endParaRPr lang="es-PE"/>
        </a:p>
      </dgm:t>
    </dgm:pt>
    <dgm:pt modelId="{BED906C5-65E9-4DA8-96FA-06ACFB8623E0}">
      <dgm:prSet/>
      <dgm:spPr/>
      <dgm:t>
        <a:bodyPr/>
        <a:lstStyle/>
        <a:p>
          <a:pPr algn="just"/>
          <a:r>
            <a:rPr lang="es-PE" dirty="0"/>
            <a:t>Quienes participan en el procedimiento deben ajustar su actuación de tal modo que se </a:t>
          </a:r>
          <a:r>
            <a:rPr lang="es-PE" b="1" u="sng" dirty="0"/>
            <a:t>dote al trámite de la máxima dinámica posible</a:t>
          </a:r>
        </a:p>
      </dgm:t>
    </dgm:pt>
    <dgm:pt modelId="{7F25B349-8693-43F2-9E37-ADCAED3EBC35}" type="parTrans" cxnId="{81C54446-968F-4DFC-97DF-F17F1F9DD26E}">
      <dgm:prSet/>
      <dgm:spPr/>
      <dgm:t>
        <a:bodyPr/>
        <a:lstStyle/>
        <a:p>
          <a:endParaRPr lang="es-PE"/>
        </a:p>
      </dgm:t>
    </dgm:pt>
    <dgm:pt modelId="{BAE54C1F-BE56-4B22-A27B-EA19FA6BD0B1}" type="sibTrans" cxnId="{81C54446-968F-4DFC-97DF-F17F1F9DD26E}">
      <dgm:prSet/>
      <dgm:spPr/>
      <dgm:t>
        <a:bodyPr/>
        <a:lstStyle/>
        <a:p>
          <a:endParaRPr lang="es-PE"/>
        </a:p>
      </dgm:t>
    </dgm:pt>
    <dgm:pt modelId="{47E6DE2B-1F96-46B0-AC1B-63362441D413}">
      <dgm:prSet/>
      <dgm:spPr/>
      <dgm:t>
        <a:bodyPr/>
        <a:lstStyle/>
        <a:p>
          <a:pPr algn="just"/>
          <a:r>
            <a:rPr lang="es-PE" dirty="0"/>
            <a:t>Evitando actuaciones procesales que dificulten su desenvolvimiento o constituyan meros formalismos.</a:t>
          </a:r>
        </a:p>
      </dgm:t>
    </dgm:pt>
    <dgm:pt modelId="{A2E1837D-3342-4CEC-AE87-4E3634A3EE5D}" type="parTrans" cxnId="{32C37F7A-CFB8-4E81-AD6E-67EB6A9D1AF7}">
      <dgm:prSet/>
      <dgm:spPr/>
      <dgm:t>
        <a:bodyPr/>
        <a:lstStyle/>
        <a:p>
          <a:endParaRPr lang="es-PE"/>
        </a:p>
      </dgm:t>
    </dgm:pt>
    <dgm:pt modelId="{1587D95C-8356-4D47-8131-864E9C1998A9}" type="sibTrans" cxnId="{32C37F7A-CFB8-4E81-AD6E-67EB6A9D1AF7}">
      <dgm:prSet/>
      <dgm:spPr/>
      <dgm:t>
        <a:bodyPr/>
        <a:lstStyle/>
        <a:p>
          <a:endParaRPr lang="es-PE"/>
        </a:p>
      </dgm:t>
    </dgm:pt>
    <dgm:pt modelId="{1A4D2379-7DEA-4E8E-BE92-87E9C47FCE9B}" type="pres">
      <dgm:prSet presAssocID="{05FA65EC-28C4-4279-88BD-0CE250EE5B49}" presName="linear" presStyleCnt="0">
        <dgm:presLayoutVars>
          <dgm:animLvl val="lvl"/>
          <dgm:resizeHandles val="exact"/>
        </dgm:presLayoutVars>
      </dgm:prSet>
      <dgm:spPr/>
    </dgm:pt>
    <dgm:pt modelId="{3FA9FA24-8B3D-487B-BAE9-19EAB9ACA1C2}" type="pres">
      <dgm:prSet presAssocID="{BED906C5-65E9-4DA8-96FA-06ACFB8623E0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52460BEF-2DDE-4F74-8038-745845DDC72D}" type="pres">
      <dgm:prSet presAssocID="{BAE54C1F-BE56-4B22-A27B-EA19FA6BD0B1}" presName="spacer" presStyleCnt="0"/>
      <dgm:spPr/>
    </dgm:pt>
    <dgm:pt modelId="{54A5C56D-70B2-465F-8CEB-2A45333B4B49}" type="pres">
      <dgm:prSet presAssocID="{47E6DE2B-1F96-46B0-AC1B-63362441D413}" presName="parentText" presStyleLbl="node1" presStyleIdx="1" presStyleCnt="2">
        <dgm:presLayoutVars>
          <dgm:chMax val="0"/>
          <dgm:bulletEnabled val="1"/>
        </dgm:presLayoutVars>
      </dgm:prSet>
      <dgm:spPr/>
    </dgm:pt>
  </dgm:ptLst>
  <dgm:cxnLst>
    <dgm:cxn modelId="{E2B4A709-DD56-4231-9257-61C2C628760E}" type="presOf" srcId="{BED906C5-65E9-4DA8-96FA-06ACFB8623E0}" destId="{3FA9FA24-8B3D-487B-BAE9-19EAB9ACA1C2}" srcOrd="0" destOrd="0" presId="urn:microsoft.com/office/officeart/2005/8/layout/vList2"/>
    <dgm:cxn modelId="{A46C6636-3E29-4FBD-BCE2-D4EE4C1CEA6B}" type="presOf" srcId="{05FA65EC-28C4-4279-88BD-0CE250EE5B49}" destId="{1A4D2379-7DEA-4E8E-BE92-87E9C47FCE9B}" srcOrd="0" destOrd="0" presId="urn:microsoft.com/office/officeart/2005/8/layout/vList2"/>
    <dgm:cxn modelId="{81C54446-968F-4DFC-97DF-F17F1F9DD26E}" srcId="{05FA65EC-28C4-4279-88BD-0CE250EE5B49}" destId="{BED906C5-65E9-4DA8-96FA-06ACFB8623E0}" srcOrd="0" destOrd="0" parTransId="{7F25B349-8693-43F2-9E37-ADCAED3EBC35}" sibTransId="{BAE54C1F-BE56-4B22-A27B-EA19FA6BD0B1}"/>
    <dgm:cxn modelId="{32C37F7A-CFB8-4E81-AD6E-67EB6A9D1AF7}" srcId="{05FA65EC-28C4-4279-88BD-0CE250EE5B49}" destId="{47E6DE2B-1F96-46B0-AC1B-63362441D413}" srcOrd="1" destOrd="0" parTransId="{A2E1837D-3342-4CEC-AE87-4E3634A3EE5D}" sibTransId="{1587D95C-8356-4D47-8131-864E9C1998A9}"/>
    <dgm:cxn modelId="{9AC31DF6-792E-4B50-AA17-FD0BCB00AF11}" type="presOf" srcId="{47E6DE2B-1F96-46B0-AC1B-63362441D413}" destId="{54A5C56D-70B2-465F-8CEB-2A45333B4B49}" srcOrd="0" destOrd="0" presId="urn:microsoft.com/office/officeart/2005/8/layout/vList2"/>
    <dgm:cxn modelId="{1E563CEC-5816-410D-9284-E0F9C671386E}" type="presParOf" srcId="{1A4D2379-7DEA-4E8E-BE92-87E9C47FCE9B}" destId="{3FA9FA24-8B3D-487B-BAE9-19EAB9ACA1C2}" srcOrd="0" destOrd="0" presId="urn:microsoft.com/office/officeart/2005/8/layout/vList2"/>
    <dgm:cxn modelId="{79DAC389-03AD-4007-9E32-3C379F70FFD2}" type="presParOf" srcId="{1A4D2379-7DEA-4E8E-BE92-87E9C47FCE9B}" destId="{52460BEF-2DDE-4F74-8038-745845DDC72D}" srcOrd="1" destOrd="0" presId="urn:microsoft.com/office/officeart/2005/8/layout/vList2"/>
    <dgm:cxn modelId="{0E5B826A-5F52-4824-9680-7D4F53D50E53}" type="presParOf" srcId="{1A4D2379-7DEA-4E8E-BE92-87E9C47FCE9B}" destId="{54A5C56D-70B2-465F-8CEB-2A45333B4B49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8ED09138-CF41-4B74-80C5-A05CC20EDB67}" type="doc">
      <dgm:prSet loTypeId="urn:microsoft.com/office/officeart/2005/8/layout/vList2" loCatId="list" qsTypeId="urn:microsoft.com/office/officeart/2005/8/quickstyle/simple1" qsCatId="simple" csTypeId="urn:microsoft.com/office/officeart/2005/8/colors/accent0_1" csCatId="mainScheme"/>
      <dgm:spPr/>
      <dgm:t>
        <a:bodyPr/>
        <a:lstStyle/>
        <a:p>
          <a:endParaRPr lang="es-PE"/>
        </a:p>
      </dgm:t>
    </dgm:pt>
    <dgm:pt modelId="{CC940143-510D-4B48-9F5E-E737F72C4CB9}">
      <dgm:prSet/>
      <dgm:spPr/>
      <dgm:t>
        <a:bodyPr/>
        <a:lstStyle/>
        <a:p>
          <a:pPr algn="just"/>
          <a:r>
            <a:rPr lang="es-PE" dirty="0"/>
            <a:t>Los sujetos del procedimiento administrativo </a:t>
          </a:r>
          <a:r>
            <a:rPr lang="es-PE" b="1" u="sng" dirty="0"/>
            <a:t>deben hacer prevalecer el cumplimiento de la finalidad del acto procedimental</a:t>
          </a:r>
        </a:p>
      </dgm:t>
    </dgm:pt>
    <dgm:pt modelId="{2BC24BDA-5B11-4C0D-B06B-FA2EEAD14E89}" type="parTrans" cxnId="{74ABC5BD-F020-4326-81B0-A7C420539D41}">
      <dgm:prSet/>
      <dgm:spPr/>
      <dgm:t>
        <a:bodyPr/>
        <a:lstStyle/>
        <a:p>
          <a:endParaRPr lang="es-PE"/>
        </a:p>
      </dgm:t>
    </dgm:pt>
    <dgm:pt modelId="{27B46AEC-1B9D-4FEA-89F8-6670D0D60288}" type="sibTrans" cxnId="{74ABC5BD-F020-4326-81B0-A7C420539D41}">
      <dgm:prSet/>
      <dgm:spPr/>
      <dgm:t>
        <a:bodyPr/>
        <a:lstStyle/>
        <a:p>
          <a:endParaRPr lang="es-PE"/>
        </a:p>
      </dgm:t>
    </dgm:pt>
    <dgm:pt modelId="{8450A32A-EC87-4259-8DE5-312BF60AD50A}">
      <dgm:prSet/>
      <dgm:spPr/>
      <dgm:t>
        <a:bodyPr/>
        <a:lstStyle/>
        <a:p>
          <a:pPr algn="just"/>
          <a:r>
            <a:rPr lang="es-PE" dirty="0"/>
            <a:t>Sobre aquellos formalismos cuya realización no incida en su validez.</a:t>
          </a:r>
        </a:p>
      </dgm:t>
    </dgm:pt>
    <dgm:pt modelId="{12FB8A00-F581-46F8-966B-8D1CE12FF6D8}" type="parTrans" cxnId="{FA411C24-69FF-4BCB-9658-FE84CE3C1237}">
      <dgm:prSet/>
      <dgm:spPr/>
      <dgm:t>
        <a:bodyPr/>
        <a:lstStyle/>
        <a:p>
          <a:endParaRPr lang="es-PE"/>
        </a:p>
      </dgm:t>
    </dgm:pt>
    <dgm:pt modelId="{AFA7C287-4175-4A00-954C-953BD473B774}" type="sibTrans" cxnId="{FA411C24-69FF-4BCB-9658-FE84CE3C1237}">
      <dgm:prSet/>
      <dgm:spPr/>
      <dgm:t>
        <a:bodyPr/>
        <a:lstStyle/>
        <a:p>
          <a:endParaRPr lang="es-PE"/>
        </a:p>
      </dgm:t>
    </dgm:pt>
    <dgm:pt modelId="{190A5C47-C95C-4962-A5F5-F9CFD72EA104}" type="pres">
      <dgm:prSet presAssocID="{8ED09138-CF41-4B74-80C5-A05CC20EDB67}" presName="linear" presStyleCnt="0">
        <dgm:presLayoutVars>
          <dgm:animLvl val="lvl"/>
          <dgm:resizeHandles val="exact"/>
        </dgm:presLayoutVars>
      </dgm:prSet>
      <dgm:spPr/>
    </dgm:pt>
    <dgm:pt modelId="{B1CF0F04-7A96-414C-BAA4-E27DB3D9267A}" type="pres">
      <dgm:prSet presAssocID="{CC940143-510D-4B48-9F5E-E737F72C4CB9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C06DFC15-5752-45EC-B487-CD7B95BD81F5}" type="pres">
      <dgm:prSet presAssocID="{27B46AEC-1B9D-4FEA-89F8-6670D0D60288}" presName="spacer" presStyleCnt="0"/>
      <dgm:spPr/>
    </dgm:pt>
    <dgm:pt modelId="{D01E12C9-4257-4DE6-944F-7D91CC973F61}" type="pres">
      <dgm:prSet presAssocID="{8450A32A-EC87-4259-8DE5-312BF60AD50A}" presName="parentText" presStyleLbl="node1" presStyleIdx="1" presStyleCnt="2">
        <dgm:presLayoutVars>
          <dgm:chMax val="0"/>
          <dgm:bulletEnabled val="1"/>
        </dgm:presLayoutVars>
      </dgm:prSet>
      <dgm:spPr/>
    </dgm:pt>
  </dgm:ptLst>
  <dgm:cxnLst>
    <dgm:cxn modelId="{FA411C24-69FF-4BCB-9658-FE84CE3C1237}" srcId="{8ED09138-CF41-4B74-80C5-A05CC20EDB67}" destId="{8450A32A-EC87-4259-8DE5-312BF60AD50A}" srcOrd="1" destOrd="0" parTransId="{12FB8A00-F581-46F8-966B-8D1CE12FF6D8}" sibTransId="{AFA7C287-4175-4A00-954C-953BD473B774}"/>
    <dgm:cxn modelId="{3F516C39-405C-4468-80FA-00A9798C86DA}" type="presOf" srcId="{CC940143-510D-4B48-9F5E-E737F72C4CB9}" destId="{B1CF0F04-7A96-414C-BAA4-E27DB3D9267A}" srcOrd="0" destOrd="0" presId="urn:microsoft.com/office/officeart/2005/8/layout/vList2"/>
    <dgm:cxn modelId="{480CC07D-6617-4927-817B-331378346CA9}" type="presOf" srcId="{8ED09138-CF41-4B74-80C5-A05CC20EDB67}" destId="{190A5C47-C95C-4962-A5F5-F9CFD72EA104}" srcOrd="0" destOrd="0" presId="urn:microsoft.com/office/officeart/2005/8/layout/vList2"/>
    <dgm:cxn modelId="{90B7E387-2CCC-4FBD-8C43-54E56DB619F3}" type="presOf" srcId="{8450A32A-EC87-4259-8DE5-312BF60AD50A}" destId="{D01E12C9-4257-4DE6-944F-7D91CC973F61}" srcOrd="0" destOrd="0" presId="urn:microsoft.com/office/officeart/2005/8/layout/vList2"/>
    <dgm:cxn modelId="{74ABC5BD-F020-4326-81B0-A7C420539D41}" srcId="{8ED09138-CF41-4B74-80C5-A05CC20EDB67}" destId="{CC940143-510D-4B48-9F5E-E737F72C4CB9}" srcOrd="0" destOrd="0" parTransId="{2BC24BDA-5B11-4C0D-B06B-FA2EEAD14E89}" sibTransId="{27B46AEC-1B9D-4FEA-89F8-6670D0D60288}"/>
    <dgm:cxn modelId="{0AF9F7A0-AC77-423F-8356-D69F390C06C3}" type="presParOf" srcId="{190A5C47-C95C-4962-A5F5-F9CFD72EA104}" destId="{B1CF0F04-7A96-414C-BAA4-E27DB3D9267A}" srcOrd="0" destOrd="0" presId="urn:microsoft.com/office/officeart/2005/8/layout/vList2"/>
    <dgm:cxn modelId="{04059700-D977-4890-94EC-C8E54348F366}" type="presParOf" srcId="{190A5C47-C95C-4962-A5F5-F9CFD72EA104}" destId="{C06DFC15-5752-45EC-B487-CD7B95BD81F5}" srcOrd="1" destOrd="0" presId="urn:microsoft.com/office/officeart/2005/8/layout/vList2"/>
    <dgm:cxn modelId="{DC5CE016-7634-4B6D-9040-93D5A51275D3}" type="presParOf" srcId="{190A5C47-C95C-4962-A5F5-F9CFD72EA104}" destId="{D01E12C9-4257-4DE6-944F-7D91CC973F61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D3A7B37F-A024-43FE-85AE-5B6B29BF7129}" type="doc">
      <dgm:prSet loTypeId="urn:microsoft.com/office/officeart/2005/8/layout/vList2" loCatId="list" qsTypeId="urn:microsoft.com/office/officeart/2005/8/quickstyle/simple1" qsCatId="simple" csTypeId="urn:microsoft.com/office/officeart/2005/8/colors/accent0_1" csCatId="mainScheme"/>
      <dgm:spPr/>
      <dgm:t>
        <a:bodyPr/>
        <a:lstStyle/>
        <a:p>
          <a:endParaRPr lang="es-PE"/>
        </a:p>
      </dgm:t>
    </dgm:pt>
    <dgm:pt modelId="{B005CA92-E4C0-4D9E-8462-DC11FDF9F39D}">
      <dgm:prSet/>
      <dgm:spPr/>
      <dgm:t>
        <a:bodyPr/>
        <a:lstStyle/>
        <a:p>
          <a:pPr algn="just"/>
          <a:r>
            <a:rPr lang="es-PE" dirty="0"/>
            <a:t>En el procedimiento, la autoridad administrativa competente deberá </a:t>
          </a:r>
          <a:r>
            <a:rPr lang="es-PE" b="1" u="sng" dirty="0"/>
            <a:t>verificar plenamente los hechos que sirven de motivo a sus decisiones</a:t>
          </a:r>
        </a:p>
      </dgm:t>
    </dgm:pt>
    <dgm:pt modelId="{CBE18E4A-12C6-445E-8E95-F1881308CB14}" type="parTrans" cxnId="{6472195B-E20C-47FF-A9DB-0F1731733FED}">
      <dgm:prSet/>
      <dgm:spPr/>
      <dgm:t>
        <a:bodyPr/>
        <a:lstStyle/>
        <a:p>
          <a:endParaRPr lang="es-PE"/>
        </a:p>
      </dgm:t>
    </dgm:pt>
    <dgm:pt modelId="{F523560C-BB5E-4914-A507-9F47D31F94C8}" type="sibTrans" cxnId="{6472195B-E20C-47FF-A9DB-0F1731733FED}">
      <dgm:prSet/>
      <dgm:spPr/>
      <dgm:t>
        <a:bodyPr/>
        <a:lstStyle/>
        <a:p>
          <a:endParaRPr lang="es-PE"/>
        </a:p>
      </dgm:t>
    </dgm:pt>
    <dgm:pt modelId="{63558423-34D0-460C-BB1F-D17CD9938038}">
      <dgm:prSet/>
      <dgm:spPr/>
      <dgm:t>
        <a:bodyPr/>
        <a:lstStyle/>
        <a:p>
          <a:pPr algn="just"/>
          <a:r>
            <a:rPr lang="es-PE" dirty="0"/>
            <a:t>Deberá adoptar todas las medidas probatorias necesarias autorizadas por la ley.</a:t>
          </a:r>
        </a:p>
      </dgm:t>
    </dgm:pt>
    <dgm:pt modelId="{568BCF81-00FE-4155-BD52-CD9E363BB801}" type="parTrans" cxnId="{66A75485-1760-4DE3-B8BD-B3719022B011}">
      <dgm:prSet/>
      <dgm:spPr/>
      <dgm:t>
        <a:bodyPr/>
        <a:lstStyle/>
        <a:p>
          <a:endParaRPr lang="es-PE"/>
        </a:p>
      </dgm:t>
    </dgm:pt>
    <dgm:pt modelId="{B9CC6753-ACE4-4D7C-8FB2-80E0B2254BFC}" type="sibTrans" cxnId="{66A75485-1760-4DE3-B8BD-B3719022B011}">
      <dgm:prSet/>
      <dgm:spPr/>
      <dgm:t>
        <a:bodyPr/>
        <a:lstStyle/>
        <a:p>
          <a:endParaRPr lang="es-PE"/>
        </a:p>
      </dgm:t>
    </dgm:pt>
    <dgm:pt modelId="{A82A766D-B9A1-4A40-80A3-E8DB8EA6FFC4}" type="pres">
      <dgm:prSet presAssocID="{D3A7B37F-A024-43FE-85AE-5B6B29BF7129}" presName="linear" presStyleCnt="0">
        <dgm:presLayoutVars>
          <dgm:animLvl val="lvl"/>
          <dgm:resizeHandles val="exact"/>
        </dgm:presLayoutVars>
      </dgm:prSet>
      <dgm:spPr/>
    </dgm:pt>
    <dgm:pt modelId="{5AAD6D01-43DD-4128-AA2A-19998853F314}" type="pres">
      <dgm:prSet presAssocID="{B005CA92-E4C0-4D9E-8462-DC11FDF9F39D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72F0D8A2-D59E-40C1-9705-B7FC67C1891C}" type="pres">
      <dgm:prSet presAssocID="{F523560C-BB5E-4914-A507-9F47D31F94C8}" presName="spacer" presStyleCnt="0"/>
      <dgm:spPr/>
    </dgm:pt>
    <dgm:pt modelId="{1C77B692-C8CF-4848-A6D7-05394DF2A0F9}" type="pres">
      <dgm:prSet presAssocID="{63558423-34D0-460C-BB1F-D17CD9938038}" presName="parentText" presStyleLbl="node1" presStyleIdx="1" presStyleCnt="2">
        <dgm:presLayoutVars>
          <dgm:chMax val="0"/>
          <dgm:bulletEnabled val="1"/>
        </dgm:presLayoutVars>
      </dgm:prSet>
      <dgm:spPr/>
    </dgm:pt>
  </dgm:ptLst>
  <dgm:cxnLst>
    <dgm:cxn modelId="{08471431-B74B-4734-BA95-9A105F288276}" type="presOf" srcId="{B005CA92-E4C0-4D9E-8462-DC11FDF9F39D}" destId="{5AAD6D01-43DD-4128-AA2A-19998853F314}" srcOrd="0" destOrd="0" presId="urn:microsoft.com/office/officeart/2005/8/layout/vList2"/>
    <dgm:cxn modelId="{742BE23D-BC7A-4293-A4E9-D12B148938F8}" type="presOf" srcId="{D3A7B37F-A024-43FE-85AE-5B6B29BF7129}" destId="{A82A766D-B9A1-4A40-80A3-E8DB8EA6FFC4}" srcOrd="0" destOrd="0" presId="urn:microsoft.com/office/officeart/2005/8/layout/vList2"/>
    <dgm:cxn modelId="{6472195B-E20C-47FF-A9DB-0F1731733FED}" srcId="{D3A7B37F-A024-43FE-85AE-5B6B29BF7129}" destId="{B005CA92-E4C0-4D9E-8462-DC11FDF9F39D}" srcOrd="0" destOrd="0" parTransId="{CBE18E4A-12C6-445E-8E95-F1881308CB14}" sibTransId="{F523560C-BB5E-4914-A507-9F47D31F94C8}"/>
    <dgm:cxn modelId="{66A75485-1760-4DE3-B8BD-B3719022B011}" srcId="{D3A7B37F-A024-43FE-85AE-5B6B29BF7129}" destId="{63558423-34D0-460C-BB1F-D17CD9938038}" srcOrd="1" destOrd="0" parTransId="{568BCF81-00FE-4155-BD52-CD9E363BB801}" sibTransId="{B9CC6753-ACE4-4D7C-8FB2-80E0B2254BFC}"/>
    <dgm:cxn modelId="{6630BFEF-8B12-4281-AA00-AE55AE071817}" type="presOf" srcId="{63558423-34D0-460C-BB1F-D17CD9938038}" destId="{1C77B692-C8CF-4848-A6D7-05394DF2A0F9}" srcOrd="0" destOrd="0" presId="urn:microsoft.com/office/officeart/2005/8/layout/vList2"/>
    <dgm:cxn modelId="{26801FB7-E955-4CFC-AF99-9B240590168F}" type="presParOf" srcId="{A82A766D-B9A1-4A40-80A3-E8DB8EA6FFC4}" destId="{5AAD6D01-43DD-4128-AA2A-19998853F314}" srcOrd="0" destOrd="0" presId="urn:microsoft.com/office/officeart/2005/8/layout/vList2"/>
    <dgm:cxn modelId="{B0E4D131-BAA7-405B-B00C-77FF1DDC3729}" type="presParOf" srcId="{A82A766D-B9A1-4A40-80A3-E8DB8EA6FFC4}" destId="{72F0D8A2-D59E-40C1-9705-B7FC67C1891C}" srcOrd="1" destOrd="0" presId="urn:microsoft.com/office/officeart/2005/8/layout/vList2"/>
    <dgm:cxn modelId="{0F4BC8B2-33C8-4787-B150-C4891B9F08BC}" type="presParOf" srcId="{A82A766D-B9A1-4A40-80A3-E8DB8EA6FFC4}" destId="{1C77B692-C8CF-4848-A6D7-05394DF2A0F9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B8443C3C-4DC0-4EB8-9386-CA96092C9197}" type="doc">
      <dgm:prSet loTypeId="urn:microsoft.com/office/officeart/2005/8/layout/vList2" loCatId="list" qsTypeId="urn:microsoft.com/office/officeart/2005/8/quickstyle/simple1" qsCatId="simple" csTypeId="urn:microsoft.com/office/officeart/2005/8/colors/accent0_1" csCatId="mainScheme"/>
      <dgm:spPr/>
      <dgm:t>
        <a:bodyPr/>
        <a:lstStyle/>
        <a:p>
          <a:endParaRPr lang="es-PE"/>
        </a:p>
      </dgm:t>
    </dgm:pt>
    <dgm:pt modelId="{398743CE-9F94-4AF8-A981-733722A2DECD}">
      <dgm:prSet/>
      <dgm:spPr/>
      <dgm:t>
        <a:bodyPr/>
        <a:lstStyle/>
        <a:p>
          <a:pPr algn="just"/>
          <a:r>
            <a:rPr lang="es-PE" dirty="0"/>
            <a:t>Las entidades deben brindar las condiciones necesarias a todos los administrados </a:t>
          </a:r>
          <a:r>
            <a:rPr lang="es-PE" b="1" u="sng" dirty="0"/>
            <a:t>para acceder a la información que administren, sin expresión de causa</a:t>
          </a:r>
        </a:p>
      </dgm:t>
    </dgm:pt>
    <dgm:pt modelId="{ACF520FA-DDAE-490B-B4BA-F62D0659B8A4}" type="parTrans" cxnId="{FC21E373-B552-4B1C-9B24-5005EBD190D7}">
      <dgm:prSet/>
      <dgm:spPr/>
      <dgm:t>
        <a:bodyPr/>
        <a:lstStyle/>
        <a:p>
          <a:endParaRPr lang="es-PE"/>
        </a:p>
      </dgm:t>
    </dgm:pt>
    <dgm:pt modelId="{BAF3177D-6777-4B06-9114-0DC64ECDE992}" type="sibTrans" cxnId="{FC21E373-B552-4B1C-9B24-5005EBD190D7}">
      <dgm:prSet/>
      <dgm:spPr/>
      <dgm:t>
        <a:bodyPr/>
        <a:lstStyle/>
        <a:p>
          <a:endParaRPr lang="es-PE"/>
        </a:p>
      </dgm:t>
    </dgm:pt>
    <dgm:pt modelId="{399C4673-E812-4728-A5A2-EC9B8FBAF1E7}">
      <dgm:prSet/>
      <dgm:spPr/>
      <dgm:t>
        <a:bodyPr/>
        <a:lstStyle/>
        <a:p>
          <a:pPr algn="just"/>
          <a:r>
            <a:rPr lang="es-PE" dirty="0"/>
            <a:t>Salvo aquellas que afectan la intimidad personal, las vinculadas a la seguridad nacional o las que expresamente sean excluidas por ley</a:t>
          </a:r>
        </a:p>
      </dgm:t>
    </dgm:pt>
    <dgm:pt modelId="{D267827A-2F56-4F8F-9517-B1DE1F8E14F2}" type="parTrans" cxnId="{BA06678A-F0F0-4A58-A92C-AD53E107C6EC}">
      <dgm:prSet/>
      <dgm:spPr/>
      <dgm:t>
        <a:bodyPr/>
        <a:lstStyle/>
        <a:p>
          <a:endParaRPr lang="es-PE"/>
        </a:p>
      </dgm:t>
    </dgm:pt>
    <dgm:pt modelId="{8CF15214-BB36-489B-961C-5CB03352EA3D}" type="sibTrans" cxnId="{BA06678A-F0F0-4A58-A92C-AD53E107C6EC}">
      <dgm:prSet/>
      <dgm:spPr/>
      <dgm:t>
        <a:bodyPr/>
        <a:lstStyle/>
        <a:p>
          <a:endParaRPr lang="es-PE"/>
        </a:p>
      </dgm:t>
    </dgm:pt>
    <dgm:pt modelId="{F9A67AF0-62AC-4315-AB03-3B61D7F5DACD}" type="pres">
      <dgm:prSet presAssocID="{B8443C3C-4DC0-4EB8-9386-CA96092C9197}" presName="linear" presStyleCnt="0">
        <dgm:presLayoutVars>
          <dgm:animLvl val="lvl"/>
          <dgm:resizeHandles val="exact"/>
        </dgm:presLayoutVars>
      </dgm:prSet>
      <dgm:spPr/>
    </dgm:pt>
    <dgm:pt modelId="{BD3D26D5-2457-491B-A425-779796A79C45}" type="pres">
      <dgm:prSet presAssocID="{398743CE-9F94-4AF8-A981-733722A2DECD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AD7CA128-7559-4218-B737-C3F75EC256DE}" type="pres">
      <dgm:prSet presAssocID="{BAF3177D-6777-4B06-9114-0DC64ECDE992}" presName="spacer" presStyleCnt="0"/>
      <dgm:spPr/>
    </dgm:pt>
    <dgm:pt modelId="{66D1F3D8-9750-4623-844B-E842977885B5}" type="pres">
      <dgm:prSet presAssocID="{399C4673-E812-4728-A5A2-EC9B8FBAF1E7}" presName="parentText" presStyleLbl="node1" presStyleIdx="1" presStyleCnt="2">
        <dgm:presLayoutVars>
          <dgm:chMax val="0"/>
          <dgm:bulletEnabled val="1"/>
        </dgm:presLayoutVars>
      </dgm:prSet>
      <dgm:spPr/>
    </dgm:pt>
  </dgm:ptLst>
  <dgm:cxnLst>
    <dgm:cxn modelId="{41F54837-521F-413D-B23C-356D1F688E7B}" type="presOf" srcId="{398743CE-9F94-4AF8-A981-733722A2DECD}" destId="{BD3D26D5-2457-491B-A425-779796A79C45}" srcOrd="0" destOrd="0" presId="urn:microsoft.com/office/officeart/2005/8/layout/vList2"/>
    <dgm:cxn modelId="{FC21E373-B552-4B1C-9B24-5005EBD190D7}" srcId="{B8443C3C-4DC0-4EB8-9386-CA96092C9197}" destId="{398743CE-9F94-4AF8-A981-733722A2DECD}" srcOrd="0" destOrd="0" parTransId="{ACF520FA-DDAE-490B-B4BA-F62D0659B8A4}" sibTransId="{BAF3177D-6777-4B06-9114-0DC64ECDE992}"/>
    <dgm:cxn modelId="{BA06678A-F0F0-4A58-A92C-AD53E107C6EC}" srcId="{B8443C3C-4DC0-4EB8-9386-CA96092C9197}" destId="{399C4673-E812-4728-A5A2-EC9B8FBAF1E7}" srcOrd="1" destOrd="0" parTransId="{D267827A-2F56-4F8F-9517-B1DE1F8E14F2}" sibTransId="{8CF15214-BB36-489B-961C-5CB03352EA3D}"/>
    <dgm:cxn modelId="{B27505A6-AC9B-4F9E-A222-6C8957128D49}" type="presOf" srcId="{399C4673-E812-4728-A5A2-EC9B8FBAF1E7}" destId="{66D1F3D8-9750-4623-844B-E842977885B5}" srcOrd="0" destOrd="0" presId="urn:microsoft.com/office/officeart/2005/8/layout/vList2"/>
    <dgm:cxn modelId="{64D238D1-2C3A-4047-B8F0-8FF48D87360B}" type="presOf" srcId="{B8443C3C-4DC0-4EB8-9386-CA96092C9197}" destId="{F9A67AF0-62AC-4315-AB03-3B61D7F5DACD}" srcOrd="0" destOrd="0" presId="urn:microsoft.com/office/officeart/2005/8/layout/vList2"/>
    <dgm:cxn modelId="{0624C47B-839C-4697-92E3-35C077285789}" type="presParOf" srcId="{F9A67AF0-62AC-4315-AB03-3B61D7F5DACD}" destId="{BD3D26D5-2457-491B-A425-779796A79C45}" srcOrd="0" destOrd="0" presId="urn:microsoft.com/office/officeart/2005/8/layout/vList2"/>
    <dgm:cxn modelId="{077BD0D5-FD75-4384-9728-1675532B9E5F}" type="presParOf" srcId="{F9A67AF0-62AC-4315-AB03-3B61D7F5DACD}" destId="{AD7CA128-7559-4218-B737-C3F75EC256DE}" srcOrd="1" destOrd="0" presId="urn:microsoft.com/office/officeart/2005/8/layout/vList2"/>
    <dgm:cxn modelId="{7BA8E67D-186A-47E7-8695-95FBD386AE63}" type="presParOf" srcId="{F9A67AF0-62AC-4315-AB03-3B61D7F5DACD}" destId="{66D1F3D8-9750-4623-844B-E842977885B5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CC87028D-5331-4C82-8C14-C89262DA41D4}" type="doc">
      <dgm:prSet loTypeId="urn:microsoft.com/office/officeart/2005/8/layout/vList2" loCatId="list" qsTypeId="urn:microsoft.com/office/officeart/2005/8/quickstyle/simple1" qsCatId="simple" csTypeId="urn:microsoft.com/office/officeart/2005/8/colors/accent0_1" csCatId="mainScheme"/>
      <dgm:spPr/>
      <dgm:t>
        <a:bodyPr/>
        <a:lstStyle/>
        <a:p>
          <a:endParaRPr lang="es-PE"/>
        </a:p>
      </dgm:t>
    </dgm:pt>
    <dgm:pt modelId="{CE50A68D-8445-445F-88B8-0F986E0CDA0F}">
      <dgm:prSet/>
      <dgm:spPr/>
      <dgm:t>
        <a:bodyPr/>
        <a:lstStyle/>
        <a:p>
          <a:r>
            <a:rPr lang="es-PE"/>
            <a:t>Los trámites establecidos por la autoridad administrativa deberán ser sencillos, debiendo eliminarse toda complejidad innecesaria</a:t>
          </a:r>
        </a:p>
      </dgm:t>
    </dgm:pt>
    <dgm:pt modelId="{3A0C1F64-37D3-4A9D-B4E6-DCAFC19968EC}" type="parTrans" cxnId="{B0614F1A-18B7-4156-ADEF-7C6A38265BC3}">
      <dgm:prSet/>
      <dgm:spPr/>
      <dgm:t>
        <a:bodyPr/>
        <a:lstStyle/>
        <a:p>
          <a:endParaRPr lang="es-PE"/>
        </a:p>
      </dgm:t>
    </dgm:pt>
    <dgm:pt modelId="{BEF4CD99-5DEF-47C6-A988-6696E228E03A}" type="sibTrans" cxnId="{B0614F1A-18B7-4156-ADEF-7C6A38265BC3}">
      <dgm:prSet/>
      <dgm:spPr/>
      <dgm:t>
        <a:bodyPr/>
        <a:lstStyle/>
        <a:p>
          <a:endParaRPr lang="es-PE"/>
        </a:p>
      </dgm:t>
    </dgm:pt>
    <dgm:pt modelId="{F4FFA6A6-4DDE-43E2-A322-3D9636B3F8DE}">
      <dgm:prSet/>
      <dgm:spPr/>
      <dgm:t>
        <a:bodyPr/>
        <a:lstStyle/>
        <a:p>
          <a:r>
            <a:rPr lang="es-PE"/>
            <a:t>Los requisitos exigidos deberán ser racionales y proporcionales a los fines que se persigue cumplir.</a:t>
          </a:r>
        </a:p>
      </dgm:t>
    </dgm:pt>
    <dgm:pt modelId="{F8B6DBC9-78C0-4D16-A36C-1D0048E5C918}" type="parTrans" cxnId="{CAB1DC5A-E476-44D9-B8CF-AA1EC85352FF}">
      <dgm:prSet/>
      <dgm:spPr/>
      <dgm:t>
        <a:bodyPr/>
        <a:lstStyle/>
        <a:p>
          <a:endParaRPr lang="es-PE"/>
        </a:p>
      </dgm:t>
    </dgm:pt>
    <dgm:pt modelId="{A2DAB41C-C6ED-401D-8B38-46F8FA8E3BB9}" type="sibTrans" cxnId="{CAB1DC5A-E476-44D9-B8CF-AA1EC85352FF}">
      <dgm:prSet/>
      <dgm:spPr/>
      <dgm:t>
        <a:bodyPr/>
        <a:lstStyle/>
        <a:p>
          <a:endParaRPr lang="es-PE"/>
        </a:p>
      </dgm:t>
    </dgm:pt>
    <dgm:pt modelId="{F3F62111-DD5C-4E37-9728-A83825BAC77B}" type="pres">
      <dgm:prSet presAssocID="{CC87028D-5331-4C82-8C14-C89262DA41D4}" presName="linear" presStyleCnt="0">
        <dgm:presLayoutVars>
          <dgm:animLvl val="lvl"/>
          <dgm:resizeHandles val="exact"/>
        </dgm:presLayoutVars>
      </dgm:prSet>
      <dgm:spPr/>
    </dgm:pt>
    <dgm:pt modelId="{BC66E61B-2075-4A19-AE7D-E21B25B365F1}" type="pres">
      <dgm:prSet presAssocID="{CE50A68D-8445-445F-88B8-0F986E0CDA0F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2A1E7E9D-3946-4804-8313-E6DFA7FAF950}" type="pres">
      <dgm:prSet presAssocID="{BEF4CD99-5DEF-47C6-A988-6696E228E03A}" presName="spacer" presStyleCnt="0"/>
      <dgm:spPr/>
    </dgm:pt>
    <dgm:pt modelId="{29CC6854-9872-4DA1-8F63-CC38782800A5}" type="pres">
      <dgm:prSet presAssocID="{F4FFA6A6-4DDE-43E2-A322-3D9636B3F8DE}" presName="parentText" presStyleLbl="node1" presStyleIdx="1" presStyleCnt="2">
        <dgm:presLayoutVars>
          <dgm:chMax val="0"/>
          <dgm:bulletEnabled val="1"/>
        </dgm:presLayoutVars>
      </dgm:prSet>
      <dgm:spPr/>
    </dgm:pt>
  </dgm:ptLst>
  <dgm:cxnLst>
    <dgm:cxn modelId="{B0614F1A-18B7-4156-ADEF-7C6A38265BC3}" srcId="{CC87028D-5331-4C82-8C14-C89262DA41D4}" destId="{CE50A68D-8445-445F-88B8-0F986E0CDA0F}" srcOrd="0" destOrd="0" parTransId="{3A0C1F64-37D3-4A9D-B4E6-DCAFC19968EC}" sibTransId="{BEF4CD99-5DEF-47C6-A988-6696E228E03A}"/>
    <dgm:cxn modelId="{697D1D23-8432-482B-B433-E2ED91BF5DA9}" type="presOf" srcId="{CC87028D-5331-4C82-8C14-C89262DA41D4}" destId="{F3F62111-DD5C-4E37-9728-A83825BAC77B}" srcOrd="0" destOrd="0" presId="urn:microsoft.com/office/officeart/2005/8/layout/vList2"/>
    <dgm:cxn modelId="{EC97CC6A-4CF8-45AB-8BF4-3A2A911A6E1B}" type="presOf" srcId="{F4FFA6A6-4DDE-43E2-A322-3D9636B3F8DE}" destId="{29CC6854-9872-4DA1-8F63-CC38782800A5}" srcOrd="0" destOrd="0" presId="urn:microsoft.com/office/officeart/2005/8/layout/vList2"/>
    <dgm:cxn modelId="{CAB1DC5A-E476-44D9-B8CF-AA1EC85352FF}" srcId="{CC87028D-5331-4C82-8C14-C89262DA41D4}" destId="{F4FFA6A6-4DDE-43E2-A322-3D9636B3F8DE}" srcOrd="1" destOrd="0" parTransId="{F8B6DBC9-78C0-4D16-A36C-1D0048E5C918}" sibTransId="{A2DAB41C-C6ED-401D-8B38-46F8FA8E3BB9}"/>
    <dgm:cxn modelId="{2A1107BA-E7A7-4486-93B4-02C58B42E592}" type="presOf" srcId="{CE50A68D-8445-445F-88B8-0F986E0CDA0F}" destId="{BC66E61B-2075-4A19-AE7D-E21B25B365F1}" srcOrd="0" destOrd="0" presId="urn:microsoft.com/office/officeart/2005/8/layout/vList2"/>
    <dgm:cxn modelId="{1227F8A8-F652-41A0-9CEA-4EEB575D6A54}" type="presParOf" srcId="{F3F62111-DD5C-4E37-9728-A83825BAC77B}" destId="{BC66E61B-2075-4A19-AE7D-E21B25B365F1}" srcOrd="0" destOrd="0" presId="urn:microsoft.com/office/officeart/2005/8/layout/vList2"/>
    <dgm:cxn modelId="{072F8BE4-3DB4-4EAA-9F83-3870747DAAE2}" type="presParOf" srcId="{F3F62111-DD5C-4E37-9728-A83825BAC77B}" destId="{2A1E7E9D-3946-4804-8313-E6DFA7FAF950}" srcOrd="1" destOrd="0" presId="urn:microsoft.com/office/officeart/2005/8/layout/vList2"/>
    <dgm:cxn modelId="{9AECB359-3AA3-46DC-BB75-AE07F0344556}" type="presParOf" srcId="{F3F62111-DD5C-4E37-9728-A83825BAC77B}" destId="{29CC6854-9872-4DA1-8F63-CC38782800A5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5.xml><?xml version="1.0" encoding="utf-8"?>
<dgm:dataModel xmlns:dgm="http://schemas.openxmlformats.org/drawingml/2006/diagram" xmlns:a="http://schemas.openxmlformats.org/drawingml/2006/main">
  <dgm:ptLst>
    <dgm:pt modelId="{2A82DC70-AC20-41A3-B456-121DF821D101}" type="doc">
      <dgm:prSet loTypeId="urn:microsoft.com/office/officeart/2005/8/layout/vList2" loCatId="list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es-PE"/>
        </a:p>
      </dgm:t>
    </dgm:pt>
    <dgm:pt modelId="{9A871A04-C178-40FE-BFE6-04ECCF187A1B}">
      <dgm:prSet custT="1"/>
      <dgm:spPr/>
      <dgm:t>
        <a:bodyPr/>
        <a:lstStyle/>
        <a:p>
          <a:pPr algn="just">
            <a:lnSpc>
              <a:spcPct val="100000"/>
            </a:lnSpc>
          </a:pPr>
          <a:r>
            <a:rPr lang="es-PE" sz="3000" dirty="0"/>
            <a:t>La autoridad administrativa </a:t>
          </a:r>
          <a:r>
            <a:rPr lang="es-PE" sz="3000" b="1" u="sng" dirty="0"/>
            <a:t>brinda información veraz, completa y confiable</a:t>
          </a:r>
          <a:r>
            <a:rPr lang="es-PE" sz="3000" dirty="0"/>
            <a:t> sobre cada procedimiento a su cargo.</a:t>
          </a:r>
        </a:p>
      </dgm:t>
    </dgm:pt>
    <dgm:pt modelId="{57AEA064-73B4-438D-8F85-AF59ECF36F24}" type="parTrans" cxnId="{9D7A5D7C-3FED-4F7C-A7E2-7CA342FC4136}">
      <dgm:prSet/>
      <dgm:spPr/>
      <dgm:t>
        <a:bodyPr/>
        <a:lstStyle/>
        <a:p>
          <a:pPr>
            <a:lnSpc>
              <a:spcPct val="100000"/>
            </a:lnSpc>
          </a:pPr>
          <a:endParaRPr lang="es-PE" sz="3000"/>
        </a:p>
      </dgm:t>
    </dgm:pt>
    <dgm:pt modelId="{D51D8D18-4CB0-4062-AE98-6E4FB644B94E}" type="sibTrans" cxnId="{9D7A5D7C-3FED-4F7C-A7E2-7CA342FC4136}">
      <dgm:prSet/>
      <dgm:spPr/>
      <dgm:t>
        <a:bodyPr/>
        <a:lstStyle/>
        <a:p>
          <a:pPr>
            <a:lnSpc>
              <a:spcPct val="100000"/>
            </a:lnSpc>
          </a:pPr>
          <a:endParaRPr lang="es-PE" sz="3000"/>
        </a:p>
      </dgm:t>
    </dgm:pt>
    <dgm:pt modelId="{23DF329F-D1C2-4478-A12B-65F3F81CCC5A}">
      <dgm:prSet custT="1"/>
      <dgm:spPr/>
      <dgm:t>
        <a:bodyPr/>
        <a:lstStyle/>
        <a:p>
          <a:pPr algn="just">
            <a:lnSpc>
              <a:spcPct val="100000"/>
            </a:lnSpc>
          </a:pPr>
          <a:r>
            <a:rPr lang="es-PE" sz="3000" dirty="0"/>
            <a:t>La autoridad administrativa se somete al ordenamiento jurídico vigente y </a:t>
          </a:r>
          <a:r>
            <a:rPr lang="es-PE" sz="3000" b="1" u="sng" dirty="0"/>
            <a:t>no puede actuar arbitrariamente</a:t>
          </a:r>
          <a:r>
            <a:rPr lang="es-PE" sz="3000" dirty="0"/>
            <a:t>. </a:t>
          </a:r>
        </a:p>
      </dgm:t>
    </dgm:pt>
    <dgm:pt modelId="{26C3B5AD-7392-41F7-8578-ACE2ADE6050D}" type="parTrans" cxnId="{F60F1EB3-5A98-428B-8279-9D918ADC32F3}">
      <dgm:prSet/>
      <dgm:spPr/>
      <dgm:t>
        <a:bodyPr/>
        <a:lstStyle/>
        <a:p>
          <a:pPr>
            <a:lnSpc>
              <a:spcPct val="100000"/>
            </a:lnSpc>
          </a:pPr>
          <a:endParaRPr lang="es-PE" sz="3000"/>
        </a:p>
      </dgm:t>
    </dgm:pt>
    <dgm:pt modelId="{EE681E52-39BB-4839-B8DF-BC4A3E0D6E33}" type="sibTrans" cxnId="{F60F1EB3-5A98-428B-8279-9D918ADC32F3}">
      <dgm:prSet/>
      <dgm:spPr/>
      <dgm:t>
        <a:bodyPr/>
        <a:lstStyle/>
        <a:p>
          <a:pPr>
            <a:lnSpc>
              <a:spcPct val="100000"/>
            </a:lnSpc>
          </a:pPr>
          <a:endParaRPr lang="es-PE" sz="3000"/>
        </a:p>
      </dgm:t>
    </dgm:pt>
    <dgm:pt modelId="{6DBAF9FB-5AFE-4178-8CA2-26231873BA75}">
      <dgm:prSet custT="1"/>
      <dgm:spPr/>
      <dgm:t>
        <a:bodyPr/>
        <a:lstStyle/>
        <a:p>
          <a:pPr algn="just">
            <a:lnSpc>
              <a:spcPct val="100000"/>
            </a:lnSpc>
          </a:pPr>
          <a:r>
            <a:rPr lang="es-PE" sz="3000" dirty="0"/>
            <a:t>El administrado puede tener una comprensión cierta sobre los requisitos, trámites, duración estimada y resultados posibles que se podrían obtener.</a:t>
          </a:r>
        </a:p>
      </dgm:t>
    </dgm:pt>
    <dgm:pt modelId="{DCD10AFE-6437-4E6E-9205-2BF72287F1A6}" type="parTrans" cxnId="{7BDF3632-3D4D-4AA1-83A1-DD996252CF8F}">
      <dgm:prSet/>
      <dgm:spPr/>
    </dgm:pt>
    <dgm:pt modelId="{36115E86-79D9-4AEC-B350-A6C55F2A649F}" type="sibTrans" cxnId="{7BDF3632-3D4D-4AA1-83A1-DD996252CF8F}">
      <dgm:prSet/>
      <dgm:spPr/>
    </dgm:pt>
    <dgm:pt modelId="{2DB5B1BC-CB84-4D49-9B97-43DD009B45FC}" type="pres">
      <dgm:prSet presAssocID="{2A82DC70-AC20-41A3-B456-121DF821D101}" presName="linear" presStyleCnt="0">
        <dgm:presLayoutVars>
          <dgm:animLvl val="lvl"/>
          <dgm:resizeHandles val="exact"/>
        </dgm:presLayoutVars>
      </dgm:prSet>
      <dgm:spPr/>
    </dgm:pt>
    <dgm:pt modelId="{64F8BBAC-6AB0-4DB1-A22B-CF65B123D75E}" type="pres">
      <dgm:prSet presAssocID="{9A871A04-C178-40FE-BFE6-04ECCF187A1B}" presName="parentText" presStyleLbl="node1" presStyleIdx="0" presStyleCnt="3" custScaleY="85042" custLinFactNeighborX="36" custLinFactNeighborY="9183">
        <dgm:presLayoutVars>
          <dgm:chMax val="0"/>
          <dgm:bulletEnabled val="1"/>
        </dgm:presLayoutVars>
      </dgm:prSet>
      <dgm:spPr/>
    </dgm:pt>
    <dgm:pt modelId="{EB2A572D-2477-4FE8-BCED-D37A9AB5249C}" type="pres">
      <dgm:prSet presAssocID="{D51D8D18-4CB0-4062-AE98-6E4FB644B94E}" presName="spacer" presStyleCnt="0"/>
      <dgm:spPr/>
    </dgm:pt>
    <dgm:pt modelId="{092DF9C0-533A-441D-A633-B020CAD06076}" type="pres">
      <dgm:prSet presAssocID="{6DBAF9FB-5AFE-4178-8CA2-26231873BA75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7F9B3B4B-DD3D-48ED-9174-6A2EA9546E4A}" type="pres">
      <dgm:prSet presAssocID="{36115E86-79D9-4AEC-B350-A6C55F2A649F}" presName="spacer" presStyleCnt="0"/>
      <dgm:spPr/>
    </dgm:pt>
    <dgm:pt modelId="{315627ED-3A86-4D9B-B331-0E59DF357319}" type="pres">
      <dgm:prSet presAssocID="{23DF329F-D1C2-4478-A12B-65F3F81CCC5A}" presName="parentText" presStyleLbl="node1" presStyleIdx="2" presStyleCnt="3" custScaleY="57450" custLinFactNeighborX="36" custLinFactNeighborY="-24686">
        <dgm:presLayoutVars>
          <dgm:chMax val="0"/>
          <dgm:bulletEnabled val="1"/>
        </dgm:presLayoutVars>
      </dgm:prSet>
      <dgm:spPr/>
    </dgm:pt>
  </dgm:ptLst>
  <dgm:cxnLst>
    <dgm:cxn modelId="{7BDF3632-3D4D-4AA1-83A1-DD996252CF8F}" srcId="{2A82DC70-AC20-41A3-B456-121DF821D101}" destId="{6DBAF9FB-5AFE-4178-8CA2-26231873BA75}" srcOrd="1" destOrd="0" parTransId="{DCD10AFE-6437-4E6E-9205-2BF72287F1A6}" sibTransId="{36115E86-79D9-4AEC-B350-A6C55F2A649F}"/>
    <dgm:cxn modelId="{0A765134-EEAA-494A-BCDC-F530F6F21E42}" type="presOf" srcId="{23DF329F-D1C2-4478-A12B-65F3F81CCC5A}" destId="{315627ED-3A86-4D9B-B331-0E59DF357319}" srcOrd="0" destOrd="0" presId="urn:microsoft.com/office/officeart/2005/8/layout/vList2"/>
    <dgm:cxn modelId="{B18E675E-0C6E-4538-99C6-7062E8CAABC1}" type="presOf" srcId="{2A82DC70-AC20-41A3-B456-121DF821D101}" destId="{2DB5B1BC-CB84-4D49-9B97-43DD009B45FC}" srcOrd="0" destOrd="0" presId="urn:microsoft.com/office/officeart/2005/8/layout/vList2"/>
    <dgm:cxn modelId="{AC21164B-CFA8-4EE2-A178-CAA9001B0314}" type="presOf" srcId="{9A871A04-C178-40FE-BFE6-04ECCF187A1B}" destId="{64F8BBAC-6AB0-4DB1-A22B-CF65B123D75E}" srcOrd="0" destOrd="0" presId="urn:microsoft.com/office/officeart/2005/8/layout/vList2"/>
    <dgm:cxn modelId="{9D7A5D7C-3FED-4F7C-A7E2-7CA342FC4136}" srcId="{2A82DC70-AC20-41A3-B456-121DF821D101}" destId="{9A871A04-C178-40FE-BFE6-04ECCF187A1B}" srcOrd="0" destOrd="0" parTransId="{57AEA064-73B4-438D-8F85-AF59ECF36F24}" sibTransId="{D51D8D18-4CB0-4062-AE98-6E4FB644B94E}"/>
    <dgm:cxn modelId="{F60F1EB3-5A98-428B-8279-9D918ADC32F3}" srcId="{2A82DC70-AC20-41A3-B456-121DF821D101}" destId="{23DF329F-D1C2-4478-A12B-65F3F81CCC5A}" srcOrd="2" destOrd="0" parTransId="{26C3B5AD-7392-41F7-8578-ACE2ADE6050D}" sibTransId="{EE681E52-39BB-4839-B8DF-BC4A3E0D6E33}"/>
    <dgm:cxn modelId="{58B8CAC9-9EA8-4E6E-8B9A-723524C40741}" type="presOf" srcId="{6DBAF9FB-5AFE-4178-8CA2-26231873BA75}" destId="{092DF9C0-533A-441D-A633-B020CAD06076}" srcOrd="0" destOrd="0" presId="urn:microsoft.com/office/officeart/2005/8/layout/vList2"/>
    <dgm:cxn modelId="{649A43D3-E891-4144-A3FB-DC1B8053F9C0}" type="presParOf" srcId="{2DB5B1BC-CB84-4D49-9B97-43DD009B45FC}" destId="{64F8BBAC-6AB0-4DB1-A22B-CF65B123D75E}" srcOrd="0" destOrd="0" presId="urn:microsoft.com/office/officeart/2005/8/layout/vList2"/>
    <dgm:cxn modelId="{191542FB-7434-49F9-A85A-95884F9DB11F}" type="presParOf" srcId="{2DB5B1BC-CB84-4D49-9B97-43DD009B45FC}" destId="{EB2A572D-2477-4FE8-BCED-D37A9AB5249C}" srcOrd="1" destOrd="0" presId="urn:microsoft.com/office/officeart/2005/8/layout/vList2"/>
    <dgm:cxn modelId="{F4B43A5F-A614-4B02-BF6F-454EC049E730}" type="presParOf" srcId="{2DB5B1BC-CB84-4D49-9B97-43DD009B45FC}" destId="{092DF9C0-533A-441D-A633-B020CAD06076}" srcOrd="2" destOrd="0" presId="urn:microsoft.com/office/officeart/2005/8/layout/vList2"/>
    <dgm:cxn modelId="{E852872D-3518-4FBA-87FE-DA710DE00FF2}" type="presParOf" srcId="{2DB5B1BC-CB84-4D49-9B97-43DD009B45FC}" destId="{7F9B3B4B-DD3D-48ED-9174-6A2EA9546E4A}" srcOrd="3" destOrd="0" presId="urn:microsoft.com/office/officeart/2005/8/layout/vList2"/>
    <dgm:cxn modelId="{1CD4844C-9C2A-4DD3-BCB5-DA4C2D60B224}" type="presParOf" srcId="{2DB5B1BC-CB84-4D49-9B97-43DD009B45FC}" destId="{315627ED-3A86-4D9B-B331-0E59DF357319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6.xml><?xml version="1.0" encoding="utf-8"?>
<dgm:dataModel xmlns:dgm="http://schemas.openxmlformats.org/drawingml/2006/diagram" xmlns:a="http://schemas.openxmlformats.org/drawingml/2006/main">
  <dgm:ptLst>
    <dgm:pt modelId="{B8C106A9-400F-4D54-B88E-9BE96C66F6DD}" type="doc">
      <dgm:prSet loTypeId="urn:microsoft.com/office/officeart/2005/8/layout/vList2" loCatId="list" qsTypeId="urn:microsoft.com/office/officeart/2005/8/quickstyle/simple1" qsCatId="simple" csTypeId="urn:microsoft.com/office/officeart/2005/8/colors/accent0_1" csCatId="mainScheme"/>
      <dgm:spPr/>
      <dgm:t>
        <a:bodyPr/>
        <a:lstStyle/>
        <a:p>
          <a:endParaRPr lang="es-PE"/>
        </a:p>
      </dgm:t>
    </dgm:pt>
    <dgm:pt modelId="{7AD65EDD-158B-4DD4-90EC-4579EE4B5411}">
      <dgm:prSet/>
      <dgm:spPr/>
      <dgm:t>
        <a:bodyPr/>
        <a:lstStyle/>
        <a:p>
          <a:pPr algn="just"/>
          <a:r>
            <a:rPr lang="es-PE" dirty="0"/>
            <a:t>La tramitación de los procedimientos administrativos se sustentará en la aplicación de la </a:t>
          </a:r>
          <a:r>
            <a:rPr lang="es-PE" b="1" u="sng" dirty="0"/>
            <a:t>fiscalización posterior</a:t>
          </a:r>
        </a:p>
      </dgm:t>
    </dgm:pt>
    <dgm:pt modelId="{060FE550-BC05-4564-8987-3922028CC43E}" type="parTrans" cxnId="{A5608BD6-631D-48FB-A1DE-62EB0840AFFD}">
      <dgm:prSet/>
      <dgm:spPr/>
      <dgm:t>
        <a:bodyPr/>
        <a:lstStyle/>
        <a:p>
          <a:endParaRPr lang="es-PE"/>
        </a:p>
      </dgm:t>
    </dgm:pt>
    <dgm:pt modelId="{D1278982-79C2-4081-B677-ACB82062196D}" type="sibTrans" cxnId="{A5608BD6-631D-48FB-A1DE-62EB0840AFFD}">
      <dgm:prSet/>
      <dgm:spPr/>
      <dgm:t>
        <a:bodyPr/>
        <a:lstStyle/>
        <a:p>
          <a:endParaRPr lang="es-PE"/>
        </a:p>
      </dgm:t>
    </dgm:pt>
    <dgm:pt modelId="{C0A1FEA8-0A05-47A8-840F-739ED693B3D4}">
      <dgm:prSet/>
      <dgm:spPr/>
      <dgm:t>
        <a:bodyPr/>
        <a:lstStyle/>
        <a:p>
          <a:pPr algn="just"/>
          <a:r>
            <a:rPr lang="es-PE" dirty="0"/>
            <a:t>Reservándose la autoridad administrativa, el derecho de comprobar la veracidad de la información presentada</a:t>
          </a:r>
        </a:p>
      </dgm:t>
    </dgm:pt>
    <dgm:pt modelId="{DA916846-0285-431A-9D30-2E9D5E518DC2}" type="parTrans" cxnId="{81D1A246-2C4C-4B26-824D-EFED49BE3FFF}">
      <dgm:prSet/>
      <dgm:spPr/>
      <dgm:t>
        <a:bodyPr/>
        <a:lstStyle/>
        <a:p>
          <a:endParaRPr lang="es-PE"/>
        </a:p>
      </dgm:t>
    </dgm:pt>
    <dgm:pt modelId="{2D20C20F-1525-43E1-A3CB-F3864211938A}" type="sibTrans" cxnId="{81D1A246-2C4C-4B26-824D-EFED49BE3FFF}">
      <dgm:prSet/>
      <dgm:spPr/>
      <dgm:t>
        <a:bodyPr/>
        <a:lstStyle/>
        <a:p>
          <a:endParaRPr lang="es-PE"/>
        </a:p>
      </dgm:t>
    </dgm:pt>
    <dgm:pt modelId="{EDA8D126-1499-41CA-9EC4-2A2A08C45B53}" type="pres">
      <dgm:prSet presAssocID="{B8C106A9-400F-4D54-B88E-9BE96C66F6DD}" presName="linear" presStyleCnt="0">
        <dgm:presLayoutVars>
          <dgm:animLvl val="lvl"/>
          <dgm:resizeHandles val="exact"/>
        </dgm:presLayoutVars>
      </dgm:prSet>
      <dgm:spPr/>
    </dgm:pt>
    <dgm:pt modelId="{D3459575-700D-4BAE-BEF5-D51753AC3016}" type="pres">
      <dgm:prSet presAssocID="{7AD65EDD-158B-4DD4-90EC-4579EE4B5411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B65EC212-2828-4D75-878F-52774711501A}" type="pres">
      <dgm:prSet presAssocID="{D1278982-79C2-4081-B677-ACB82062196D}" presName="spacer" presStyleCnt="0"/>
      <dgm:spPr/>
    </dgm:pt>
    <dgm:pt modelId="{9E40D8E8-6A46-48D6-AD8B-1F7B2FF469F4}" type="pres">
      <dgm:prSet presAssocID="{C0A1FEA8-0A05-47A8-840F-739ED693B3D4}" presName="parentText" presStyleLbl="node1" presStyleIdx="1" presStyleCnt="2">
        <dgm:presLayoutVars>
          <dgm:chMax val="0"/>
          <dgm:bulletEnabled val="1"/>
        </dgm:presLayoutVars>
      </dgm:prSet>
      <dgm:spPr/>
    </dgm:pt>
  </dgm:ptLst>
  <dgm:cxnLst>
    <dgm:cxn modelId="{F303FD07-5BEE-474D-941C-629C89B9403D}" type="presOf" srcId="{7AD65EDD-158B-4DD4-90EC-4579EE4B5411}" destId="{D3459575-700D-4BAE-BEF5-D51753AC3016}" srcOrd="0" destOrd="0" presId="urn:microsoft.com/office/officeart/2005/8/layout/vList2"/>
    <dgm:cxn modelId="{81D1A246-2C4C-4B26-824D-EFED49BE3FFF}" srcId="{B8C106A9-400F-4D54-B88E-9BE96C66F6DD}" destId="{C0A1FEA8-0A05-47A8-840F-739ED693B3D4}" srcOrd="1" destOrd="0" parTransId="{DA916846-0285-431A-9D30-2E9D5E518DC2}" sibTransId="{2D20C20F-1525-43E1-A3CB-F3864211938A}"/>
    <dgm:cxn modelId="{25B027B7-A970-487D-9F45-82348F305D23}" type="presOf" srcId="{C0A1FEA8-0A05-47A8-840F-739ED693B3D4}" destId="{9E40D8E8-6A46-48D6-AD8B-1F7B2FF469F4}" srcOrd="0" destOrd="0" presId="urn:microsoft.com/office/officeart/2005/8/layout/vList2"/>
    <dgm:cxn modelId="{A5608BD6-631D-48FB-A1DE-62EB0840AFFD}" srcId="{B8C106A9-400F-4D54-B88E-9BE96C66F6DD}" destId="{7AD65EDD-158B-4DD4-90EC-4579EE4B5411}" srcOrd="0" destOrd="0" parTransId="{060FE550-BC05-4564-8987-3922028CC43E}" sibTransId="{D1278982-79C2-4081-B677-ACB82062196D}"/>
    <dgm:cxn modelId="{606C19FD-4E82-45F5-897F-19C7E19D4417}" type="presOf" srcId="{B8C106A9-400F-4D54-B88E-9BE96C66F6DD}" destId="{EDA8D126-1499-41CA-9EC4-2A2A08C45B53}" srcOrd="0" destOrd="0" presId="urn:microsoft.com/office/officeart/2005/8/layout/vList2"/>
    <dgm:cxn modelId="{6849FCE3-CF24-4D4A-97CF-9F36E2B0AC28}" type="presParOf" srcId="{EDA8D126-1499-41CA-9EC4-2A2A08C45B53}" destId="{D3459575-700D-4BAE-BEF5-D51753AC3016}" srcOrd="0" destOrd="0" presId="urn:microsoft.com/office/officeart/2005/8/layout/vList2"/>
    <dgm:cxn modelId="{7B9094D2-F519-4E82-A1E0-3F8369CC7FFC}" type="presParOf" srcId="{EDA8D126-1499-41CA-9EC4-2A2A08C45B53}" destId="{B65EC212-2828-4D75-878F-52774711501A}" srcOrd="1" destOrd="0" presId="urn:microsoft.com/office/officeart/2005/8/layout/vList2"/>
    <dgm:cxn modelId="{0E4FB7D1-D56E-4CB7-B9E2-BD44FEDC2E57}" type="presParOf" srcId="{EDA8D126-1499-41CA-9EC4-2A2A08C45B53}" destId="{9E40D8E8-6A46-48D6-AD8B-1F7B2FF469F4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7.xml><?xml version="1.0" encoding="utf-8"?>
<dgm:dataModel xmlns:dgm="http://schemas.openxmlformats.org/drawingml/2006/diagram" xmlns:a="http://schemas.openxmlformats.org/drawingml/2006/main">
  <dgm:ptLst>
    <dgm:pt modelId="{911A9CDF-CD67-4F24-B281-7CB98F7E51A7}" type="doc">
      <dgm:prSet loTypeId="urn:microsoft.com/office/officeart/2005/8/layout/vList2" loCatId="list" qsTypeId="urn:microsoft.com/office/officeart/2005/8/quickstyle/simple1" qsCatId="simple" csTypeId="urn:microsoft.com/office/officeart/2005/8/colors/accent0_1" csCatId="mainScheme"/>
      <dgm:spPr/>
      <dgm:t>
        <a:bodyPr/>
        <a:lstStyle/>
        <a:p>
          <a:endParaRPr lang="es-PE"/>
        </a:p>
      </dgm:t>
    </dgm:pt>
    <dgm:pt modelId="{57D51F75-9FD5-402B-A460-EA17DC968795}">
      <dgm:prSet/>
      <dgm:spPr/>
      <dgm:t>
        <a:bodyPr/>
        <a:lstStyle/>
        <a:p>
          <a:pPr algn="just"/>
          <a:r>
            <a:rPr lang="es-PE" dirty="0"/>
            <a:t>La autoridad administrativa </a:t>
          </a:r>
          <a:r>
            <a:rPr lang="es-PE" b="1" u="sng" dirty="0"/>
            <a:t>ejerce única y exclusivamente las competencias atribuidas</a:t>
          </a:r>
          <a:r>
            <a:rPr lang="es-PE" dirty="0"/>
            <a:t> para la finalidad prevista en las normas que le otorgan facultades o potestades</a:t>
          </a:r>
        </a:p>
      </dgm:t>
    </dgm:pt>
    <dgm:pt modelId="{ED86076E-0AC0-42EC-B917-E29D38CBBD78}" type="parTrans" cxnId="{757D1328-57D6-4145-A4AA-72D1A2E773CF}">
      <dgm:prSet/>
      <dgm:spPr/>
      <dgm:t>
        <a:bodyPr/>
        <a:lstStyle/>
        <a:p>
          <a:endParaRPr lang="es-PE"/>
        </a:p>
      </dgm:t>
    </dgm:pt>
    <dgm:pt modelId="{FDD64D0C-E409-406E-AE42-C7991BD72C35}" type="sibTrans" cxnId="{757D1328-57D6-4145-A4AA-72D1A2E773CF}">
      <dgm:prSet/>
      <dgm:spPr/>
      <dgm:t>
        <a:bodyPr/>
        <a:lstStyle/>
        <a:p>
          <a:endParaRPr lang="es-PE"/>
        </a:p>
      </dgm:t>
    </dgm:pt>
    <dgm:pt modelId="{7DF3BB23-0138-42B1-B9D0-55A3BC923AC4}">
      <dgm:prSet/>
      <dgm:spPr/>
      <dgm:t>
        <a:bodyPr/>
        <a:lstStyle/>
        <a:p>
          <a:pPr algn="just"/>
          <a:r>
            <a:rPr lang="es-PE" dirty="0"/>
            <a:t>Evitándose especialmente el </a:t>
          </a:r>
          <a:r>
            <a:rPr lang="es-PE" b="1" u="sng" dirty="0"/>
            <a:t>abuso del poder</a:t>
          </a:r>
          <a:r>
            <a:rPr lang="es-PE" dirty="0"/>
            <a:t>, bien sea para objetivos distintos de los establecidos en las disposiciones generales o en contra del interés general.</a:t>
          </a:r>
        </a:p>
      </dgm:t>
    </dgm:pt>
    <dgm:pt modelId="{A4B5742D-4637-43A6-AB51-DB63FC34DC12}" type="parTrans" cxnId="{79CFF75F-4F24-49BC-8F76-18F61A211D31}">
      <dgm:prSet/>
      <dgm:spPr/>
      <dgm:t>
        <a:bodyPr/>
        <a:lstStyle/>
        <a:p>
          <a:endParaRPr lang="es-PE"/>
        </a:p>
      </dgm:t>
    </dgm:pt>
    <dgm:pt modelId="{8C331840-CFD1-4C2B-8097-BDCAB0720E32}" type="sibTrans" cxnId="{79CFF75F-4F24-49BC-8F76-18F61A211D31}">
      <dgm:prSet/>
      <dgm:spPr/>
      <dgm:t>
        <a:bodyPr/>
        <a:lstStyle/>
        <a:p>
          <a:endParaRPr lang="es-PE"/>
        </a:p>
      </dgm:t>
    </dgm:pt>
    <dgm:pt modelId="{253CDC14-50BE-47EE-88F6-7CA8DFA77386}" type="pres">
      <dgm:prSet presAssocID="{911A9CDF-CD67-4F24-B281-7CB98F7E51A7}" presName="linear" presStyleCnt="0">
        <dgm:presLayoutVars>
          <dgm:animLvl val="lvl"/>
          <dgm:resizeHandles val="exact"/>
        </dgm:presLayoutVars>
      </dgm:prSet>
      <dgm:spPr/>
    </dgm:pt>
    <dgm:pt modelId="{9034DC29-4ED1-477A-9DF0-113E4591A12B}" type="pres">
      <dgm:prSet presAssocID="{57D51F75-9FD5-402B-A460-EA17DC968795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DCFA823B-9FAF-4B32-AC12-E3BB4ECDC3E3}" type="pres">
      <dgm:prSet presAssocID="{FDD64D0C-E409-406E-AE42-C7991BD72C35}" presName="spacer" presStyleCnt="0"/>
      <dgm:spPr/>
    </dgm:pt>
    <dgm:pt modelId="{83CA4041-DAB3-4F6F-8D6C-198E2CFBA2F4}" type="pres">
      <dgm:prSet presAssocID="{7DF3BB23-0138-42B1-B9D0-55A3BC923AC4}" presName="parentText" presStyleLbl="node1" presStyleIdx="1" presStyleCnt="2">
        <dgm:presLayoutVars>
          <dgm:chMax val="0"/>
          <dgm:bulletEnabled val="1"/>
        </dgm:presLayoutVars>
      </dgm:prSet>
      <dgm:spPr/>
    </dgm:pt>
  </dgm:ptLst>
  <dgm:cxnLst>
    <dgm:cxn modelId="{757D1328-57D6-4145-A4AA-72D1A2E773CF}" srcId="{911A9CDF-CD67-4F24-B281-7CB98F7E51A7}" destId="{57D51F75-9FD5-402B-A460-EA17DC968795}" srcOrd="0" destOrd="0" parTransId="{ED86076E-0AC0-42EC-B917-E29D38CBBD78}" sibTransId="{FDD64D0C-E409-406E-AE42-C7991BD72C35}"/>
    <dgm:cxn modelId="{81B31A3B-43DF-488D-A333-EB6BB1190090}" type="presOf" srcId="{57D51F75-9FD5-402B-A460-EA17DC968795}" destId="{9034DC29-4ED1-477A-9DF0-113E4591A12B}" srcOrd="0" destOrd="0" presId="urn:microsoft.com/office/officeart/2005/8/layout/vList2"/>
    <dgm:cxn modelId="{79CFF75F-4F24-49BC-8F76-18F61A211D31}" srcId="{911A9CDF-CD67-4F24-B281-7CB98F7E51A7}" destId="{7DF3BB23-0138-42B1-B9D0-55A3BC923AC4}" srcOrd="1" destOrd="0" parTransId="{A4B5742D-4637-43A6-AB51-DB63FC34DC12}" sibTransId="{8C331840-CFD1-4C2B-8097-BDCAB0720E32}"/>
    <dgm:cxn modelId="{00A32095-9B6B-450F-B658-8909A462477E}" type="presOf" srcId="{7DF3BB23-0138-42B1-B9D0-55A3BC923AC4}" destId="{83CA4041-DAB3-4F6F-8D6C-198E2CFBA2F4}" srcOrd="0" destOrd="0" presId="urn:microsoft.com/office/officeart/2005/8/layout/vList2"/>
    <dgm:cxn modelId="{C239F3A6-33A2-4493-BD58-5D166AFA22C5}" type="presOf" srcId="{911A9CDF-CD67-4F24-B281-7CB98F7E51A7}" destId="{253CDC14-50BE-47EE-88F6-7CA8DFA77386}" srcOrd="0" destOrd="0" presId="urn:microsoft.com/office/officeart/2005/8/layout/vList2"/>
    <dgm:cxn modelId="{87CA4AF3-B862-43B0-80E8-338F78EB99F7}" type="presParOf" srcId="{253CDC14-50BE-47EE-88F6-7CA8DFA77386}" destId="{9034DC29-4ED1-477A-9DF0-113E4591A12B}" srcOrd="0" destOrd="0" presId="urn:microsoft.com/office/officeart/2005/8/layout/vList2"/>
    <dgm:cxn modelId="{F0F1FCB1-3341-400A-96DD-171299AAECE2}" type="presParOf" srcId="{253CDC14-50BE-47EE-88F6-7CA8DFA77386}" destId="{DCFA823B-9FAF-4B32-AC12-E3BB4ECDC3E3}" srcOrd="1" destOrd="0" presId="urn:microsoft.com/office/officeart/2005/8/layout/vList2"/>
    <dgm:cxn modelId="{FA062D23-CF1C-4A35-A37B-5B02FE802F73}" type="presParOf" srcId="{253CDC14-50BE-47EE-88F6-7CA8DFA77386}" destId="{83CA4041-DAB3-4F6F-8D6C-198E2CFBA2F4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8.xml><?xml version="1.0" encoding="utf-8"?>
<dgm:dataModel xmlns:dgm="http://schemas.openxmlformats.org/drawingml/2006/diagram" xmlns:a="http://schemas.openxmlformats.org/drawingml/2006/main">
  <dgm:ptLst>
    <dgm:pt modelId="{58267995-6B7C-4377-9F20-29A5F8CD91EA}" type="doc">
      <dgm:prSet loTypeId="urn:microsoft.com/office/officeart/2005/8/layout/vList2" loCatId="list" qsTypeId="urn:microsoft.com/office/officeart/2005/8/quickstyle/simple1" qsCatId="simple" csTypeId="urn:microsoft.com/office/officeart/2005/8/colors/accent0_1" csCatId="mainScheme"/>
      <dgm:spPr/>
      <dgm:t>
        <a:bodyPr/>
        <a:lstStyle/>
        <a:p>
          <a:endParaRPr lang="es-PE"/>
        </a:p>
      </dgm:t>
    </dgm:pt>
    <dgm:pt modelId="{D51776DC-D885-4FA2-A704-6BC8E518EE22}">
      <dgm:prSet/>
      <dgm:spPr/>
      <dgm:t>
        <a:bodyPr/>
        <a:lstStyle/>
        <a:p>
          <a:pPr algn="just"/>
          <a:r>
            <a:rPr lang="es-PE" dirty="0"/>
            <a:t>La autoridad administrativa está obligada a </a:t>
          </a:r>
          <a:r>
            <a:rPr lang="es-PE" b="1" u="sng" dirty="0"/>
            <a:t>responder por los daños ocasionados contra los administrados</a:t>
          </a:r>
          <a:r>
            <a:rPr lang="es-PE" dirty="0"/>
            <a:t> como consecuencia del mal funcionamiento de la actividad administrativa</a:t>
          </a:r>
        </a:p>
      </dgm:t>
    </dgm:pt>
    <dgm:pt modelId="{5DDE9B5D-EC1E-4A33-9DBE-162BABF7C2AA}" type="parTrans" cxnId="{F7E621D4-584B-4CAE-B4C8-F706F267AF5D}">
      <dgm:prSet/>
      <dgm:spPr/>
      <dgm:t>
        <a:bodyPr/>
        <a:lstStyle/>
        <a:p>
          <a:endParaRPr lang="es-PE"/>
        </a:p>
      </dgm:t>
    </dgm:pt>
    <dgm:pt modelId="{F1D94B5A-4907-42A0-B820-F054DDA4381B}" type="sibTrans" cxnId="{F7E621D4-584B-4CAE-B4C8-F706F267AF5D}">
      <dgm:prSet/>
      <dgm:spPr/>
      <dgm:t>
        <a:bodyPr/>
        <a:lstStyle/>
        <a:p>
          <a:endParaRPr lang="es-PE"/>
        </a:p>
      </dgm:t>
    </dgm:pt>
    <dgm:pt modelId="{A0711775-F9C3-4B33-B4C6-25E004CCC945}">
      <dgm:prSet/>
      <dgm:spPr/>
      <dgm:t>
        <a:bodyPr/>
        <a:lstStyle/>
        <a:p>
          <a:pPr algn="just"/>
          <a:r>
            <a:rPr lang="es-PE" dirty="0"/>
            <a:t>Las entidades y sus funcionarios o servidores asumen las consecuencias de sus actuaciones de acuerdo con el ordenamiento jurídico.</a:t>
          </a:r>
        </a:p>
      </dgm:t>
    </dgm:pt>
    <dgm:pt modelId="{00230449-7871-4013-83BC-8487EA09EFB9}" type="parTrans" cxnId="{E0288A22-11D1-444B-A228-3046BA30574A}">
      <dgm:prSet/>
      <dgm:spPr/>
      <dgm:t>
        <a:bodyPr/>
        <a:lstStyle/>
        <a:p>
          <a:endParaRPr lang="es-PE"/>
        </a:p>
      </dgm:t>
    </dgm:pt>
    <dgm:pt modelId="{9F705B88-54AA-401D-989B-A0E48C6AE62C}" type="sibTrans" cxnId="{E0288A22-11D1-444B-A228-3046BA30574A}">
      <dgm:prSet/>
      <dgm:spPr/>
      <dgm:t>
        <a:bodyPr/>
        <a:lstStyle/>
        <a:p>
          <a:endParaRPr lang="es-PE"/>
        </a:p>
      </dgm:t>
    </dgm:pt>
    <dgm:pt modelId="{13FB7BBB-A6F3-4E2B-B531-DE1B784A3A28}" type="pres">
      <dgm:prSet presAssocID="{58267995-6B7C-4377-9F20-29A5F8CD91EA}" presName="linear" presStyleCnt="0">
        <dgm:presLayoutVars>
          <dgm:animLvl val="lvl"/>
          <dgm:resizeHandles val="exact"/>
        </dgm:presLayoutVars>
      </dgm:prSet>
      <dgm:spPr/>
    </dgm:pt>
    <dgm:pt modelId="{34E3BD0A-50FD-4335-9FD7-C1AB26D3D584}" type="pres">
      <dgm:prSet presAssocID="{D51776DC-D885-4FA2-A704-6BC8E518EE22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68D63739-B604-48BB-A224-2A80180ECF6E}" type="pres">
      <dgm:prSet presAssocID="{F1D94B5A-4907-42A0-B820-F054DDA4381B}" presName="spacer" presStyleCnt="0"/>
      <dgm:spPr/>
    </dgm:pt>
    <dgm:pt modelId="{10E10BAA-A96C-46ED-A2A3-BB82D7046CF2}" type="pres">
      <dgm:prSet presAssocID="{A0711775-F9C3-4B33-B4C6-25E004CCC945}" presName="parentText" presStyleLbl="node1" presStyleIdx="1" presStyleCnt="2">
        <dgm:presLayoutVars>
          <dgm:chMax val="0"/>
          <dgm:bulletEnabled val="1"/>
        </dgm:presLayoutVars>
      </dgm:prSet>
      <dgm:spPr/>
    </dgm:pt>
  </dgm:ptLst>
  <dgm:cxnLst>
    <dgm:cxn modelId="{E0288A22-11D1-444B-A228-3046BA30574A}" srcId="{58267995-6B7C-4377-9F20-29A5F8CD91EA}" destId="{A0711775-F9C3-4B33-B4C6-25E004CCC945}" srcOrd="1" destOrd="0" parTransId="{00230449-7871-4013-83BC-8487EA09EFB9}" sibTransId="{9F705B88-54AA-401D-989B-A0E48C6AE62C}"/>
    <dgm:cxn modelId="{F0DEB133-FB57-4968-8A85-790ED1D3E2C6}" type="presOf" srcId="{A0711775-F9C3-4B33-B4C6-25E004CCC945}" destId="{10E10BAA-A96C-46ED-A2A3-BB82D7046CF2}" srcOrd="0" destOrd="0" presId="urn:microsoft.com/office/officeart/2005/8/layout/vList2"/>
    <dgm:cxn modelId="{B9E58C85-D65A-4EA0-A7D3-AF57648AD624}" type="presOf" srcId="{58267995-6B7C-4377-9F20-29A5F8CD91EA}" destId="{13FB7BBB-A6F3-4E2B-B531-DE1B784A3A28}" srcOrd="0" destOrd="0" presId="urn:microsoft.com/office/officeart/2005/8/layout/vList2"/>
    <dgm:cxn modelId="{AD6955AD-B370-4869-8C18-DFB87FE29E1B}" type="presOf" srcId="{D51776DC-D885-4FA2-A704-6BC8E518EE22}" destId="{34E3BD0A-50FD-4335-9FD7-C1AB26D3D584}" srcOrd="0" destOrd="0" presId="urn:microsoft.com/office/officeart/2005/8/layout/vList2"/>
    <dgm:cxn modelId="{F7E621D4-584B-4CAE-B4C8-F706F267AF5D}" srcId="{58267995-6B7C-4377-9F20-29A5F8CD91EA}" destId="{D51776DC-D885-4FA2-A704-6BC8E518EE22}" srcOrd="0" destOrd="0" parTransId="{5DDE9B5D-EC1E-4A33-9DBE-162BABF7C2AA}" sibTransId="{F1D94B5A-4907-42A0-B820-F054DDA4381B}"/>
    <dgm:cxn modelId="{60CEB037-9BD7-4DD7-948F-CE9BFC801DAF}" type="presParOf" srcId="{13FB7BBB-A6F3-4E2B-B531-DE1B784A3A28}" destId="{34E3BD0A-50FD-4335-9FD7-C1AB26D3D584}" srcOrd="0" destOrd="0" presId="urn:microsoft.com/office/officeart/2005/8/layout/vList2"/>
    <dgm:cxn modelId="{DF27A2E1-E717-4D51-8B51-BEF0F45F3488}" type="presParOf" srcId="{13FB7BBB-A6F3-4E2B-B531-DE1B784A3A28}" destId="{68D63739-B604-48BB-A224-2A80180ECF6E}" srcOrd="1" destOrd="0" presId="urn:microsoft.com/office/officeart/2005/8/layout/vList2"/>
    <dgm:cxn modelId="{B52F8A7B-214B-4DB9-9246-D445EECA16B8}" type="presParOf" srcId="{13FB7BBB-A6F3-4E2B-B531-DE1B784A3A28}" destId="{10E10BAA-A96C-46ED-A2A3-BB82D7046CF2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9.xml><?xml version="1.0" encoding="utf-8"?>
<dgm:dataModel xmlns:dgm="http://schemas.openxmlformats.org/drawingml/2006/diagram" xmlns:a="http://schemas.openxmlformats.org/drawingml/2006/main">
  <dgm:ptLst>
    <dgm:pt modelId="{D2BBECBE-5394-464B-9BD0-15F342972E53}" type="doc">
      <dgm:prSet loTypeId="urn:microsoft.com/office/officeart/2005/8/layout/vList2" loCatId="list" qsTypeId="urn:microsoft.com/office/officeart/2005/8/quickstyle/simple1" qsCatId="simple" csTypeId="urn:microsoft.com/office/officeart/2005/8/colors/accent0_1" csCatId="mainScheme"/>
      <dgm:spPr/>
      <dgm:t>
        <a:bodyPr/>
        <a:lstStyle/>
        <a:p>
          <a:endParaRPr lang="es-PE"/>
        </a:p>
      </dgm:t>
    </dgm:pt>
    <dgm:pt modelId="{E612FB9F-16EA-4755-8AC3-D2E3166FE678}">
      <dgm:prSet/>
      <dgm:spPr/>
      <dgm:t>
        <a:bodyPr/>
        <a:lstStyle/>
        <a:p>
          <a:pPr algn="just"/>
          <a:r>
            <a:rPr lang="es-PE" dirty="0"/>
            <a:t>La autoridad administrativa está obligada a </a:t>
          </a:r>
          <a:r>
            <a:rPr lang="es-PE" b="1" u="sng" dirty="0"/>
            <a:t>facilitar información a los administrados que son parte</a:t>
          </a:r>
          <a:r>
            <a:rPr lang="es-PE" dirty="0"/>
            <a:t> en un procedimiento administrativo tramitado ante ellas</a:t>
          </a:r>
        </a:p>
      </dgm:t>
    </dgm:pt>
    <dgm:pt modelId="{B3AA039F-CFA3-4340-A06A-CE85156795E9}" type="parTrans" cxnId="{5D57694C-2FBF-4104-AADF-67F6BCC7EDA6}">
      <dgm:prSet/>
      <dgm:spPr/>
      <dgm:t>
        <a:bodyPr/>
        <a:lstStyle/>
        <a:p>
          <a:endParaRPr lang="es-PE"/>
        </a:p>
      </dgm:t>
    </dgm:pt>
    <dgm:pt modelId="{26427F12-E18D-42C0-B4E3-100E2D868473}" type="sibTrans" cxnId="{5D57694C-2FBF-4104-AADF-67F6BCC7EDA6}">
      <dgm:prSet/>
      <dgm:spPr/>
      <dgm:t>
        <a:bodyPr/>
        <a:lstStyle/>
        <a:p>
          <a:endParaRPr lang="es-PE"/>
        </a:p>
      </dgm:t>
    </dgm:pt>
    <dgm:pt modelId="{53D078E5-7AF4-46EB-BDB7-FD8F78E16D34}">
      <dgm:prSet/>
      <dgm:spPr/>
      <dgm:t>
        <a:bodyPr/>
        <a:lstStyle/>
        <a:p>
          <a:pPr algn="just"/>
          <a:r>
            <a:rPr lang="es-PE" dirty="0"/>
            <a:t>En cualquier momento del referido procedimiento puedan conocer su estado de tramitación y a acceder y obtener copias de los documentos.</a:t>
          </a:r>
        </a:p>
      </dgm:t>
    </dgm:pt>
    <dgm:pt modelId="{6CD32E21-3CED-4622-9DD4-2D9385F2A1E7}" type="parTrans" cxnId="{A4D7F361-E15C-473E-9B57-B91653930AC0}">
      <dgm:prSet/>
      <dgm:spPr/>
      <dgm:t>
        <a:bodyPr/>
        <a:lstStyle/>
        <a:p>
          <a:endParaRPr lang="es-PE"/>
        </a:p>
      </dgm:t>
    </dgm:pt>
    <dgm:pt modelId="{12B9B287-D1B9-4CCE-9315-D3B8B6E50870}" type="sibTrans" cxnId="{A4D7F361-E15C-473E-9B57-B91653930AC0}">
      <dgm:prSet/>
      <dgm:spPr/>
      <dgm:t>
        <a:bodyPr/>
        <a:lstStyle/>
        <a:p>
          <a:endParaRPr lang="es-PE"/>
        </a:p>
      </dgm:t>
    </dgm:pt>
    <dgm:pt modelId="{53BD2549-9FC0-4096-96C1-EDF5859137BD}" type="pres">
      <dgm:prSet presAssocID="{D2BBECBE-5394-464B-9BD0-15F342972E53}" presName="linear" presStyleCnt="0">
        <dgm:presLayoutVars>
          <dgm:animLvl val="lvl"/>
          <dgm:resizeHandles val="exact"/>
        </dgm:presLayoutVars>
      </dgm:prSet>
      <dgm:spPr/>
    </dgm:pt>
    <dgm:pt modelId="{E704701C-42B3-4E45-B004-AFB2B93AD52D}" type="pres">
      <dgm:prSet presAssocID="{E612FB9F-16EA-4755-8AC3-D2E3166FE678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99B2676E-40BD-4D39-BF0F-67C7B31205E8}" type="pres">
      <dgm:prSet presAssocID="{26427F12-E18D-42C0-B4E3-100E2D868473}" presName="spacer" presStyleCnt="0"/>
      <dgm:spPr/>
    </dgm:pt>
    <dgm:pt modelId="{A2A78F47-F762-4810-88F5-9D04F4D3FDEB}" type="pres">
      <dgm:prSet presAssocID="{53D078E5-7AF4-46EB-BDB7-FD8F78E16D34}" presName="parentText" presStyleLbl="node1" presStyleIdx="1" presStyleCnt="2">
        <dgm:presLayoutVars>
          <dgm:chMax val="0"/>
          <dgm:bulletEnabled val="1"/>
        </dgm:presLayoutVars>
      </dgm:prSet>
      <dgm:spPr/>
    </dgm:pt>
  </dgm:ptLst>
  <dgm:cxnLst>
    <dgm:cxn modelId="{4239AF1F-B8EB-4694-B011-365036CE501C}" type="presOf" srcId="{D2BBECBE-5394-464B-9BD0-15F342972E53}" destId="{53BD2549-9FC0-4096-96C1-EDF5859137BD}" srcOrd="0" destOrd="0" presId="urn:microsoft.com/office/officeart/2005/8/layout/vList2"/>
    <dgm:cxn modelId="{A4D7F361-E15C-473E-9B57-B91653930AC0}" srcId="{D2BBECBE-5394-464B-9BD0-15F342972E53}" destId="{53D078E5-7AF4-46EB-BDB7-FD8F78E16D34}" srcOrd="1" destOrd="0" parTransId="{6CD32E21-3CED-4622-9DD4-2D9385F2A1E7}" sibTransId="{12B9B287-D1B9-4CCE-9315-D3B8B6E50870}"/>
    <dgm:cxn modelId="{5D57694C-2FBF-4104-AADF-67F6BCC7EDA6}" srcId="{D2BBECBE-5394-464B-9BD0-15F342972E53}" destId="{E612FB9F-16EA-4755-8AC3-D2E3166FE678}" srcOrd="0" destOrd="0" parTransId="{B3AA039F-CFA3-4340-A06A-CE85156795E9}" sibTransId="{26427F12-E18D-42C0-B4E3-100E2D868473}"/>
    <dgm:cxn modelId="{B95C7D50-8A79-43AC-AD2D-2F6AD10D00C0}" type="presOf" srcId="{E612FB9F-16EA-4755-8AC3-D2E3166FE678}" destId="{E704701C-42B3-4E45-B004-AFB2B93AD52D}" srcOrd="0" destOrd="0" presId="urn:microsoft.com/office/officeart/2005/8/layout/vList2"/>
    <dgm:cxn modelId="{AE8386C7-853D-477E-8DDE-89514F060FB9}" type="presOf" srcId="{53D078E5-7AF4-46EB-BDB7-FD8F78E16D34}" destId="{A2A78F47-F762-4810-88F5-9D04F4D3FDEB}" srcOrd="0" destOrd="0" presId="urn:microsoft.com/office/officeart/2005/8/layout/vList2"/>
    <dgm:cxn modelId="{2008A363-50C2-492E-8CD0-9A7708409E7E}" type="presParOf" srcId="{53BD2549-9FC0-4096-96C1-EDF5859137BD}" destId="{E704701C-42B3-4E45-B004-AFB2B93AD52D}" srcOrd="0" destOrd="0" presId="urn:microsoft.com/office/officeart/2005/8/layout/vList2"/>
    <dgm:cxn modelId="{399B62C5-C348-41DD-BDCC-FB050C69C50A}" type="presParOf" srcId="{53BD2549-9FC0-4096-96C1-EDF5859137BD}" destId="{99B2676E-40BD-4D39-BF0F-67C7B31205E8}" srcOrd="1" destOrd="0" presId="urn:microsoft.com/office/officeart/2005/8/layout/vList2"/>
    <dgm:cxn modelId="{D1018CDC-E75C-4182-A3A2-FCDD74B92929}" type="presParOf" srcId="{53BD2549-9FC0-4096-96C1-EDF5859137BD}" destId="{A2A78F47-F762-4810-88F5-9D04F4D3FDEB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BE4F43E-91CE-4181-9C9D-11506ED8F6A7}" type="doc">
      <dgm:prSet loTypeId="urn:microsoft.com/office/officeart/2009/3/layout/HorizontalOrganizationChart" loCatId="hierarchy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es-PE"/>
        </a:p>
      </dgm:t>
    </dgm:pt>
    <dgm:pt modelId="{85561445-0AA0-45C3-B0C9-A52976EB538B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s-PE" sz="2900" dirty="0"/>
            <a:t>Las autoridades administrativas actúan con </a:t>
          </a:r>
          <a:r>
            <a:rPr lang="es-PE" sz="2900" b="1" u="sng" dirty="0"/>
            <a:t>respeto a la Constitución, la ley y al derecho</a:t>
          </a:r>
        </a:p>
      </dgm:t>
    </dgm:pt>
    <dgm:pt modelId="{BB7DB63B-606E-4510-A88D-BF71FEAF64E2}" type="parTrans" cxnId="{605A49A1-E73C-4C58-8C7E-B7E4FD3E84BB}">
      <dgm:prSet/>
      <dgm:spPr/>
      <dgm:t>
        <a:bodyPr/>
        <a:lstStyle/>
        <a:p>
          <a:pPr>
            <a:lnSpc>
              <a:spcPct val="100000"/>
            </a:lnSpc>
          </a:pPr>
          <a:endParaRPr lang="es-PE" sz="3400"/>
        </a:p>
      </dgm:t>
    </dgm:pt>
    <dgm:pt modelId="{DFED116E-4B5A-4301-ACCE-E3304A1A8449}" type="sibTrans" cxnId="{605A49A1-E73C-4C58-8C7E-B7E4FD3E84BB}">
      <dgm:prSet/>
      <dgm:spPr/>
      <dgm:t>
        <a:bodyPr/>
        <a:lstStyle/>
        <a:p>
          <a:pPr>
            <a:lnSpc>
              <a:spcPct val="100000"/>
            </a:lnSpc>
          </a:pPr>
          <a:endParaRPr lang="es-PE" sz="3400"/>
        </a:p>
      </dgm:t>
    </dgm:pt>
    <dgm:pt modelId="{81F1A788-8E06-4B6F-978D-11C555E67F5A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s-PE" sz="2900" dirty="0"/>
            <a:t>Principio de legalidad implica que la autoridad administrativa sólo hace lo que la ley le permite</a:t>
          </a:r>
        </a:p>
      </dgm:t>
    </dgm:pt>
    <dgm:pt modelId="{C32E6042-24D7-4880-A6CF-8A65B501024A}" type="parTrans" cxnId="{183D216E-6ACF-42F1-9F31-F413121ADB87}">
      <dgm:prSet/>
      <dgm:spPr/>
      <dgm:t>
        <a:bodyPr/>
        <a:lstStyle/>
        <a:p>
          <a:pPr>
            <a:lnSpc>
              <a:spcPct val="100000"/>
            </a:lnSpc>
          </a:pPr>
          <a:endParaRPr lang="es-PE" sz="3400"/>
        </a:p>
      </dgm:t>
    </dgm:pt>
    <dgm:pt modelId="{05C1CBD6-1106-4330-BCC2-EA177508C9C9}" type="sibTrans" cxnId="{183D216E-6ACF-42F1-9F31-F413121ADB87}">
      <dgm:prSet/>
      <dgm:spPr/>
      <dgm:t>
        <a:bodyPr/>
        <a:lstStyle/>
        <a:p>
          <a:pPr>
            <a:lnSpc>
              <a:spcPct val="100000"/>
            </a:lnSpc>
          </a:pPr>
          <a:endParaRPr lang="es-PE" sz="3400"/>
        </a:p>
      </dgm:t>
    </dgm:pt>
    <dgm:pt modelId="{F58642A5-9F67-402A-9D69-B94C86AD5243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s-PE" sz="2900" dirty="0"/>
            <a:t> Principio de libertad por el cual todo ciudadano puede hacer todo aquello que la ley no prohíbe.</a:t>
          </a:r>
        </a:p>
      </dgm:t>
    </dgm:pt>
    <dgm:pt modelId="{15041003-AA43-478F-A6D7-4A652CC833BF}" type="parTrans" cxnId="{0CF41ABE-5F50-4AFA-B086-C8733776F005}">
      <dgm:prSet/>
      <dgm:spPr/>
      <dgm:t>
        <a:bodyPr/>
        <a:lstStyle/>
        <a:p>
          <a:endParaRPr lang="es-PE"/>
        </a:p>
      </dgm:t>
    </dgm:pt>
    <dgm:pt modelId="{2D97418B-9F60-42BF-B3DD-5DE374E2FBCC}" type="sibTrans" cxnId="{0CF41ABE-5F50-4AFA-B086-C8733776F005}">
      <dgm:prSet/>
      <dgm:spPr/>
      <dgm:t>
        <a:bodyPr/>
        <a:lstStyle/>
        <a:p>
          <a:endParaRPr lang="es-PE"/>
        </a:p>
      </dgm:t>
    </dgm:pt>
    <dgm:pt modelId="{CA292740-20A5-406F-9C1F-30BD679E44DC}" type="pres">
      <dgm:prSet presAssocID="{8BE4F43E-91CE-4181-9C9D-11506ED8F6A7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2332DDB1-FB09-4D88-A738-A9AD8E20929E}" type="pres">
      <dgm:prSet presAssocID="{85561445-0AA0-45C3-B0C9-A52976EB538B}" presName="hierRoot1" presStyleCnt="0">
        <dgm:presLayoutVars>
          <dgm:hierBranch val="init"/>
        </dgm:presLayoutVars>
      </dgm:prSet>
      <dgm:spPr/>
    </dgm:pt>
    <dgm:pt modelId="{8F7BF0B4-BC78-4774-B1E0-1250E94A8DC1}" type="pres">
      <dgm:prSet presAssocID="{85561445-0AA0-45C3-B0C9-A52976EB538B}" presName="rootComposite1" presStyleCnt="0"/>
      <dgm:spPr/>
    </dgm:pt>
    <dgm:pt modelId="{1C5E6D1B-D4CA-4673-9381-9E0D9763FB4D}" type="pres">
      <dgm:prSet presAssocID="{85561445-0AA0-45C3-B0C9-A52976EB538B}" presName="rootText1" presStyleLbl="node0" presStyleIdx="0" presStyleCnt="1">
        <dgm:presLayoutVars>
          <dgm:chPref val="3"/>
        </dgm:presLayoutVars>
      </dgm:prSet>
      <dgm:spPr/>
    </dgm:pt>
    <dgm:pt modelId="{C10FFB2D-36A5-4ADD-AD81-A5300471ABC2}" type="pres">
      <dgm:prSet presAssocID="{85561445-0AA0-45C3-B0C9-A52976EB538B}" presName="rootConnector1" presStyleLbl="node1" presStyleIdx="0" presStyleCnt="0"/>
      <dgm:spPr/>
    </dgm:pt>
    <dgm:pt modelId="{7D768541-BEE6-4520-8326-ACB7471108E8}" type="pres">
      <dgm:prSet presAssocID="{85561445-0AA0-45C3-B0C9-A52976EB538B}" presName="hierChild2" presStyleCnt="0"/>
      <dgm:spPr/>
    </dgm:pt>
    <dgm:pt modelId="{79D60E0B-58CE-4750-BC97-A3B655F4A51D}" type="pres">
      <dgm:prSet presAssocID="{C32E6042-24D7-4880-A6CF-8A65B501024A}" presName="Name64" presStyleLbl="parChTrans1D2" presStyleIdx="0" presStyleCnt="2"/>
      <dgm:spPr/>
    </dgm:pt>
    <dgm:pt modelId="{FC446662-DA55-47CF-B5B9-EEEDBE3F9818}" type="pres">
      <dgm:prSet presAssocID="{81F1A788-8E06-4B6F-978D-11C555E67F5A}" presName="hierRoot2" presStyleCnt="0">
        <dgm:presLayoutVars>
          <dgm:hierBranch val="init"/>
        </dgm:presLayoutVars>
      </dgm:prSet>
      <dgm:spPr/>
    </dgm:pt>
    <dgm:pt modelId="{5AE4A019-8978-4DC7-8425-1A08862970CB}" type="pres">
      <dgm:prSet presAssocID="{81F1A788-8E06-4B6F-978D-11C555E67F5A}" presName="rootComposite" presStyleCnt="0"/>
      <dgm:spPr/>
    </dgm:pt>
    <dgm:pt modelId="{73027AD5-8888-4FDE-9F09-B4B096F4EF6D}" type="pres">
      <dgm:prSet presAssocID="{81F1A788-8E06-4B6F-978D-11C555E67F5A}" presName="rootText" presStyleLbl="node2" presStyleIdx="0" presStyleCnt="2" custScaleY="129247">
        <dgm:presLayoutVars>
          <dgm:chPref val="3"/>
        </dgm:presLayoutVars>
      </dgm:prSet>
      <dgm:spPr/>
    </dgm:pt>
    <dgm:pt modelId="{A6CD647B-F052-4109-9413-9C0A210242FC}" type="pres">
      <dgm:prSet presAssocID="{81F1A788-8E06-4B6F-978D-11C555E67F5A}" presName="rootConnector" presStyleLbl="node2" presStyleIdx="0" presStyleCnt="2"/>
      <dgm:spPr/>
    </dgm:pt>
    <dgm:pt modelId="{C956D25C-6784-471C-AF5E-606F96E9361C}" type="pres">
      <dgm:prSet presAssocID="{81F1A788-8E06-4B6F-978D-11C555E67F5A}" presName="hierChild4" presStyleCnt="0"/>
      <dgm:spPr/>
    </dgm:pt>
    <dgm:pt modelId="{43A10CFC-48E2-49D9-BF1A-4857BEB0C034}" type="pres">
      <dgm:prSet presAssocID="{81F1A788-8E06-4B6F-978D-11C555E67F5A}" presName="hierChild5" presStyleCnt="0"/>
      <dgm:spPr/>
    </dgm:pt>
    <dgm:pt modelId="{0FCBE2AF-58DB-4884-AD86-40C38FAAE2AA}" type="pres">
      <dgm:prSet presAssocID="{15041003-AA43-478F-A6D7-4A652CC833BF}" presName="Name64" presStyleLbl="parChTrans1D2" presStyleIdx="1" presStyleCnt="2"/>
      <dgm:spPr/>
    </dgm:pt>
    <dgm:pt modelId="{0B203A48-ACBF-4CC8-B513-8974C7D5DFD7}" type="pres">
      <dgm:prSet presAssocID="{F58642A5-9F67-402A-9D69-B94C86AD5243}" presName="hierRoot2" presStyleCnt="0">
        <dgm:presLayoutVars>
          <dgm:hierBranch val="init"/>
        </dgm:presLayoutVars>
      </dgm:prSet>
      <dgm:spPr/>
    </dgm:pt>
    <dgm:pt modelId="{948F3441-E1A9-466E-A680-957EA29BEF5E}" type="pres">
      <dgm:prSet presAssocID="{F58642A5-9F67-402A-9D69-B94C86AD5243}" presName="rootComposite" presStyleCnt="0"/>
      <dgm:spPr/>
    </dgm:pt>
    <dgm:pt modelId="{9CFBAF89-ABCE-4679-8A77-F77ABD445DBA}" type="pres">
      <dgm:prSet presAssocID="{F58642A5-9F67-402A-9D69-B94C86AD5243}" presName="rootText" presStyleLbl="node2" presStyleIdx="1" presStyleCnt="2" custScaleY="129247">
        <dgm:presLayoutVars>
          <dgm:chPref val="3"/>
        </dgm:presLayoutVars>
      </dgm:prSet>
      <dgm:spPr/>
    </dgm:pt>
    <dgm:pt modelId="{617E0025-2BC0-4ED3-8E2C-F7D7BFD55687}" type="pres">
      <dgm:prSet presAssocID="{F58642A5-9F67-402A-9D69-B94C86AD5243}" presName="rootConnector" presStyleLbl="node2" presStyleIdx="1" presStyleCnt="2"/>
      <dgm:spPr/>
    </dgm:pt>
    <dgm:pt modelId="{393C0455-9AAD-45BD-9FF9-94B9EAD19C8C}" type="pres">
      <dgm:prSet presAssocID="{F58642A5-9F67-402A-9D69-B94C86AD5243}" presName="hierChild4" presStyleCnt="0"/>
      <dgm:spPr/>
    </dgm:pt>
    <dgm:pt modelId="{A662F462-BD95-4785-993E-50D6C8EB6BF9}" type="pres">
      <dgm:prSet presAssocID="{F58642A5-9F67-402A-9D69-B94C86AD5243}" presName="hierChild5" presStyleCnt="0"/>
      <dgm:spPr/>
    </dgm:pt>
    <dgm:pt modelId="{F530A962-5E00-4447-8350-DE3730C79F1F}" type="pres">
      <dgm:prSet presAssocID="{85561445-0AA0-45C3-B0C9-A52976EB538B}" presName="hierChild3" presStyleCnt="0"/>
      <dgm:spPr/>
    </dgm:pt>
  </dgm:ptLst>
  <dgm:cxnLst>
    <dgm:cxn modelId="{36BEAD1A-AA50-4B1D-881E-FDADB893E1E8}" type="presOf" srcId="{85561445-0AA0-45C3-B0C9-A52976EB538B}" destId="{1C5E6D1B-D4CA-4673-9381-9E0D9763FB4D}" srcOrd="0" destOrd="0" presId="urn:microsoft.com/office/officeart/2009/3/layout/HorizontalOrganizationChart"/>
    <dgm:cxn modelId="{6E499F1E-CECE-4F01-92A3-33E751435275}" type="presOf" srcId="{85561445-0AA0-45C3-B0C9-A52976EB538B}" destId="{C10FFB2D-36A5-4ADD-AD81-A5300471ABC2}" srcOrd="1" destOrd="0" presId="urn:microsoft.com/office/officeart/2009/3/layout/HorizontalOrganizationChart"/>
    <dgm:cxn modelId="{82FACC28-7863-4EFB-A776-7C7A947B5529}" type="presOf" srcId="{8BE4F43E-91CE-4181-9C9D-11506ED8F6A7}" destId="{CA292740-20A5-406F-9C1F-30BD679E44DC}" srcOrd="0" destOrd="0" presId="urn:microsoft.com/office/officeart/2009/3/layout/HorizontalOrganizationChart"/>
    <dgm:cxn modelId="{173E535F-ED88-469C-8BC9-DA1B452482BD}" type="presOf" srcId="{F58642A5-9F67-402A-9D69-B94C86AD5243}" destId="{9CFBAF89-ABCE-4679-8A77-F77ABD445DBA}" srcOrd="0" destOrd="0" presId="urn:microsoft.com/office/officeart/2009/3/layout/HorizontalOrganizationChart"/>
    <dgm:cxn modelId="{5CD54846-ED17-4BCA-AE3F-4F9AD7B6DE2F}" type="presOf" srcId="{81F1A788-8E06-4B6F-978D-11C555E67F5A}" destId="{A6CD647B-F052-4109-9413-9C0A210242FC}" srcOrd="1" destOrd="0" presId="urn:microsoft.com/office/officeart/2009/3/layout/HorizontalOrganizationChart"/>
    <dgm:cxn modelId="{183D216E-6ACF-42F1-9F31-F413121ADB87}" srcId="{85561445-0AA0-45C3-B0C9-A52976EB538B}" destId="{81F1A788-8E06-4B6F-978D-11C555E67F5A}" srcOrd="0" destOrd="0" parTransId="{C32E6042-24D7-4880-A6CF-8A65B501024A}" sibTransId="{05C1CBD6-1106-4330-BCC2-EA177508C9C9}"/>
    <dgm:cxn modelId="{605A49A1-E73C-4C58-8C7E-B7E4FD3E84BB}" srcId="{8BE4F43E-91CE-4181-9C9D-11506ED8F6A7}" destId="{85561445-0AA0-45C3-B0C9-A52976EB538B}" srcOrd="0" destOrd="0" parTransId="{BB7DB63B-606E-4510-A88D-BF71FEAF64E2}" sibTransId="{DFED116E-4B5A-4301-ACCE-E3304A1A8449}"/>
    <dgm:cxn modelId="{0CF41ABE-5F50-4AFA-B086-C8733776F005}" srcId="{85561445-0AA0-45C3-B0C9-A52976EB538B}" destId="{F58642A5-9F67-402A-9D69-B94C86AD5243}" srcOrd="1" destOrd="0" parTransId="{15041003-AA43-478F-A6D7-4A652CC833BF}" sibTransId="{2D97418B-9F60-42BF-B3DD-5DE374E2FBCC}"/>
    <dgm:cxn modelId="{0C8724D0-6ABD-4A05-9CFE-E418D96307A9}" type="presOf" srcId="{F58642A5-9F67-402A-9D69-B94C86AD5243}" destId="{617E0025-2BC0-4ED3-8E2C-F7D7BFD55687}" srcOrd="1" destOrd="0" presId="urn:microsoft.com/office/officeart/2009/3/layout/HorizontalOrganizationChart"/>
    <dgm:cxn modelId="{AC10CCEE-037F-4919-A480-67644806EF21}" type="presOf" srcId="{15041003-AA43-478F-A6D7-4A652CC833BF}" destId="{0FCBE2AF-58DB-4884-AD86-40C38FAAE2AA}" srcOrd="0" destOrd="0" presId="urn:microsoft.com/office/officeart/2009/3/layout/HorizontalOrganizationChart"/>
    <dgm:cxn modelId="{C3D3D6EE-A46E-4A1F-AEF5-FCBB77674052}" type="presOf" srcId="{81F1A788-8E06-4B6F-978D-11C555E67F5A}" destId="{73027AD5-8888-4FDE-9F09-B4B096F4EF6D}" srcOrd="0" destOrd="0" presId="urn:microsoft.com/office/officeart/2009/3/layout/HorizontalOrganizationChart"/>
    <dgm:cxn modelId="{0A2B79FE-2107-41B1-BB7A-33923AFE00DB}" type="presOf" srcId="{C32E6042-24D7-4880-A6CF-8A65B501024A}" destId="{79D60E0B-58CE-4750-BC97-A3B655F4A51D}" srcOrd="0" destOrd="0" presId="urn:microsoft.com/office/officeart/2009/3/layout/HorizontalOrganizationChart"/>
    <dgm:cxn modelId="{7DEBEB2E-5BD7-4929-BE17-0BC6C1D9DF33}" type="presParOf" srcId="{CA292740-20A5-406F-9C1F-30BD679E44DC}" destId="{2332DDB1-FB09-4D88-A738-A9AD8E20929E}" srcOrd="0" destOrd="0" presId="urn:microsoft.com/office/officeart/2009/3/layout/HorizontalOrganizationChart"/>
    <dgm:cxn modelId="{62F262C5-E670-4A85-96E7-4BC391F95CF3}" type="presParOf" srcId="{2332DDB1-FB09-4D88-A738-A9AD8E20929E}" destId="{8F7BF0B4-BC78-4774-B1E0-1250E94A8DC1}" srcOrd="0" destOrd="0" presId="urn:microsoft.com/office/officeart/2009/3/layout/HorizontalOrganizationChart"/>
    <dgm:cxn modelId="{E47393A7-736F-4C18-B147-A16B0AB4E3D7}" type="presParOf" srcId="{8F7BF0B4-BC78-4774-B1E0-1250E94A8DC1}" destId="{1C5E6D1B-D4CA-4673-9381-9E0D9763FB4D}" srcOrd="0" destOrd="0" presId="urn:microsoft.com/office/officeart/2009/3/layout/HorizontalOrganizationChart"/>
    <dgm:cxn modelId="{36649903-438C-4BA5-A56A-DBAA8063D76D}" type="presParOf" srcId="{8F7BF0B4-BC78-4774-B1E0-1250E94A8DC1}" destId="{C10FFB2D-36A5-4ADD-AD81-A5300471ABC2}" srcOrd="1" destOrd="0" presId="urn:microsoft.com/office/officeart/2009/3/layout/HorizontalOrganizationChart"/>
    <dgm:cxn modelId="{6D68EFD7-EC91-44F2-9AEF-7559A4F1670B}" type="presParOf" srcId="{2332DDB1-FB09-4D88-A738-A9AD8E20929E}" destId="{7D768541-BEE6-4520-8326-ACB7471108E8}" srcOrd="1" destOrd="0" presId="urn:microsoft.com/office/officeart/2009/3/layout/HorizontalOrganizationChart"/>
    <dgm:cxn modelId="{E29FEB92-A2FE-4E30-8F4B-235EB156D91B}" type="presParOf" srcId="{7D768541-BEE6-4520-8326-ACB7471108E8}" destId="{79D60E0B-58CE-4750-BC97-A3B655F4A51D}" srcOrd="0" destOrd="0" presId="urn:microsoft.com/office/officeart/2009/3/layout/HorizontalOrganizationChart"/>
    <dgm:cxn modelId="{4353FAB1-8B65-4810-B351-F9D215072C78}" type="presParOf" srcId="{7D768541-BEE6-4520-8326-ACB7471108E8}" destId="{FC446662-DA55-47CF-B5B9-EEEDBE3F9818}" srcOrd="1" destOrd="0" presId="urn:microsoft.com/office/officeart/2009/3/layout/HorizontalOrganizationChart"/>
    <dgm:cxn modelId="{4F814E7C-E76D-43D1-93AF-0927073E2DF6}" type="presParOf" srcId="{FC446662-DA55-47CF-B5B9-EEEDBE3F9818}" destId="{5AE4A019-8978-4DC7-8425-1A08862970CB}" srcOrd="0" destOrd="0" presId="urn:microsoft.com/office/officeart/2009/3/layout/HorizontalOrganizationChart"/>
    <dgm:cxn modelId="{D5891651-0399-4246-B5F0-9B50FC7DBCF9}" type="presParOf" srcId="{5AE4A019-8978-4DC7-8425-1A08862970CB}" destId="{73027AD5-8888-4FDE-9F09-B4B096F4EF6D}" srcOrd="0" destOrd="0" presId="urn:microsoft.com/office/officeart/2009/3/layout/HorizontalOrganizationChart"/>
    <dgm:cxn modelId="{E04D724C-F089-4759-AB74-E38D894E4949}" type="presParOf" srcId="{5AE4A019-8978-4DC7-8425-1A08862970CB}" destId="{A6CD647B-F052-4109-9413-9C0A210242FC}" srcOrd="1" destOrd="0" presId="urn:microsoft.com/office/officeart/2009/3/layout/HorizontalOrganizationChart"/>
    <dgm:cxn modelId="{E7780521-A692-4F9A-8710-51A749DDC26E}" type="presParOf" srcId="{FC446662-DA55-47CF-B5B9-EEEDBE3F9818}" destId="{C956D25C-6784-471C-AF5E-606F96E9361C}" srcOrd="1" destOrd="0" presId="urn:microsoft.com/office/officeart/2009/3/layout/HorizontalOrganizationChart"/>
    <dgm:cxn modelId="{81191C37-2642-4B09-991E-C3D3C07A62A0}" type="presParOf" srcId="{FC446662-DA55-47CF-B5B9-EEEDBE3F9818}" destId="{43A10CFC-48E2-49D9-BF1A-4857BEB0C034}" srcOrd="2" destOrd="0" presId="urn:microsoft.com/office/officeart/2009/3/layout/HorizontalOrganizationChart"/>
    <dgm:cxn modelId="{E268C198-7378-42A2-8D41-D6579C9BF99A}" type="presParOf" srcId="{7D768541-BEE6-4520-8326-ACB7471108E8}" destId="{0FCBE2AF-58DB-4884-AD86-40C38FAAE2AA}" srcOrd="2" destOrd="0" presId="urn:microsoft.com/office/officeart/2009/3/layout/HorizontalOrganizationChart"/>
    <dgm:cxn modelId="{E8FCD81B-3E93-48B9-9A9A-1762F6F00866}" type="presParOf" srcId="{7D768541-BEE6-4520-8326-ACB7471108E8}" destId="{0B203A48-ACBF-4CC8-B513-8974C7D5DFD7}" srcOrd="3" destOrd="0" presId="urn:microsoft.com/office/officeart/2009/3/layout/HorizontalOrganizationChart"/>
    <dgm:cxn modelId="{CA6F3454-9E5D-4163-B068-830514971AC6}" type="presParOf" srcId="{0B203A48-ACBF-4CC8-B513-8974C7D5DFD7}" destId="{948F3441-E1A9-466E-A680-957EA29BEF5E}" srcOrd="0" destOrd="0" presId="urn:microsoft.com/office/officeart/2009/3/layout/HorizontalOrganizationChart"/>
    <dgm:cxn modelId="{7697BA93-483B-4367-9DA5-9F4061D3411E}" type="presParOf" srcId="{948F3441-E1A9-466E-A680-957EA29BEF5E}" destId="{9CFBAF89-ABCE-4679-8A77-F77ABD445DBA}" srcOrd="0" destOrd="0" presId="urn:microsoft.com/office/officeart/2009/3/layout/HorizontalOrganizationChart"/>
    <dgm:cxn modelId="{D3660C9F-AD60-4FC7-B498-5E1627D67630}" type="presParOf" srcId="{948F3441-E1A9-466E-A680-957EA29BEF5E}" destId="{617E0025-2BC0-4ED3-8E2C-F7D7BFD55687}" srcOrd="1" destOrd="0" presId="urn:microsoft.com/office/officeart/2009/3/layout/HorizontalOrganizationChart"/>
    <dgm:cxn modelId="{CD9FD164-34A5-4705-A7B0-7BCF2C0CC749}" type="presParOf" srcId="{0B203A48-ACBF-4CC8-B513-8974C7D5DFD7}" destId="{393C0455-9AAD-45BD-9FF9-94B9EAD19C8C}" srcOrd="1" destOrd="0" presId="urn:microsoft.com/office/officeart/2009/3/layout/HorizontalOrganizationChart"/>
    <dgm:cxn modelId="{C5100141-2D37-4320-B797-06C9224E630E}" type="presParOf" srcId="{0B203A48-ACBF-4CC8-B513-8974C7D5DFD7}" destId="{A662F462-BD95-4785-993E-50D6C8EB6BF9}" srcOrd="2" destOrd="0" presId="urn:microsoft.com/office/officeart/2009/3/layout/HorizontalOrganizationChart"/>
    <dgm:cxn modelId="{80DC2ABB-7963-49B9-A4C7-F31DB660440F}" type="presParOf" srcId="{2332DDB1-FB09-4D88-A738-A9AD8E20929E}" destId="{F530A962-5E00-4447-8350-DE3730C79F1F}" srcOrd="2" destOrd="0" presId="urn:microsoft.com/office/officeart/2009/3/layout/HorizontalOrganizationChar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A7F92F14-0DB1-4329-A6BB-F54D9E12753B}" type="doc">
      <dgm:prSet loTypeId="urn:microsoft.com/office/officeart/2009/3/layout/HorizontalOrganizationChart" loCatId="hierarchy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es-PE"/>
        </a:p>
      </dgm:t>
    </dgm:pt>
    <dgm:pt modelId="{B0567FE1-DE36-4D0E-98F4-FAA4E0E73C0C}">
      <dgm:prSet/>
      <dgm:spPr/>
      <dgm:t>
        <a:bodyPr/>
        <a:lstStyle/>
        <a:p>
          <a:r>
            <a:rPr lang="es-PE" dirty="0"/>
            <a:t>Los administrados gozan de los </a:t>
          </a:r>
          <a:r>
            <a:rPr lang="es-PE" b="1" dirty="0"/>
            <a:t>derechos y garantías implícitos al debido procedimiento </a:t>
          </a:r>
          <a:r>
            <a:rPr lang="es-PE" dirty="0"/>
            <a:t>administrativo (no taxativo):</a:t>
          </a:r>
        </a:p>
      </dgm:t>
    </dgm:pt>
    <dgm:pt modelId="{E77E201E-C924-4964-B98D-ABA5A7C9129E}" type="parTrans" cxnId="{4452D07A-2609-4B7F-86B9-36A76EADED6E}">
      <dgm:prSet/>
      <dgm:spPr/>
      <dgm:t>
        <a:bodyPr/>
        <a:lstStyle/>
        <a:p>
          <a:endParaRPr lang="es-PE"/>
        </a:p>
      </dgm:t>
    </dgm:pt>
    <dgm:pt modelId="{8C030D4C-2853-47C1-9478-39D21E1FE19C}" type="sibTrans" cxnId="{4452D07A-2609-4B7F-86B9-36A76EADED6E}">
      <dgm:prSet/>
      <dgm:spPr/>
      <dgm:t>
        <a:bodyPr/>
        <a:lstStyle/>
        <a:p>
          <a:endParaRPr lang="es-PE"/>
        </a:p>
      </dgm:t>
    </dgm:pt>
    <dgm:pt modelId="{A096A230-F00B-4252-8DF9-32650B8EE62C}">
      <dgm:prSet/>
      <dgm:spPr/>
      <dgm:t>
        <a:bodyPr/>
        <a:lstStyle/>
        <a:p>
          <a:r>
            <a:rPr lang="es-PE" dirty="0"/>
            <a:t>a ser notificados, a acceder al expediente; a refutar los cargos imputados;</a:t>
          </a:r>
        </a:p>
      </dgm:t>
    </dgm:pt>
    <dgm:pt modelId="{F7C2D29F-FFF8-4263-B1C1-0DD6F11C3A36}" type="parTrans" cxnId="{B8F4257B-6669-40DF-BAA1-4EF05F5E34C7}">
      <dgm:prSet/>
      <dgm:spPr/>
      <dgm:t>
        <a:bodyPr/>
        <a:lstStyle/>
        <a:p>
          <a:endParaRPr lang="es-PE"/>
        </a:p>
      </dgm:t>
    </dgm:pt>
    <dgm:pt modelId="{D3B1ECD5-9BC7-474F-90D3-25A98375DCA4}" type="sibTrans" cxnId="{B8F4257B-6669-40DF-BAA1-4EF05F5E34C7}">
      <dgm:prSet/>
      <dgm:spPr/>
      <dgm:t>
        <a:bodyPr/>
        <a:lstStyle/>
        <a:p>
          <a:endParaRPr lang="es-PE"/>
        </a:p>
      </dgm:t>
    </dgm:pt>
    <dgm:pt modelId="{EA8E7973-75CC-42EF-8AA9-77158BE61D92}">
      <dgm:prSet/>
      <dgm:spPr/>
      <dgm:t>
        <a:bodyPr/>
        <a:lstStyle/>
        <a:p>
          <a:r>
            <a:rPr lang="es-PE" dirty="0"/>
            <a:t>a exponer argumentos y a presentar alegatos complementarios, a ofrecer y a producir pruebas, a solicitar el uso de la palabra</a:t>
          </a:r>
        </a:p>
      </dgm:t>
    </dgm:pt>
    <dgm:pt modelId="{17214E79-1E45-49CD-8074-57E3B3633942}" type="parTrans" cxnId="{AEAC4603-76F4-4044-99ED-7FC971F2E12E}">
      <dgm:prSet/>
      <dgm:spPr/>
      <dgm:t>
        <a:bodyPr/>
        <a:lstStyle/>
        <a:p>
          <a:endParaRPr lang="es-PE"/>
        </a:p>
      </dgm:t>
    </dgm:pt>
    <dgm:pt modelId="{1FCE89F6-A888-4DD9-BEB2-64037FC9ABA5}" type="sibTrans" cxnId="{AEAC4603-76F4-4044-99ED-7FC971F2E12E}">
      <dgm:prSet/>
      <dgm:spPr/>
      <dgm:t>
        <a:bodyPr/>
        <a:lstStyle/>
        <a:p>
          <a:endParaRPr lang="es-PE"/>
        </a:p>
      </dgm:t>
    </dgm:pt>
    <dgm:pt modelId="{B6349597-C7E2-4D54-A8D4-DDC93ACE3354}">
      <dgm:prSet/>
      <dgm:spPr/>
      <dgm:t>
        <a:bodyPr/>
        <a:lstStyle/>
        <a:p>
          <a:r>
            <a:rPr lang="es-PE" dirty="0"/>
            <a:t>a obtener una decisión motivada, fundada en derecho, emitida por autoridad competente, y en un plazo razonable. a impugnar las decisiones que los afecten.</a:t>
          </a:r>
        </a:p>
      </dgm:t>
    </dgm:pt>
    <dgm:pt modelId="{A8C16E71-6815-4594-BC5B-4E2E9D8E63B1}" type="parTrans" cxnId="{2620778F-DD55-4240-BA9B-CE2E69B1DFEF}">
      <dgm:prSet/>
      <dgm:spPr/>
      <dgm:t>
        <a:bodyPr/>
        <a:lstStyle/>
        <a:p>
          <a:endParaRPr lang="es-PE"/>
        </a:p>
      </dgm:t>
    </dgm:pt>
    <dgm:pt modelId="{7230965E-B957-419F-B4E5-E830249DCCBF}" type="sibTrans" cxnId="{2620778F-DD55-4240-BA9B-CE2E69B1DFEF}">
      <dgm:prSet/>
      <dgm:spPr/>
      <dgm:t>
        <a:bodyPr/>
        <a:lstStyle/>
        <a:p>
          <a:endParaRPr lang="es-PE"/>
        </a:p>
      </dgm:t>
    </dgm:pt>
    <dgm:pt modelId="{DE6A6BEA-4020-45AB-80D4-25863360EBD9}" type="pres">
      <dgm:prSet presAssocID="{A7F92F14-0DB1-4329-A6BB-F54D9E12753B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E6DC43B8-91AA-4457-BE8C-57A22A027946}" type="pres">
      <dgm:prSet presAssocID="{B0567FE1-DE36-4D0E-98F4-FAA4E0E73C0C}" presName="hierRoot1" presStyleCnt="0">
        <dgm:presLayoutVars>
          <dgm:hierBranch val="init"/>
        </dgm:presLayoutVars>
      </dgm:prSet>
      <dgm:spPr/>
    </dgm:pt>
    <dgm:pt modelId="{70469949-DF2C-461C-B6F6-E06C8754E3A6}" type="pres">
      <dgm:prSet presAssocID="{B0567FE1-DE36-4D0E-98F4-FAA4E0E73C0C}" presName="rootComposite1" presStyleCnt="0"/>
      <dgm:spPr/>
    </dgm:pt>
    <dgm:pt modelId="{475F79D0-3032-466D-80BA-76E9CD43AD0C}" type="pres">
      <dgm:prSet presAssocID="{B0567FE1-DE36-4D0E-98F4-FAA4E0E73C0C}" presName="rootText1" presStyleLbl="node0" presStyleIdx="0" presStyleCnt="1" custScaleX="504559" custScaleY="965814">
        <dgm:presLayoutVars>
          <dgm:chPref val="3"/>
        </dgm:presLayoutVars>
      </dgm:prSet>
      <dgm:spPr/>
    </dgm:pt>
    <dgm:pt modelId="{0382BF2C-A1DF-4ACE-9518-ABCC3B3B5328}" type="pres">
      <dgm:prSet presAssocID="{B0567FE1-DE36-4D0E-98F4-FAA4E0E73C0C}" presName="rootConnector1" presStyleLbl="node1" presStyleIdx="0" presStyleCnt="0"/>
      <dgm:spPr/>
    </dgm:pt>
    <dgm:pt modelId="{EBCB7440-92D1-4EA7-9752-8FEDA71AC494}" type="pres">
      <dgm:prSet presAssocID="{B0567FE1-DE36-4D0E-98F4-FAA4E0E73C0C}" presName="hierChild2" presStyleCnt="0"/>
      <dgm:spPr/>
    </dgm:pt>
    <dgm:pt modelId="{26D3C1CF-CE9D-4CDF-9DAD-C05BDE4AE49D}" type="pres">
      <dgm:prSet presAssocID="{F7C2D29F-FFF8-4263-B1C1-0DD6F11C3A36}" presName="Name64" presStyleLbl="parChTrans1D2" presStyleIdx="0" presStyleCnt="3"/>
      <dgm:spPr/>
    </dgm:pt>
    <dgm:pt modelId="{7AE26BA3-2D3A-42EF-B5A6-E5701F5E3C63}" type="pres">
      <dgm:prSet presAssocID="{A096A230-F00B-4252-8DF9-32650B8EE62C}" presName="hierRoot2" presStyleCnt="0">
        <dgm:presLayoutVars>
          <dgm:hierBranch val="init"/>
        </dgm:presLayoutVars>
      </dgm:prSet>
      <dgm:spPr/>
    </dgm:pt>
    <dgm:pt modelId="{11C6ECE1-EC1B-46BE-922D-8753959714F9}" type="pres">
      <dgm:prSet presAssocID="{A096A230-F00B-4252-8DF9-32650B8EE62C}" presName="rootComposite" presStyleCnt="0"/>
      <dgm:spPr/>
    </dgm:pt>
    <dgm:pt modelId="{41F38825-3DE3-45BA-8533-9F297CE8B588}" type="pres">
      <dgm:prSet presAssocID="{A096A230-F00B-4252-8DF9-32650B8EE62C}" presName="rootText" presStyleLbl="node2" presStyleIdx="0" presStyleCnt="3" custScaleX="996752" custScaleY="647167">
        <dgm:presLayoutVars>
          <dgm:chPref val="3"/>
        </dgm:presLayoutVars>
      </dgm:prSet>
      <dgm:spPr/>
    </dgm:pt>
    <dgm:pt modelId="{7AD838B7-DA79-4C94-8E6B-B02B83C5DB9E}" type="pres">
      <dgm:prSet presAssocID="{A096A230-F00B-4252-8DF9-32650B8EE62C}" presName="rootConnector" presStyleLbl="node2" presStyleIdx="0" presStyleCnt="3"/>
      <dgm:spPr/>
    </dgm:pt>
    <dgm:pt modelId="{2B0DAB05-BC0D-48D0-9B2F-FD4272E6F814}" type="pres">
      <dgm:prSet presAssocID="{A096A230-F00B-4252-8DF9-32650B8EE62C}" presName="hierChild4" presStyleCnt="0"/>
      <dgm:spPr/>
    </dgm:pt>
    <dgm:pt modelId="{898277DE-4A5D-4D01-8667-7C9E743BCE7F}" type="pres">
      <dgm:prSet presAssocID="{A096A230-F00B-4252-8DF9-32650B8EE62C}" presName="hierChild5" presStyleCnt="0"/>
      <dgm:spPr/>
    </dgm:pt>
    <dgm:pt modelId="{16CD2921-F00F-4D53-ACFA-27FC57BBE1EB}" type="pres">
      <dgm:prSet presAssocID="{17214E79-1E45-49CD-8074-57E3B3633942}" presName="Name64" presStyleLbl="parChTrans1D2" presStyleIdx="1" presStyleCnt="3"/>
      <dgm:spPr/>
    </dgm:pt>
    <dgm:pt modelId="{F6F5E62D-0624-4C43-8B17-5DF3BAF8BF6C}" type="pres">
      <dgm:prSet presAssocID="{EA8E7973-75CC-42EF-8AA9-77158BE61D92}" presName="hierRoot2" presStyleCnt="0">
        <dgm:presLayoutVars>
          <dgm:hierBranch val="init"/>
        </dgm:presLayoutVars>
      </dgm:prSet>
      <dgm:spPr/>
    </dgm:pt>
    <dgm:pt modelId="{1EB697A5-B9AE-4324-83B0-7F2DFC5955DE}" type="pres">
      <dgm:prSet presAssocID="{EA8E7973-75CC-42EF-8AA9-77158BE61D92}" presName="rootComposite" presStyleCnt="0"/>
      <dgm:spPr/>
    </dgm:pt>
    <dgm:pt modelId="{D49E2666-4012-445C-BD43-B9F1828F8A78}" type="pres">
      <dgm:prSet presAssocID="{EA8E7973-75CC-42EF-8AA9-77158BE61D92}" presName="rootText" presStyleLbl="node2" presStyleIdx="1" presStyleCnt="3" custScaleX="996752" custScaleY="647167">
        <dgm:presLayoutVars>
          <dgm:chPref val="3"/>
        </dgm:presLayoutVars>
      </dgm:prSet>
      <dgm:spPr/>
    </dgm:pt>
    <dgm:pt modelId="{E69AB67F-2B8F-475C-B5F3-5C2BB0F1D243}" type="pres">
      <dgm:prSet presAssocID="{EA8E7973-75CC-42EF-8AA9-77158BE61D92}" presName="rootConnector" presStyleLbl="node2" presStyleIdx="1" presStyleCnt="3"/>
      <dgm:spPr/>
    </dgm:pt>
    <dgm:pt modelId="{ED43DD83-7529-44D4-89D0-0155EFC4A6A5}" type="pres">
      <dgm:prSet presAssocID="{EA8E7973-75CC-42EF-8AA9-77158BE61D92}" presName="hierChild4" presStyleCnt="0"/>
      <dgm:spPr/>
    </dgm:pt>
    <dgm:pt modelId="{CC7D2F8F-0000-4584-BCB4-9EBFE6AE850E}" type="pres">
      <dgm:prSet presAssocID="{EA8E7973-75CC-42EF-8AA9-77158BE61D92}" presName="hierChild5" presStyleCnt="0"/>
      <dgm:spPr/>
    </dgm:pt>
    <dgm:pt modelId="{6D88D998-D675-4A7A-A156-F760ADB8D389}" type="pres">
      <dgm:prSet presAssocID="{A8C16E71-6815-4594-BC5B-4E2E9D8E63B1}" presName="Name64" presStyleLbl="parChTrans1D2" presStyleIdx="2" presStyleCnt="3"/>
      <dgm:spPr/>
    </dgm:pt>
    <dgm:pt modelId="{40A0FB33-A57B-4B76-9FC0-E23DC5F22C4E}" type="pres">
      <dgm:prSet presAssocID="{B6349597-C7E2-4D54-A8D4-DDC93ACE3354}" presName="hierRoot2" presStyleCnt="0">
        <dgm:presLayoutVars>
          <dgm:hierBranch val="init"/>
        </dgm:presLayoutVars>
      </dgm:prSet>
      <dgm:spPr/>
    </dgm:pt>
    <dgm:pt modelId="{E9FEC1B6-6690-4561-AD45-1AEF1498C815}" type="pres">
      <dgm:prSet presAssocID="{B6349597-C7E2-4D54-A8D4-DDC93ACE3354}" presName="rootComposite" presStyleCnt="0"/>
      <dgm:spPr/>
    </dgm:pt>
    <dgm:pt modelId="{04D6CEFE-BF92-4851-BB43-1F9792829A76}" type="pres">
      <dgm:prSet presAssocID="{B6349597-C7E2-4D54-A8D4-DDC93ACE3354}" presName="rootText" presStyleLbl="node2" presStyleIdx="2" presStyleCnt="3" custScaleX="996752" custScaleY="647167">
        <dgm:presLayoutVars>
          <dgm:chPref val="3"/>
        </dgm:presLayoutVars>
      </dgm:prSet>
      <dgm:spPr/>
    </dgm:pt>
    <dgm:pt modelId="{274EE6D9-9F39-4D9E-816B-508145C8F0F3}" type="pres">
      <dgm:prSet presAssocID="{B6349597-C7E2-4D54-A8D4-DDC93ACE3354}" presName="rootConnector" presStyleLbl="node2" presStyleIdx="2" presStyleCnt="3"/>
      <dgm:spPr/>
    </dgm:pt>
    <dgm:pt modelId="{35F75708-A906-4931-9DCA-A13035AD5F60}" type="pres">
      <dgm:prSet presAssocID="{B6349597-C7E2-4D54-A8D4-DDC93ACE3354}" presName="hierChild4" presStyleCnt="0"/>
      <dgm:spPr/>
    </dgm:pt>
    <dgm:pt modelId="{AA154C2F-A725-4C24-9256-AF13D9202B30}" type="pres">
      <dgm:prSet presAssocID="{B6349597-C7E2-4D54-A8D4-DDC93ACE3354}" presName="hierChild5" presStyleCnt="0"/>
      <dgm:spPr/>
    </dgm:pt>
    <dgm:pt modelId="{35B18A9B-2F53-4A83-87F2-FA42CB03DAFD}" type="pres">
      <dgm:prSet presAssocID="{B0567FE1-DE36-4D0E-98F4-FAA4E0E73C0C}" presName="hierChild3" presStyleCnt="0"/>
      <dgm:spPr/>
    </dgm:pt>
  </dgm:ptLst>
  <dgm:cxnLst>
    <dgm:cxn modelId="{AEAC4603-76F4-4044-99ED-7FC971F2E12E}" srcId="{B0567FE1-DE36-4D0E-98F4-FAA4E0E73C0C}" destId="{EA8E7973-75CC-42EF-8AA9-77158BE61D92}" srcOrd="1" destOrd="0" parTransId="{17214E79-1E45-49CD-8074-57E3B3633942}" sibTransId="{1FCE89F6-A888-4DD9-BEB2-64037FC9ABA5}"/>
    <dgm:cxn modelId="{090E6707-36FE-4FCF-B282-16CA30DDE14B}" type="presOf" srcId="{B6349597-C7E2-4D54-A8D4-DDC93ACE3354}" destId="{04D6CEFE-BF92-4851-BB43-1F9792829A76}" srcOrd="0" destOrd="0" presId="urn:microsoft.com/office/officeart/2009/3/layout/HorizontalOrganizationChart"/>
    <dgm:cxn modelId="{AF085D11-E5EF-44DB-9498-570B2311B27B}" type="presOf" srcId="{B0567FE1-DE36-4D0E-98F4-FAA4E0E73C0C}" destId="{475F79D0-3032-466D-80BA-76E9CD43AD0C}" srcOrd="0" destOrd="0" presId="urn:microsoft.com/office/officeart/2009/3/layout/HorizontalOrganizationChart"/>
    <dgm:cxn modelId="{787B7319-C3EF-49AD-9CCB-C4BEECA5D4C1}" type="presOf" srcId="{B0567FE1-DE36-4D0E-98F4-FAA4E0E73C0C}" destId="{0382BF2C-A1DF-4ACE-9518-ABCC3B3B5328}" srcOrd="1" destOrd="0" presId="urn:microsoft.com/office/officeart/2009/3/layout/HorizontalOrganizationChart"/>
    <dgm:cxn modelId="{F5BDF11E-A186-48ED-AF16-CE7A1B353AAE}" type="presOf" srcId="{A7F92F14-0DB1-4329-A6BB-F54D9E12753B}" destId="{DE6A6BEA-4020-45AB-80D4-25863360EBD9}" srcOrd="0" destOrd="0" presId="urn:microsoft.com/office/officeart/2009/3/layout/HorizontalOrganizationChart"/>
    <dgm:cxn modelId="{94B7FD2C-4539-411D-9C77-7D2B45C50353}" type="presOf" srcId="{EA8E7973-75CC-42EF-8AA9-77158BE61D92}" destId="{E69AB67F-2B8F-475C-B5F3-5C2BB0F1D243}" srcOrd="1" destOrd="0" presId="urn:microsoft.com/office/officeart/2009/3/layout/HorizontalOrganizationChart"/>
    <dgm:cxn modelId="{1065C76A-1645-4EAC-B3C3-AAD9CE8F6F6C}" type="presOf" srcId="{EA8E7973-75CC-42EF-8AA9-77158BE61D92}" destId="{D49E2666-4012-445C-BD43-B9F1828F8A78}" srcOrd="0" destOrd="0" presId="urn:microsoft.com/office/officeart/2009/3/layout/HorizontalOrganizationChart"/>
    <dgm:cxn modelId="{4452D07A-2609-4B7F-86B9-36A76EADED6E}" srcId="{A7F92F14-0DB1-4329-A6BB-F54D9E12753B}" destId="{B0567FE1-DE36-4D0E-98F4-FAA4E0E73C0C}" srcOrd="0" destOrd="0" parTransId="{E77E201E-C924-4964-B98D-ABA5A7C9129E}" sibTransId="{8C030D4C-2853-47C1-9478-39D21E1FE19C}"/>
    <dgm:cxn modelId="{B8F4257B-6669-40DF-BAA1-4EF05F5E34C7}" srcId="{B0567FE1-DE36-4D0E-98F4-FAA4E0E73C0C}" destId="{A096A230-F00B-4252-8DF9-32650B8EE62C}" srcOrd="0" destOrd="0" parTransId="{F7C2D29F-FFF8-4263-B1C1-0DD6F11C3A36}" sibTransId="{D3B1ECD5-9BC7-474F-90D3-25A98375DCA4}"/>
    <dgm:cxn modelId="{70EA2D85-7C56-46A6-9420-A2E5080BBAA3}" type="presOf" srcId="{F7C2D29F-FFF8-4263-B1C1-0DD6F11C3A36}" destId="{26D3C1CF-CE9D-4CDF-9DAD-C05BDE4AE49D}" srcOrd="0" destOrd="0" presId="urn:microsoft.com/office/officeart/2009/3/layout/HorizontalOrganizationChart"/>
    <dgm:cxn modelId="{DE6CAB86-83B9-44BA-A8F6-66F2D855C761}" type="presOf" srcId="{17214E79-1E45-49CD-8074-57E3B3633942}" destId="{16CD2921-F00F-4D53-ACFA-27FC57BBE1EB}" srcOrd="0" destOrd="0" presId="urn:microsoft.com/office/officeart/2009/3/layout/HorizontalOrganizationChart"/>
    <dgm:cxn modelId="{2620778F-DD55-4240-BA9B-CE2E69B1DFEF}" srcId="{B0567FE1-DE36-4D0E-98F4-FAA4E0E73C0C}" destId="{B6349597-C7E2-4D54-A8D4-DDC93ACE3354}" srcOrd="2" destOrd="0" parTransId="{A8C16E71-6815-4594-BC5B-4E2E9D8E63B1}" sibTransId="{7230965E-B957-419F-B4E5-E830249DCCBF}"/>
    <dgm:cxn modelId="{9BE8B3C0-4C4E-46B0-A3DA-5A1A62B3EB3E}" type="presOf" srcId="{A096A230-F00B-4252-8DF9-32650B8EE62C}" destId="{7AD838B7-DA79-4C94-8E6B-B02B83C5DB9E}" srcOrd="1" destOrd="0" presId="urn:microsoft.com/office/officeart/2009/3/layout/HorizontalOrganizationChart"/>
    <dgm:cxn modelId="{922F82DD-695D-48F0-A093-D8EA6D2B62E3}" type="presOf" srcId="{A8C16E71-6815-4594-BC5B-4E2E9D8E63B1}" destId="{6D88D998-D675-4A7A-A156-F760ADB8D389}" srcOrd="0" destOrd="0" presId="urn:microsoft.com/office/officeart/2009/3/layout/HorizontalOrganizationChart"/>
    <dgm:cxn modelId="{63E8E3EE-457A-4FB5-8262-73458592704E}" type="presOf" srcId="{B6349597-C7E2-4D54-A8D4-DDC93ACE3354}" destId="{274EE6D9-9F39-4D9E-816B-508145C8F0F3}" srcOrd="1" destOrd="0" presId="urn:microsoft.com/office/officeart/2009/3/layout/HorizontalOrganizationChart"/>
    <dgm:cxn modelId="{6FF2B9F0-28D5-4C4D-B4CD-3FF57A3C683F}" type="presOf" srcId="{A096A230-F00B-4252-8DF9-32650B8EE62C}" destId="{41F38825-3DE3-45BA-8533-9F297CE8B588}" srcOrd="0" destOrd="0" presId="urn:microsoft.com/office/officeart/2009/3/layout/HorizontalOrganizationChart"/>
    <dgm:cxn modelId="{A5FC70DC-0244-4D8F-96E7-9263F9A6F74F}" type="presParOf" srcId="{DE6A6BEA-4020-45AB-80D4-25863360EBD9}" destId="{E6DC43B8-91AA-4457-BE8C-57A22A027946}" srcOrd="0" destOrd="0" presId="urn:microsoft.com/office/officeart/2009/3/layout/HorizontalOrganizationChart"/>
    <dgm:cxn modelId="{B22F3EEA-1A36-48D5-9252-BFD9164E963C}" type="presParOf" srcId="{E6DC43B8-91AA-4457-BE8C-57A22A027946}" destId="{70469949-DF2C-461C-B6F6-E06C8754E3A6}" srcOrd="0" destOrd="0" presId="urn:microsoft.com/office/officeart/2009/3/layout/HorizontalOrganizationChart"/>
    <dgm:cxn modelId="{C5FFFFBC-5E1C-41C9-890E-636431C636F9}" type="presParOf" srcId="{70469949-DF2C-461C-B6F6-E06C8754E3A6}" destId="{475F79D0-3032-466D-80BA-76E9CD43AD0C}" srcOrd="0" destOrd="0" presId="urn:microsoft.com/office/officeart/2009/3/layout/HorizontalOrganizationChart"/>
    <dgm:cxn modelId="{A1FAFA05-3AF4-4E5D-A05A-F64B764E54C4}" type="presParOf" srcId="{70469949-DF2C-461C-B6F6-E06C8754E3A6}" destId="{0382BF2C-A1DF-4ACE-9518-ABCC3B3B5328}" srcOrd="1" destOrd="0" presId="urn:microsoft.com/office/officeart/2009/3/layout/HorizontalOrganizationChart"/>
    <dgm:cxn modelId="{13787729-43D7-40C3-8C26-38FE974E9977}" type="presParOf" srcId="{E6DC43B8-91AA-4457-BE8C-57A22A027946}" destId="{EBCB7440-92D1-4EA7-9752-8FEDA71AC494}" srcOrd="1" destOrd="0" presId="urn:microsoft.com/office/officeart/2009/3/layout/HorizontalOrganizationChart"/>
    <dgm:cxn modelId="{41CBC088-B8EB-4ED2-8383-8912824AD2D7}" type="presParOf" srcId="{EBCB7440-92D1-4EA7-9752-8FEDA71AC494}" destId="{26D3C1CF-CE9D-4CDF-9DAD-C05BDE4AE49D}" srcOrd="0" destOrd="0" presId="urn:microsoft.com/office/officeart/2009/3/layout/HorizontalOrganizationChart"/>
    <dgm:cxn modelId="{44C45DBF-956B-49A7-B93F-0273736120E6}" type="presParOf" srcId="{EBCB7440-92D1-4EA7-9752-8FEDA71AC494}" destId="{7AE26BA3-2D3A-42EF-B5A6-E5701F5E3C63}" srcOrd="1" destOrd="0" presId="urn:microsoft.com/office/officeart/2009/3/layout/HorizontalOrganizationChart"/>
    <dgm:cxn modelId="{EBEF01F4-3DED-4A48-81F8-569764CC563E}" type="presParOf" srcId="{7AE26BA3-2D3A-42EF-B5A6-E5701F5E3C63}" destId="{11C6ECE1-EC1B-46BE-922D-8753959714F9}" srcOrd="0" destOrd="0" presId="urn:microsoft.com/office/officeart/2009/3/layout/HorizontalOrganizationChart"/>
    <dgm:cxn modelId="{EFA2CFE5-16AB-4D82-B9ED-146B7A89D8B6}" type="presParOf" srcId="{11C6ECE1-EC1B-46BE-922D-8753959714F9}" destId="{41F38825-3DE3-45BA-8533-9F297CE8B588}" srcOrd="0" destOrd="0" presId="urn:microsoft.com/office/officeart/2009/3/layout/HorizontalOrganizationChart"/>
    <dgm:cxn modelId="{B804D395-35FD-42BB-98A2-F16785242697}" type="presParOf" srcId="{11C6ECE1-EC1B-46BE-922D-8753959714F9}" destId="{7AD838B7-DA79-4C94-8E6B-B02B83C5DB9E}" srcOrd="1" destOrd="0" presId="urn:microsoft.com/office/officeart/2009/3/layout/HorizontalOrganizationChart"/>
    <dgm:cxn modelId="{E41C0DC8-7213-4F48-B42F-A44B44F1B278}" type="presParOf" srcId="{7AE26BA3-2D3A-42EF-B5A6-E5701F5E3C63}" destId="{2B0DAB05-BC0D-48D0-9B2F-FD4272E6F814}" srcOrd="1" destOrd="0" presId="urn:microsoft.com/office/officeart/2009/3/layout/HorizontalOrganizationChart"/>
    <dgm:cxn modelId="{34088A31-3F98-4963-A255-26C7AE7FBB70}" type="presParOf" srcId="{7AE26BA3-2D3A-42EF-B5A6-E5701F5E3C63}" destId="{898277DE-4A5D-4D01-8667-7C9E743BCE7F}" srcOrd="2" destOrd="0" presId="urn:microsoft.com/office/officeart/2009/3/layout/HorizontalOrganizationChart"/>
    <dgm:cxn modelId="{DF2D8703-C4E7-42C7-907F-AC83B3161F6F}" type="presParOf" srcId="{EBCB7440-92D1-4EA7-9752-8FEDA71AC494}" destId="{16CD2921-F00F-4D53-ACFA-27FC57BBE1EB}" srcOrd="2" destOrd="0" presId="urn:microsoft.com/office/officeart/2009/3/layout/HorizontalOrganizationChart"/>
    <dgm:cxn modelId="{FD2A1BE8-8256-4BCB-B955-9A79D8F080AA}" type="presParOf" srcId="{EBCB7440-92D1-4EA7-9752-8FEDA71AC494}" destId="{F6F5E62D-0624-4C43-8B17-5DF3BAF8BF6C}" srcOrd="3" destOrd="0" presId="urn:microsoft.com/office/officeart/2009/3/layout/HorizontalOrganizationChart"/>
    <dgm:cxn modelId="{C461D1EE-3496-4A93-81E9-28D918BB2B9F}" type="presParOf" srcId="{F6F5E62D-0624-4C43-8B17-5DF3BAF8BF6C}" destId="{1EB697A5-B9AE-4324-83B0-7F2DFC5955DE}" srcOrd="0" destOrd="0" presId="urn:microsoft.com/office/officeart/2009/3/layout/HorizontalOrganizationChart"/>
    <dgm:cxn modelId="{BFD9E82B-7142-4739-9252-9515CB2C91DB}" type="presParOf" srcId="{1EB697A5-B9AE-4324-83B0-7F2DFC5955DE}" destId="{D49E2666-4012-445C-BD43-B9F1828F8A78}" srcOrd="0" destOrd="0" presId="urn:microsoft.com/office/officeart/2009/3/layout/HorizontalOrganizationChart"/>
    <dgm:cxn modelId="{CFF9B427-74C0-4283-828F-396F7D919707}" type="presParOf" srcId="{1EB697A5-B9AE-4324-83B0-7F2DFC5955DE}" destId="{E69AB67F-2B8F-475C-B5F3-5C2BB0F1D243}" srcOrd="1" destOrd="0" presId="urn:microsoft.com/office/officeart/2009/3/layout/HorizontalOrganizationChart"/>
    <dgm:cxn modelId="{23676809-8EA9-4952-B2AA-E668897D00CF}" type="presParOf" srcId="{F6F5E62D-0624-4C43-8B17-5DF3BAF8BF6C}" destId="{ED43DD83-7529-44D4-89D0-0155EFC4A6A5}" srcOrd="1" destOrd="0" presId="urn:microsoft.com/office/officeart/2009/3/layout/HorizontalOrganizationChart"/>
    <dgm:cxn modelId="{FC739653-1EEE-4246-9438-7E2081805094}" type="presParOf" srcId="{F6F5E62D-0624-4C43-8B17-5DF3BAF8BF6C}" destId="{CC7D2F8F-0000-4584-BCB4-9EBFE6AE850E}" srcOrd="2" destOrd="0" presId="urn:microsoft.com/office/officeart/2009/3/layout/HorizontalOrganizationChart"/>
    <dgm:cxn modelId="{90188C50-16BC-48D7-90A0-BB30C00BAC29}" type="presParOf" srcId="{EBCB7440-92D1-4EA7-9752-8FEDA71AC494}" destId="{6D88D998-D675-4A7A-A156-F760ADB8D389}" srcOrd="4" destOrd="0" presId="urn:microsoft.com/office/officeart/2009/3/layout/HorizontalOrganizationChart"/>
    <dgm:cxn modelId="{1E2F80A5-09BA-4679-AEDD-A2A63128513B}" type="presParOf" srcId="{EBCB7440-92D1-4EA7-9752-8FEDA71AC494}" destId="{40A0FB33-A57B-4B76-9FC0-E23DC5F22C4E}" srcOrd="5" destOrd="0" presId="urn:microsoft.com/office/officeart/2009/3/layout/HorizontalOrganizationChart"/>
    <dgm:cxn modelId="{B122051D-1194-4426-89A7-2825223276C7}" type="presParOf" srcId="{40A0FB33-A57B-4B76-9FC0-E23DC5F22C4E}" destId="{E9FEC1B6-6690-4561-AD45-1AEF1498C815}" srcOrd="0" destOrd="0" presId="urn:microsoft.com/office/officeart/2009/3/layout/HorizontalOrganizationChart"/>
    <dgm:cxn modelId="{C1AF04B6-448E-4927-B983-85D7479040A5}" type="presParOf" srcId="{E9FEC1B6-6690-4561-AD45-1AEF1498C815}" destId="{04D6CEFE-BF92-4851-BB43-1F9792829A76}" srcOrd="0" destOrd="0" presId="urn:microsoft.com/office/officeart/2009/3/layout/HorizontalOrganizationChart"/>
    <dgm:cxn modelId="{6EAAE351-6260-406C-A053-ABCDC9B099B1}" type="presParOf" srcId="{E9FEC1B6-6690-4561-AD45-1AEF1498C815}" destId="{274EE6D9-9F39-4D9E-816B-508145C8F0F3}" srcOrd="1" destOrd="0" presId="urn:microsoft.com/office/officeart/2009/3/layout/HorizontalOrganizationChart"/>
    <dgm:cxn modelId="{D6F71014-3C52-4C4E-976F-FD263E3E3B0C}" type="presParOf" srcId="{40A0FB33-A57B-4B76-9FC0-E23DC5F22C4E}" destId="{35F75708-A906-4931-9DCA-A13035AD5F60}" srcOrd="1" destOrd="0" presId="urn:microsoft.com/office/officeart/2009/3/layout/HorizontalOrganizationChart"/>
    <dgm:cxn modelId="{F75CCE75-FC1A-4D45-A8FC-4754ADCA6A9F}" type="presParOf" srcId="{40A0FB33-A57B-4B76-9FC0-E23DC5F22C4E}" destId="{AA154C2F-A725-4C24-9256-AF13D9202B30}" srcOrd="2" destOrd="0" presId="urn:microsoft.com/office/officeart/2009/3/layout/HorizontalOrganizationChart"/>
    <dgm:cxn modelId="{F2C1F846-3806-4DA0-8C80-C7DE509D6F04}" type="presParOf" srcId="{E6DC43B8-91AA-4457-BE8C-57A22A027946}" destId="{35B18A9B-2F53-4A83-87F2-FA42CB03DAFD}" srcOrd="2" destOrd="0" presId="urn:microsoft.com/office/officeart/2009/3/layout/HorizontalOrganizationChar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F452C49A-0628-4DCD-8A98-93B360C6BC1D}" type="doc">
      <dgm:prSet loTypeId="urn:microsoft.com/office/officeart/2005/8/layout/process1" loCatId="process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es-PE"/>
        </a:p>
      </dgm:t>
    </dgm:pt>
    <dgm:pt modelId="{2F759562-11FA-4F76-92C5-187B468B4ABA}">
      <dgm:prSet/>
      <dgm:spPr/>
      <dgm:t>
        <a:bodyPr/>
        <a:lstStyle/>
        <a:p>
          <a:r>
            <a:rPr lang="es-PE" dirty="0"/>
            <a:t>Las autoridades deben dirigir e impulsar de oficio el procedimiento</a:t>
          </a:r>
        </a:p>
      </dgm:t>
    </dgm:pt>
    <dgm:pt modelId="{63D28F29-8F60-47B6-A400-D2452C0A73F4}" type="parTrans" cxnId="{C6CA82ED-E6EA-41BE-B310-F0495ECA30E2}">
      <dgm:prSet/>
      <dgm:spPr/>
      <dgm:t>
        <a:bodyPr/>
        <a:lstStyle/>
        <a:p>
          <a:endParaRPr lang="es-PE"/>
        </a:p>
      </dgm:t>
    </dgm:pt>
    <dgm:pt modelId="{2D325719-5D03-4354-B696-60804497EDBC}" type="sibTrans" cxnId="{C6CA82ED-E6EA-41BE-B310-F0495ECA30E2}">
      <dgm:prSet/>
      <dgm:spPr/>
      <dgm:t>
        <a:bodyPr/>
        <a:lstStyle/>
        <a:p>
          <a:endParaRPr lang="es-PE"/>
        </a:p>
      </dgm:t>
    </dgm:pt>
    <dgm:pt modelId="{D5E97134-F333-4160-8097-CDBD66969F50}">
      <dgm:prSet/>
      <dgm:spPr/>
      <dgm:t>
        <a:bodyPr/>
        <a:lstStyle/>
        <a:p>
          <a:r>
            <a:rPr lang="es-PE" b="1" u="sng" dirty="0"/>
            <a:t>ordenar la realización o práctica de los actos que resulten convenientes</a:t>
          </a:r>
          <a:r>
            <a:rPr lang="es-PE" b="1" dirty="0"/>
            <a:t> </a:t>
          </a:r>
          <a:r>
            <a:rPr lang="es-PE" dirty="0"/>
            <a:t>para el esclarecimiento y resolución de las cuestiones necesarias.</a:t>
          </a:r>
        </a:p>
      </dgm:t>
    </dgm:pt>
    <dgm:pt modelId="{AD792B93-C1D8-4C66-B897-F07BB01F1D34}" type="parTrans" cxnId="{7A925A09-D15A-4140-BF03-F3925781F6DE}">
      <dgm:prSet/>
      <dgm:spPr/>
      <dgm:t>
        <a:bodyPr/>
        <a:lstStyle/>
        <a:p>
          <a:endParaRPr lang="es-PE"/>
        </a:p>
      </dgm:t>
    </dgm:pt>
    <dgm:pt modelId="{F1A00A8C-DA5A-4953-A956-95E423C2588E}" type="sibTrans" cxnId="{7A925A09-D15A-4140-BF03-F3925781F6DE}">
      <dgm:prSet/>
      <dgm:spPr/>
      <dgm:t>
        <a:bodyPr/>
        <a:lstStyle/>
        <a:p>
          <a:endParaRPr lang="es-PE"/>
        </a:p>
      </dgm:t>
    </dgm:pt>
    <dgm:pt modelId="{FA43A943-4AAF-4096-A0AF-253EB4662D6E}" type="pres">
      <dgm:prSet presAssocID="{F452C49A-0628-4DCD-8A98-93B360C6BC1D}" presName="Name0" presStyleCnt="0">
        <dgm:presLayoutVars>
          <dgm:dir/>
          <dgm:resizeHandles val="exact"/>
        </dgm:presLayoutVars>
      </dgm:prSet>
      <dgm:spPr/>
    </dgm:pt>
    <dgm:pt modelId="{A9F0B086-D0FC-43C5-BFD7-4CE6EC0045B6}" type="pres">
      <dgm:prSet presAssocID="{2F759562-11FA-4F76-92C5-187B468B4ABA}" presName="node" presStyleLbl="node1" presStyleIdx="0" presStyleCnt="2">
        <dgm:presLayoutVars>
          <dgm:bulletEnabled val="1"/>
        </dgm:presLayoutVars>
      </dgm:prSet>
      <dgm:spPr/>
    </dgm:pt>
    <dgm:pt modelId="{ED86AB88-C109-465F-A189-128388CFE3EF}" type="pres">
      <dgm:prSet presAssocID="{2D325719-5D03-4354-B696-60804497EDBC}" presName="sibTrans" presStyleLbl="sibTrans2D1" presStyleIdx="0" presStyleCnt="1"/>
      <dgm:spPr/>
    </dgm:pt>
    <dgm:pt modelId="{32AD2611-9124-4459-8269-AC0D64F9AA23}" type="pres">
      <dgm:prSet presAssocID="{2D325719-5D03-4354-B696-60804497EDBC}" presName="connectorText" presStyleLbl="sibTrans2D1" presStyleIdx="0" presStyleCnt="1"/>
      <dgm:spPr/>
    </dgm:pt>
    <dgm:pt modelId="{65D9D58A-D2D9-4C38-93BA-94B81D090917}" type="pres">
      <dgm:prSet presAssocID="{D5E97134-F333-4160-8097-CDBD66969F50}" presName="node" presStyleLbl="node1" presStyleIdx="1" presStyleCnt="2">
        <dgm:presLayoutVars>
          <dgm:bulletEnabled val="1"/>
        </dgm:presLayoutVars>
      </dgm:prSet>
      <dgm:spPr/>
    </dgm:pt>
  </dgm:ptLst>
  <dgm:cxnLst>
    <dgm:cxn modelId="{EC70EF07-8747-4AD1-B448-B62261D3A467}" type="presOf" srcId="{2D325719-5D03-4354-B696-60804497EDBC}" destId="{32AD2611-9124-4459-8269-AC0D64F9AA23}" srcOrd="1" destOrd="0" presId="urn:microsoft.com/office/officeart/2005/8/layout/process1"/>
    <dgm:cxn modelId="{7A925A09-D15A-4140-BF03-F3925781F6DE}" srcId="{F452C49A-0628-4DCD-8A98-93B360C6BC1D}" destId="{D5E97134-F333-4160-8097-CDBD66969F50}" srcOrd="1" destOrd="0" parTransId="{AD792B93-C1D8-4C66-B897-F07BB01F1D34}" sibTransId="{F1A00A8C-DA5A-4953-A956-95E423C2588E}"/>
    <dgm:cxn modelId="{C51B8A8A-EAFB-4E6C-9568-E6EC1D1E6143}" type="presOf" srcId="{D5E97134-F333-4160-8097-CDBD66969F50}" destId="{65D9D58A-D2D9-4C38-93BA-94B81D090917}" srcOrd="0" destOrd="0" presId="urn:microsoft.com/office/officeart/2005/8/layout/process1"/>
    <dgm:cxn modelId="{61CBF08B-06E4-4DB6-8DB7-F99ED54CF239}" type="presOf" srcId="{2D325719-5D03-4354-B696-60804497EDBC}" destId="{ED86AB88-C109-465F-A189-128388CFE3EF}" srcOrd="0" destOrd="0" presId="urn:microsoft.com/office/officeart/2005/8/layout/process1"/>
    <dgm:cxn modelId="{E96DB8C0-CC73-4BED-BC07-2D9938BCB5DB}" type="presOf" srcId="{F452C49A-0628-4DCD-8A98-93B360C6BC1D}" destId="{FA43A943-4AAF-4096-A0AF-253EB4662D6E}" srcOrd="0" destOrd="0" presId="urn:microsoft.com/office/officeart/2005/8/layout/process1"/>
    <dgm:cxn modelId="{03E6B7E8-8614-491F-9D95-2BBD13CE8F6E}" type="presOf" srcId="{2F759562-11FA-4F76-92C5-187B468B4ABA}" destId="{A9F0B086-D0FC-43C5-BFD7-4CE6EC0045B6}" srcOrd="0" destOrd="0" presId="urn:microsoft.com/office/officeart/2005/8/layout/process1"/>
    <dgm:cxn modelId="{C6CA82ED-E6EA-41BE-B310-F0495ECA30E2}" srcId="{F452C49A-0628-4DCD-8A98-93B360C6BC1D}" destId="{2F759562-11FA-4F76-92C5-187B468B4ABA}" srcOrd="0" destOrd="0" parTransId="{63D28F29-8F60-47B6-A400-D2452C0A73F4}" sibTransId="{2D325719-5D03-4354-B696-60804497EDBC}"/>
    <dgm:cxn modelId="{5C730722-152C-4D85-849F-A66A3982D4EC}" type="presParOf" srcId="{FA43A943-4AAF-4096-A0AF-253EB4662D6E}" destId="{A9F0B086-D0FC-43C5-BFD7-4CE6EC0045B6}" srcOrd="0" destOrd="0" presId="urn:microsoft.com/office/officeart/2005/8/layout/process1"/>
    <dgm:cxn modelId="{566F021C-5EB5-4EF1-9CEC-DA2E4D2B6D90}" type="presParOf" srcId="{FA43A943-4AAF-4096-A0AF-253EB4662D6E}" destId="{ED86AB88-C109-465F-A189-128388CFE3EF}" srcOrd="1" destOrd="0" presId="urn:microsoft.com/office/officeart/2005/8/layout/process1"/>
    <dgm:cxn modelId="{C3AF3FF9-F295-4E3A-88E4-0878841E73BB}" type="presParOf" srcId="{ED86AB88-C109-465F-A189-128388CFE3EF}" destId="{32AD2611-9124-4459-8269-AC0D64F9AA23}" srcOrd="0" destOrd="0" presId="urn:microsoft.com/office/officeart/2005/8/layout/process1"/>
    <dgm:cxn modelId="{F0FAA7A8-3B9D-4AAA-913E-793C81ABC9D9}" type="presParOf" srcId="{FA43A943-4AAF-4096-A0AF-253EB4662D6E}" destId="{65D9D58A-D2D9-4C38-93BA-94B81D090917}" srcOrd="2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2B61E51D-5F8F-481C-85CD-1C93234D6915}" type="doc">
      <dgm:prSet loTypeId="urn:microsoft.com/office/officeart/2005/8/layout/process1" loCatId="process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es-PE"/>
        </a:p>
      </dgm:t>
    </dgm:pt>
    <dgm:pt modelId="{DAADC02F-AE42-4160-8FB8-8DFE31131653}">
      <dgm:prSet/>
      <dgm:spPr/>
      <dgm:t>
        <a:bodyPr/>
        <a:lstStyle/>
        <a:p>
          <a:r>
            <a:rPr lang="es-PE" dirty="0"/>
            <a:t>Las decisiones de la autoridad administrativa, cuando creen obligaciones, califiquen infracciones, impongan sanciones, o establezcan restricciones a los administrados</a:t>
          </a:r>
        </a:p>
      </dgm:t>
    </dgm:pt>
    <dgm:pt modelId="{708B05DC-53AD-4C4B-9615-4AB16B3D869F}" type="parTrans" cxnId="{E746E09F-E3A9-44E6-86DC-86C944CF6B96}">
      <dgm:prSet/>
      <dgm:spPr/>
      <dgm:t>
        <a:bodyPr/>
        <a:lstStyle/>
        <a:p>
          <a:endParaRPr lang="es-PE"/>
        </a:p>
      </dgm:t>
    </dgm:pt>
    <dgm:pt modelId="{104CE6B9-8D37-4BA2-84E5-0B0EDC87545C}" type="sibTrans" cxnId="{E746E09F-E3A9-44E6-86DC-86C944CF6B96}">
      <dgm:prSet/>
      <dgm:spPr/>
      <dgm:t>
        <a:bodyPr/>
        <a:lstStyle/>
        <a:p>
          <a:endParaRPr lang="es-PE"/>
        </a:p>
      </dgm:t>
    </dgm:pt>
    <dgm:pt modelId="{B89E9E44-AA7D-4F1C-B1FE-E836F1F978A5}">
      <dgm:prSet/>
      <dgm:spPr/>
      <dgm:t>
        <a:bodyPr/>
        <a:lstStyle/>
        <a:p>
          <a:r>
            <a:rPr lang="es-PE" dirty="0"/>
            <a:t>deben adaptarse dentro de los </a:t>
          </a:r>
          <a:r>
            <a:rPr lang="es-PE" b="1" u="sng" dirty="0"/>
            <a:t>límites de la facultad atribuida y manteniendo la debida proporción entre los medios y los fines públicos</a:t>
          </a:r>
          <a:r>
            <a:rPr lang="es-PE" dirty="0"/>
            <a:t>.</a:t>
          </a:r>
        </a:p>
      </dgm:t>
    </dgm:pt>
    <dgm:pt modelId="{75AC099A-97FB-4D9A-B04E-1E3F7F6A4185}" type="parTrans" cxnId="{68EAEEDC-3D7D-4A44-B021-BC16C76A33CA}">
      <dgm:prSet/>
      <dgm:spPr/>
      <dgm:t>
        <a:bodyPr/>
        <a:lstStyle/>
        <a:p>
          <a:endParaRPr lang="es-PE"/>
        </a:p>
      </dgm:t>
    </dgm:pt>
    <dgm:pt modelId="{EF171DDC-A77C-4D1B-9E6D-2ECA9DFA6793}" type="sibTrans" cxnId="{68EAEEDC-3D7D-4A44-B021-BC16C76A33CA}">
      <dgm:prSet/>
      <dgm:spPr/>
      <dgm:t>
        <a:bodyPr/>
        <a:lstStyle/>
        <a:p>
          <a:endParaRPr lang="es-PE"/>
        </a:p>
      </dgm:t>
    </dgm:pt>
    <dgm:pt modelId="{F10A172A-92E0-4CB1-A4B0-DAA627535FBF}" type="pres">
      <dgm:prSet presAssocID="{2B61E51D-5F8F-481C-85CD-1C93234D6915}" presName="Name0" presStyleCnt="0">
        <dgm:presLayoutVars>
          <dgm:dir/>
          <dgm:resizeHandles val="exact"/>
        </dgm:presLayoutVars>
      </dgm:prSet>
      <dgm:spPr/>
    </dgm:pt>
    <dgm:pt modelId="{F05C1220-B22E-44A5-8F71-4D52F66328CA}" type="pres">
      <dgm:prSet presAssocID="{DAADC02F-AE42-4160-8FB8-8DFE31131653}" presName="node" presStyleLbl="node1" presStyleIdx="0" presStyleCnt="2">
        <dgm:presLayoutVars>
          <dgm:bulletEnabled val="1"/>
        </dgm:presLayoutVars>
      </dgm:prSet>
      <dgm:spPr/>
    </dgm:pt>
    <dgm:pt modelId="{2A6E1513-8AD8-4E3C-8F09-FA36B5EC10B9}" type="pres">
      <dgm:prSet presAssocID="{104CE6B9-8D37-4BA2-84E5-0B0EDC87545C}" presName="sibTrans" presStyleLbl="sibTrans2D1" presStyleIdx="0" presStyleCnt="1"/>
      <dgm:spPr/>
    </dgm:pt>
    <dgm:pt modelId="{1ED10AE2-3808-4372-BD58-119E00B882A2}" type="pres">
      <dgm:prSet presAssocID="{104CE6B9-8D37-4BA2-84E5-0B0EDC87545C}" presName="connectorText" presStyleLbl="sibTrans2D1" presStyleIdx="0" presStyleCnt="1"/>
      <dgm:spPr/>
    </dgm:pt>
    <dgm:pt modelId="{4B1B5EA4-8545-4DE4-B4B8-FAC2B2D5FA2D}" type="pres">
      <dgm:prSet presAssocID="{B89E9E44-AA7D-4F1C-B1FE-E836F1F978A5}" presName="node" presStyleLbl="node1" presStyleIdx="1" presStyleCnt="2">
        <dgm:presLayoutVars>
          <dgm:bulletEnabled val="1"/>
        </dgm:presLayoutVars>
      </dgm:prSet>
      <dgm:spPr/>
    </dgm:pt>
  </dgm:ptLst>
  <dgm:cxnLst>
    <dgm:cxn modelId="{19CC0C0D-7BEF-4F93-9581-5AFB8E9ED665}" type="presOf" srcId="{104CE6B9-8D37-4BA2-84E5-0B0EDC87545C}" destId="{2A6E1513-8AD8-4E3C-8F09-FA36B5EC10B9}" srcOrd="0" destOrd="0" presId="urn:microsoft.com/office/officeart/2005/8/layout/process1"/>
    <dgm:cxn modelId="{BD1AAF68-9F73-4853-AFCC-08EEC6EC267A}" type="presOf" srcId="{DAADC02F-AE42-4160-8FB8-8DFE31131653}" destId="{F05C1220-B22E-44A5-8F71-4D52F66328CA}" srcOrd="0" destOrd="0" presId="urn:microsoft.com/office/officeart/2005/8/layout/process1"/>
    <dgm:cxn modelId="{E13F8286-39D0-4738-9ECD-496C3C496FC5}" type="presOf" srcId="{104CE6B9-8D37-4BA2-84E5-0B0EDC87545C}" destId="{1ED10AE2-3808-4372-BD58-119E00B882A2}" srcOrd="1" destOrd="0" presId="urn:microsoft.com/office/officeart/2005/8/layout/process1"/>
    <dgm:cxn modelId="{E746E09F-E3A9-44E6-86DC-86C944CF6B96}" srcId="{2B61E51D-5F8F-481C-85CD-1C93234D6915}" destId="{DAADC02F-AE42-4160-8FB8-8DFE31131653}" srcOrd="0" destOrd="0" parTransId="{708B05DC-53AD-4C4B-9615-4AB16B3D869F}" sibTransId="{104CE6B9-8D37-4BA2-84E5-0B0EDC87545C}"/>
    <dgm:cxn modelId="{A9FE35A5-A2BF-465E-BB8B-125A1328E631}" type="presOf" srcId="{2B61E51D-5F8F-481C-85CD-1C93234D6915}" destId="{F10A172A-92E0-4CB1-A4B0-DAA627535FBF}" srcOrd="0" destOrd="0" presId="urn:microsoft.com/office/officeart/2005/8/layout/process1"/>
    <dgm:cxn modelId="{0C1E69AF-8D8F-4791-ABA9-75D125702164}" type="presOf" srcId="{B89E9E44-AA7D-4F1C-B1FE-E836F1F978A5}" destId="{4B1B5EA4-8545-4DE4-B4B8-FAC2B2D5FA2D}" srcOrd="0" destOrd="0" presId="urn:microsoft.com/office/officeart/2005/8/layout/process1"/>
    <dgm:cxn modelId="{68EAEEDC-3D7D-4A44-B021-BC16C76A33CA}" srcId="{2B61E51D-5F8F-481C-85CD-1C93234D6915}" destId="{B89E9E44-AA7D-4F1C-B1FE-E836F1F978A5}" srcOrd="1" destOrd="0" parTransId="{75AC099A-97FB-4D9A-B04E-1E3F7F6A4185}" sibTransId="{EF171DDC-A77C-4D1B-9E6D-2ECA9DFA6793}"/>
    <dgm:cxn modelId="{8AF9FD71-9F5C-4123-927E-1C0901FD3284}" type="presParOf" srcId="{F10A172A-92E0-4CB1-A4B0-DAA627535FBF}" destId="{F05C1220-B22E-44A5-8F71-4D52F66328CA}" srcOrd="0" destOrd="0" presId="urn:microsoft.com/office/officeart/2005/8/layout/process1"/>
    <dgm:cxn modelId="{F541B19F-6C86-45E3-8A8B-134A2B26B404}" type="presParOf" srcId="{F10A172A-92E0-4CB1-A4B0-DAA627535FBF}" destId="{2A6E1513-8AD8-4E3C-8F09-FA36B5EC10B9}" srcOrd="1" destOrd="0" presId="urn:microsoft.com/office/officeart/2005/8/layout/process1"/>
    <dgm:cxn modelId="{1CAEC4EB-D0A2-42D8-9FD2-16EB8E546A6D}" type="presParOf" srcId="{2A6E1513-8AD8-4E3C-8F09-FA36B5EC10B9}" destId="{1ED10AE2-3808-4372-BD58-119E00B882A2}" srcOrd="0" destOrd="0" presId="urn:microsoft.com/office/officeart/2005/8/layout/process1"/>
    <dgm:cxn modelId="{A6CD6B45-B557-49E0-A3B5-94BFC8A52944}" type="presParOf" srcId="{F10A172A-92E0-4CB1-A4B0-DAA627535FBF}" destId="{4B1B5EA4-8545-4DE4-B4B8-FAC2B2D5FA2D}" srcOrd="2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A87C38C2-BE64-4982-9551-DC53AD127B19}" type="doc">
      <dgm:prSet loTypeId="urn:microsoft.com/office/officeart/2005/8/layout/vList2" loCatId="list" qsTypeId="urn:microsoft.com/office/officeart/2005/8/quickstyle/simple1" qsCatId="simple" csTypeId="urn:microsoft.com/office/officeart/2005/8/colors/accent0_1" csCatId="mainScheme"/>
      <dgm:spPr/>
      <dgm:t>
        <a:bodyPr/>
        <a:lstStyle/>
        <a:p>
          <a:endParaRPr lang="es-PE"/>
        </a:p>
      </dgm:t>
    </dgm:pt>
    <dgm:pt modelId="{7007DFB5-7329-45EF-B468-C87FA235DFCA}">
      <dgm:prSet/>
      <dgm:spPr/>
      <dgm:t>
        <a:bodyPr/>
        <a:lstStyle/>
        <a:p>
          <a:pPr algn="just"/>
          <a:r>
            <a:rPr lang="es-PE" dirty="0"/>
            <a:t>Las autoridades administrativas actúan </a:t>
          </a:r>
          <a:r>
            <a:rPr lang="es-PE" b="1" u="sng" dirty="0"/>
            <a:t>sin ninguna clase de discriminación</a:t>
          </a:r>
          <a:r>
            <a:rPr lang="es-PE" dirty="0"/>
            <a:t> entre los administrados</a:t>
          </a:r>
        </a:p>
      </dgm:t>
    </dgm:pt>
    <dgm:pt modelId="{C7F3819F-FF6A-460C-9265-33808E562F3B}" type="parTrans" cxnId="{1301AFF2-0E2C-4958-A1B4-C883515ABA87}">
      <dgm:prSet/>
      <dgm:spPr/>
      <dgm:t>
        <a:bodyPr/>
        <a:lstStyle/>
        <a:p>
          <a:endParaRPr lang="es-PE"/>
        </a:p>
      </dgm:t>
    </dgm:pt>
    <dgm:pt modelId="{FE8D2AFA-C92D-40C6-AF50-D3467C75067E}" type="sibTrans" cxnId="{1301AFF2-0E2C-4958-A1B4-C883515ABA87}">
      <dgm:prSet/>
      <dgm:spPr/>
      <dgm:t>
        <a:bodyPr/>
        <a:lstStyle/>
        <a:p>
          <a:endParaRPr lang="es-PE"/>
        </a:p>
      </dgm:t>
    </dgm:pt>
    <dgm:pt modelId="{46ED1847-7C18-46FD-B9C6-EA0E93440C75}">
      <dgm:prSet/>
      <dgm:spPr/>
      <dgm:t>
        <a:bodyPr/>
        <a:lstStyle/>
        <a:p>
          <a:pPr algn="just"/>
          <a:r>
            <a:rPr lang="es-PE" dirty="0"/>
            <a:t>Otorgándoles tratamiento y tutela igualitarios frente al procedimiento</a:t>
          </a:r>
        </a:p>
      </dgm:t>
    </dgm:pt>
    <dgm:pt modelId="{A95C26A0-EF17-48D7-AFEF-06D0A9DA9C1C}" type="parTrans" cxnId="{82DBCE0D-0743-403B-AC81-87F2E57E5E30}">
      <dgm:prSet/>
      <dgm:spPr/>
      <dgm:t>
        <a:bodyPr/>
        <a:lstStyle/>
        <a:p>
          <a:endParaRPr lang="es-PE"/>
        </a:p>
      </dgm:t>
    </dgm:pt>
    <dgm:pt modelId="{1A370F36-C779-4CEF-96DB-2A0D84C3406D}" type="sibTrans" cxnId="{82DBCE0D-0743-403B-AC81-87F2E57E5E30}">
      <dgm:prSet/>
      <dgm:spPr/>
      <dgm:t>
        <a:bodyPr/>
        <a:lstStyle/>
        <a:p>
          <a:endParaRPr lang="es-PE"/>
        </a:p>
      </dgm:t>
    </dgm:pt>
    <dgm:pt modelId="{61A7E930-D4C6-41B1-B5F1-9238364A4373}">
      <dgm:prSet/>
      <dgm:spPr/>
      <dgm:t>
        <a:bodyPr/>
        <a:lstStyle/>
        <a:p>
          <a:pPr algn="just"/>
          <a:r>
            <a:rPr lang="es-PE" dirty="0"/>
            <a:t>Resolviendo conforme al ordenamiento jurídico y con atención al interés general.</a:t>
          </a:r>
        </a:p>
      </dgm:t>
    </dgm:pt>
    <dgm:pt modelId="{EFFB3628-1226-4373-87FE-CE980354CF70}" type="parTrans" cxnId="{90F88254-08C1-4486-B3F1-D0D01E67B677}">
      <dgm:prSet/>
      <dgm:spPr/>
      <dgm:t>
        <a:bodyPr/>
        <a:lstStyle/>
        <a:p>
          <a:endParaRPr lang="es-PE"/>
        </a:p>
      </dgm:t>
    </dgm:pt>
    <dgm:pt modelId="{3B5878A8-EA90-49A2-96D7-F8B45A5FAE26}" type="sibTrans" cxnId="{90F88254-08C1-4486-B3F1-D0D01E67B677}">
      <dgm:prSet/>
      <dgm:spPr/>
      <dgm:t>
        <a:bodyPr/>
        <a:lstStyle/>
        <a:p>
          <a:endParaRPr lang="es-PE"/>
        </a:p>
      </dgm:t>
    </dgm:pt>
    <dgm:pt modelId="{8AD94617-07E7-44E2-8332-D3762F8209E7}" type="pres">
      <dgm:prSet presAssocID="{A87C38C2-BE64-4982-9551-DC53AD127B19}" presName="linear" presStyleCnt="0">
        <dgm:presLayoutVars>
          <dgm:animLvl val="lvl"/>
          <dgm:resizeHandles val="exact"/>
        </dgm:presLayoutVars>
      </dgm:prSet>
      <dgm:spPr/>
    </dgm:pt>
    <dgm:pt modelId="{51150610-4B3E-49F0-A16C-AE8F10BBEEA9}" type="pres">
      <dgm:prSet presAssocID="{7007DFB5-7329-45EF-B468-C87FA235DFCA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A4215F11-E390-4263-8018-01E442CB6A85}" type="pres">
      <dgm:prSet presAssocID="{FE8D2AFA-C92D-40C6-AF50-D3467C75067E}" presName="spacer" presStyleCnt="0"/>
      <dgm:spPr/>
    </dgm:pt>
    <dgm:pt modelId="{64B09C06-5DD4-4A24-836A-2E3B36680679}" type="pres">
      <dgm:prSet presAssocID="{46ED1847-7C18-46FD-B9C6-EA0E93440C75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0C4A98A8-7D65-4F77-A5D1-D4DB56BDEB1E}" type="pres">
      <dgm:prSet presAssocID="{1A370F36-C779-4CEF-96DB-2A0D84C3406D}" presName="spacer" presStyleCnt="0"/>
      <dgm:spPr/>
    </dgm:pt>
    <dgm:pt modelId="{83DB0A0F-F838-41BB-B620-BB1DC7EEA113}" type="pres">
      <dgm:prSet presAssocID="{61A7E930-D4C6-41B1-B5F1-9238364A4373}" presName="parentText" presStyleLbl="node1" presStyleIdx="2" presStyleCnt="3">
        <dgm:presLayoutVars>
          <dgm:chMax val="0"/>
          <dgm:bulletEnabled val="1"/>
        </dgm:presLayoutVars>
      </dgm:prSet>
      <dgm:spPr/>
    </dgm:pt>
  </dgm:ptLst>
  <dgm:cxnLst>
    <dgm:cxn modelId="{82DBCE0D-0743-403B-AC81-87F2E57E5E30}" srcId="{A87C38C2-BE64-4982-9551-DC53AD127B19}" destId="{46ED1847-7C18-46FD-B9C6-EA0E93440C75}" srcOrd="1" destOrd="0" parTransId="{A95C26A0-EF17-48D7-AFEF-06D0A9DA9C1C}" sibTransId="{1A370F36-C779-4CEF-96DB-2A0D84C3406D}"/>
    <dgm:cxn modelId="{11E72B5F-CFF0-4D11-89CB-0B5D50B73340}" type="presOf" srcId="{61A7E930-D4C6-41B1-B5F1-9238364A4373}" destId="{83DB0A0F-F838-41BB-B620-BB1DC7EEA113}" srcOrd="0" destOrd="0" presId="urn:microsoft.com/office/officeart/2005/8/layout/vList2"/>
    <dgm:cxn modelId="{848A0245-8A75-4DE0-B06E-AB020B2FFA42}" type="presOf" srcId="{46ED1847-7C18-46FD-B9C6-EA0E93440C75}" destId="{64B09C06-5DD4-4A24-836A-2E3B36680679}" srcOrd="0" destOrd="0" presId="urn:microsoft.com/office/officeart/2005/8/layout/vList2"/>
    <dgm:cxn modelId="{90F88254-08C1-4486-B3F1-D0D01E67B677}" srcId="{A87C38C2-BE64-4982-9551-DC53AD127B19}" destId="{61A7E930-D4C6-41B1-B5F1-9238364A4373}" srcOrd="2" destOrd="0" parTransId="{EFFB3628-1226-4373-87FE-CE980354CF70}" sibTransId="{3B5878A8-EA90-49A2-96D7-F8B45A5FAE26}"/>
    <dgm:cxn modelId="{F02D6556-AF3D-4645-B463-D18677994380}" type="presOf" srcId="{7007DFB5-7329-45EF-B468-C87FA235DFCA}" destId="{51150610-4B3E-49F0-A16C-AE8F10BBEEA9}" srcOrd="0" destOrd="0" presId="urn:microsoft.com/office/officeart/2005/8/layout/vList2"/>
    <dgm:cxn modelId="{A1E2FFC6-8029-4FA1-A0E3-922DAB162500}" type="presOf" srcId="{A87C38C2-BE64-4982-9551-DC53AD127B19}" destId="{8AD94617-07E7-44E2-8332-D3762F8209E7}" srcOrd="0" destOrd="0" presId="urn:microsoft.com/office/officeart/2005/8/layout/vList2"/>
    <dgm:cxn modelId="{1301AFF2-0E2C-4958-A1B4-C883515ABA87}" srcId="{A87C38C2-BE64-4982-9551-DC53AD127B19}" destId="{7007DFB5-7329-45EF-B468-C87FA235DFCA}" srcOrd="0" destOrd="0" parTransId="{C7F3819F-FF6A-460C-9265-33808E562F3B}" sibTransId="{FE8D2AFA-C92D-40C6-AF50-D3467C75067E}"/>
    <dgm:cxn modelId="{27C77F3C-6EE0-478B-A45E-F83D1C1AC683}" type="presParOf" srcId="{8AD94617-07E7-44E2-8332-D3762F8209E7}" destId="{51150610-4B3E-49F0-A16C-AE8F10BBEEA9}" srcOrd="0" destOrd="0" presId="urn:microsoft.com/office/officeart/2005/8/layout/vList2"/>
    <dgm:cxn modelId="{6737897E-E8B1-4123-B416-4EDAE4561F2D}" type="presParOf" srcId="{8AD94617-07E7-44E2-8332-D3762F8209E7}" destId="{A4215F11-E390-4263-8018-01E442CB6A85}" srcOrd="1" destOrd="0" presId="urn:microsoft.com/office/officeart/2005/8/layout/vList2"/>
    <dgm:cxn modelId="{4C048EF2-3265-482B-9D45-A6999C0EE841}" type="presParOf" srcId="{8AD94617-07E7-44E2-8332-D3762F8209E7}" destId="{64B09C06-5DD4-4A24-836A-2E3B36680679}" srcOrd="2" destOrd="0" presId="urn:microsoft.com/office/officeart/2005/8/layout/vList2"/>
    <dgm:cxn modelId="{F915B236-4E82-417A-9A8C-628BBA45E5F3}" type="presParOf" srcId="{8AD94617-07E7-44E2-8332-D3762F8209E7}" destId="{0C4A98A8-7D65-4F77-A5D1-D4DB56BDEB1E}" srcOrd="3" destOrd="0" presId="urn:microsoft.com/office/officeart/2005/8/layout/vList2"/>
    <dgm:cxn modelId="{E1FFF15E-9CB2-49EF-B593-214EC73AD973}" type="presParOf" srcId="{8AD94617-07E7-44E2-8332-D3762F8209E7}" destId="{83DB0A0F-F838-41BB-B620-BB1DC7EEA113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5D4623C9-EE40-4564-AB2F-58CDFF9A2E8D}" type="doc">
      <dgm:prSet loTypeId="urn:microsoft.com/office/officeart/2005/8/layout/vList2" loCatId="list" qsTypeId="urn:microsoft.com/office/officeart/2005/8/quickstyle/simple1" qsCatId="simple" csTypeId="urn:microsoft.com/office/officeart/2005/8/colors/accent0_1" csCatId="mainScheme"/>
      <dgm:spPr/>
      <dgm:t>
        <a:bodyPr/>
        <a:lstStyle/>
        <a:p>
          <a:endParaRPr lang="es-PE"/>
        </a:p>
      </dgm:t>
    </dgm:pt>
    <dgm:pt modelId="{9442B1B0-D177-49CB-B5BE-DE498DD37417}">
      <dgm:prSet/>
      <dgm:spPr/>
      <dgm:t>
        <a:bodyPr/>
        <a:lstStyle/>
        <a:p>
          <a:pPr algn="just"/>
          <a:r>
            <a:rPr lang="es-PE" dirty="0"/>
            <a:t>Las normas de procedimiento deben ser </a:t>
          </a:r>
          <a:r>
            <a:rPr lang="es-PE" b="1" u="sng" dirty="0"/>
            <a:t>interpretadas en forma favorable</a:t>
          </a:r>
          <a:r>
            <a:rPr lang="es-PE" dirty="0"/>
            <a:t> a la admisión y decisión final de las pretensiones de los administrados</a:t>
          </a:r>
        </a:p>
      </dgm:t>
    </dgm:pt>
    <dgm:pt modelId="{9D87FAAF-2B37-4128-AF74-BC6F52813A7A}" type="parTrans" cxnId="{5A31749D-033F-48F9-B3D7-461739A3CDDC}">
      <dgm:prSet/>
      <dgm:spPr/>
      <dgm:t>
        <a:bodyPr/>
        <a:lstStyle/>
        <a:p>
          <a:endParaRPr lang="es-PE"/>
        </a:p>
      </dgm:t>
    </dgm:pt>
    <dgm:pt modelId="{2E0D6625-4DB7-4385-A890-D3FBDB5182A2}" type="sibTrans" cxnId="{5A31749D-033F-48F9-B3D7-461739A3CDDC}">
      <dgm:prSet/>
      <dgm:spPr/>
      <dgm:t>
        <a:bodyPr/>
        <a:lstStyle/>
        <a:p>
          <a:endParaRPr lang="es-PE"/>
        </a:p>
      </dgm:t>
    </dgm:pt>
    <dgm:pt modelId="{25FF8C5F-EA6D-4F4F-AB5C-ECB68FB34D87}">
      <dgm:prSet/>
      <dgm:spPr/>
      <dgm:t>
        <a:bodyPr/>
        <a:lstStyle/>
        <a:p>
          <a:pPr algn="just"/>
          <a:r>
            <a:rPr lang="es-PE" dirty="0"/>
            <a:t>De modo que sus derechos e intereses no sean afectados por la exigencia de aspectos formales.</a:t>
          </a:r>
        </a:p>
      </dgm:t>
    </dgm:pt>
    <dgm:pt modelId="{3BCCD7CE-D211-4045-AC69-725B712C18A4}" type="parTrans" cxnId="{142B8FCF-C054-4EB3-813D-8017C80C0432}">
      <dgm:prSet/>
      <dgm:spPr/>
      <dgm:t>
        <a:bodyPr/>
        <a:lstStyle/>
        <a:p>
          <a:endParaRPr lang="es-PE"/>
        </a:p>
      </dgm:t>
    </dgm:pt>
    <dgm:pt modelId="{B068EE60-784B-412B-AB71-6C535E3691FE}" type="sibTrans" cxnId="{142B8FCF-C054-4EB3-813D-8017C80C0432}">
      <dgm:prSet/>
      <dgm:spPr/>
      <dgm:t>
        <a:bodyPr/>
        <a:lstStyle/>
        <a:p>
          <a:endParaRPr lang="es-PE"/>
        </a:p>
      </dgm:t>
    </dgm:pt>
    <dgm:pt modelId="{0804BD48-C5D3-4474-BB1A-FA257420A379}" type="pres">
      <dgm:prSet presAssocID="{5D4623C9-EE40-4564-AB2F-58CDFF9A2E8D}" presName="linear" presStyleCnt="0">
        <dgm:presLayoutVars>
          <dgm:animLvl val="lvl"/>
          <dgm:resizeHandles val="exact"/>
        </dgm:presLayoutVars>
      </dgm:prSet>
      <dgm:spPr/>
    </dgm:pt>
    <dgm:pt modelId="{6A7DF58D-75C3-4830-B193-6CFC9F83CA40}" type="pres">
      <dgm:prSet presAssocID="{9442B1B0-D177-49CB-B5BE-DE498DD37417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DF2A96FA-69C7-471C-B5FD-58DA011A79EF}" type="pres">
      <dgm:prSet presAssocID="{2E0D6625-4DB7-4385-A890-D3FBDB5182A2}" presName="spacer" presStyleCnt="0"/>
      <dgm:spPr/>
    </dgm:pt>
    <dgm:pt modelId="{B5200924-D678-4B39-BE11-A13B5C8B6021}" type="pres">
      <dgm:prSet presAssocID="{25FF8C5F-EA6D-4F4F-AB5C-ECB68FB34D87}" presName="parentText" presStyleLbl="node1" presStyleIdx="1" presStyleCnt="2">
        <dgm:presLayoutVars>
          <dgm:chMax val="0"/>
          <dgm:bulletEnabled val="1"/>
        </dgm:presLayoutVars>
      </dgm:prSet>
      <dgm:spPr/>
    </dgm:pt>
  </dgm:ptLst>
  <dgm:cxnLst>
    <dgm:cxn modelId="{95CA587E-A81E-4986-BE47-D9B101201407}" type="presOf" srcId="{5D4623C9-EE40-4564-AB2F-58CDFF9A2E8D}" destId="{0804BD48-C5D3-4474-BB1A-FA257420A379}" srcOrd="0" destOrd="0" presId="urn:microsoft.com/office/officeart/2005/8/layout/vList2"/>
    <dgm:cxn modelId="{5A31749D-033F-48F9-B3D7-461739A3CDDC}" srcId="{5D4623C9-EE40-4564-AB2F-58CDFF9A2E8D}" destId="{9442B1B0-D177-49CB-B5BE-DE498DD37417}" srcOrd="0" destOrd="0" parTransId="{9D87FAAF-2B37-4128-AF74-BC6F52813A7A}" sibTransId="{2E0D6625-4DB7-4385-A890-D3FBDB5182A2}"/>
    <dgm:cxn modelId="{704CBDA3-BA77-48E6-82A3-0614925A3329}" type="presOf" srcId="{9442B1B0-D177-49CB-B5BE-DE498DD37417}" destId="{6A7DF58D-75C3-4830-B193-6CFC9F83CA40}" srcOrd="0" destOrd="0" presId="urn:microsoft.com/office/officeart/2005/8/layout/vList2"/>
    <dgm:cxn modelId="{142B8FCF-C054-4EB3-813D-8017C80C0432}" srcId="{5D4623C9-EE40-4564-AB2F-58CDFF9A2E8D}" destId="{25FF8C5F-EA6D-4F4F-AB5C-ECB68FB34D87}" srcOrd="1" destOrd="0" parTransId="{3BCCD7CE-D211-4045-AC69-725B712C18A4}" sibTransId="{B068EE60-784B-412B-AB71-6C535E3691FE}"/>
    <dgm:cxn modelId="{2431DED3-3B41-44CC-AD4A-CD521CA65042}" type="presOf" srcId="{25FF8C5F-EA6D-4F4F-AB5C-ECB68FB34D87}" destId="{B5200924-D678-4B39-BE11-A13B5C8B6021}" srcOrd="0" destOrd="0" presId="urn:microsoft.com/office/officeart/2005/8/layout/vList2"/>
    <dgm:cxn modelId="{300B5E31-656A-4727-9933-3072CB73F1C4}" type="presParOf" srcId="{0804BD48-C5D3-4474-BB1A-FA257420A379}" destId="{6A7DF58D-75C3-4830-B193-6CFC9F83CA40}" srcOrd="0" destOrd="0" presId="urn:microsoft.com/office/officeart/2005/8/layout/vList2"/>
    <dgm:cxn modelId="{6DECD2E5-A8AF-441C-878B-DDDA22B94A93}" type="presParOf" srcId="{0804BD48-C5D3-4474-BB1A-FA257420A379}" destId="{DF2A96FA-69C7-471C-B5FD-58DA011A79EF}" srcOrd="1" destOrd="0" presId="urn:microsoft.com/office/officeart/2005/8/layout/vList2"/>
    <dgm:cxn modelId="{FC4F3E94-22B4-4953-AF5A-7646D6C072BF}" type="presParOf" srcId="{0804BD48-C5D3-4474-BB1A-FA257420A379}" destId="{B5200924-D678-4B39-BE11-A13B5C8B6021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4290542F-9FEE-4EEC-B8CD-1C898C3BBFC0}" type="doc">
      <dgm:prSet loTypeId="urn:microsoft.com/office/officeart/2005/8/layout/vList2" loCatId="list" qsTypeId="urn:microsoft.com/office/officeart/2005/8/quickstyle/simple1" qsCatId="simple" csTypeId="urn:microsoft.com/office/officeart/2005/8/colors/accent0_1" csCatId="mainScheme"/>
      <dgm:spPr/>
      <dgm:t>
        <a:bodyPr/>
        <a:lstStyle/>
        <a:p>
          <a:endParaRPr lang="es-PE"/>
        </a:p>
      </dgm:t>
    </dgm:pt>
    <dgm:pt modelId="{E5B7A1B6-304A-435C-B9AA-6D39203B27B1}">
      <dgm:prSet/>
      <dgm:spPr/>
      <dgm:t>
        <a:bodyPr/>
        <a:lstStyle/>
        <a:p>
          <a:pPr algn="just"/>
          <a:r>
            <a:rPr lang="es-PE" dirty="0"/>
            <a:t>En la tramitación del procedimiento administrativo, </a:t>
          </a:r>
          <a:r>
            <a:rPr lang="es-PE" b="1" u="sng" dirty="0"/>
            <a:t>se presume que los documentos y declaraciones formulados por los administrados, responden a la verdad</a:t>
          </a:r>
          <a:r>
            <a:rPr lang="es-PE" dirty="0"/>
            <a:t> de los hechos que ellos afirman. </a:t>
          </a:r>
        </a:p>
      </dgm:t>
    </dgm:pt>
    <dgm:pt modelId="{A1000449-532C-4A7C-A1BD-105465FF5F80}" type="parTrans" cxnId="{B6747133-1C99-4B54-8BF2-2B0D92DD6280}">
      <dgm:prSet/>
      <dgm:spPr/>
      <dgm:t>
        <a:bodyPr/>
        <a:lstStyle/>
        <a:p>
          <a:endParaRPr lang="es-PE"/>
        </a:p>
      </dgm:t>
    </dgm:pt>
    <dgm:pt modelId="{EE547ACE-3DA8-45F3-BD10-A07536FB1142}" type="sibTrans" cxnId="{B6747133-1C99-4B54-8BF2-2B0D92DD6280}">
      <dgm:prSet/>
      <dgm:spPr/>
      <dgm:t>
        <a:bodyPr/>
        <a:lstStyle/>
        <a:p>
          <a:endParaRPr lang="es-PE"/>
        </a:p>
      </dgm:t>
    </dgm:pt>
    <dgm:pt modelId="{CF11B728-8ED3-4701-99BE-BA9CD0987B86}">
      <dgm:prSet/>
      <dgm:spPr/>
      <dgm:t>
        <a:bodyPr/>
        <a:lstStyle/>
        <a:p>
          <a:r>
            <a:rPr lang="es-PE"/>
            <a:t>Esta presunción admite prueba en contrario.</a:t>
          </a:r>
        </a:p>
      </dgm:t>
    </dgm:pt>
    <dgm:pt modelId="{4DAB410A-AC13-4BB4-B090-3715B2EC2F6A}" type="parTrans" cxnId="{AE4DC157-EE1A-44F9-A9E1-D99CF46D9168}">
      <dgm:prSet/>
      <dgm:spPr/>
      <dgm:t>
        <a:bodyPr/>
        <a:lstStyle/>
        <a:p>
          <a:endParaRPr lang="es-PE"/>
        </a:p>
      </dgm:t>
    </dgm:pt>
    <dgm:pt modelId="{E58674A8-E48B-49BB-9B11-8A3AAE511B84}" type="sibTrans" cxnId="{AE4DC157-EE1A-44F9-A9E1-D99CF46D9168}">
      <dgm:prSet/>
      <dgm:spPr/>
      <dgm:t>
        <a:bodyPr/>
        <a:lstStyle/>
        <a:p>
          <a:endParaRPr lang="es-PE"/>
        </a:p>
      </dgm:t>
    </dgm:pt>
    <dgm:pt modelId="{9277F3B3-082F-426A-87C1-5A431F9007F3}" type="pres">
      <dgm:prSet presAssocID="{4290542F-9FEE-4EEC-B8CD-1C898C3BBFC0}" presName="linear" presStyleCnt="0">
        <dgm:presLayoutVars>
          <dgm:animLvl val="lvl"/>
          <dgm:resizeHandles val="exact"/>
        </dgm:presLayoutVars>
      </dgm:prSet>
      <dgm:spPr/>
    </dgm:pt>
    <dgm:pt modelId="{BC8F226A-388A-43E4-B160-5C7D3AB1FE70}" type="pres">
      <dgm:prSet presAssocID="{E5B7A1B6-304A-435C-B9AA-6D39203B27B1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AE8C6AF1-73DB-4264-A40E-BA4CC1506AB7}" type="pres">
      <dgm:prSet presAssocID="{EE547ACE-3DA8-45F3-BD10-A07536FB1142}" presName="spacer" presStyleCnt="0"/>
      <dgm:spPr/>
    </dgm:pt>
    <dgm:pt modelId="{A6D66F72-2F57-456B-A54B-A6A1531C19F0}" type="pres">
      <dgm:prSet presAssocID="{CF11B728-8ED3-4701-99BE-BA9CD0987B86}" presName="parentText" presStyleLbl="node1" presStyleIdx="1" presStyleCnt="2">
        <dgm:presLayoutVars>
          <dgm:chMax val="0"/>
          <dgm:bulletEnabled val="1"/>
        </dgm:presLayoutVars>
      </dgm:prSet>
      <dgm:spPr/>
    </dgm:pt>
  </dgm:ptLst>
  <dgm:cxnLst>
    <dgm:cxn modelId="{B6747133-1C99-4B54-8BF2-2B0D92DD6280}" srcId="{4290542F-9FEE-4EEC-B8CD-1C898C3BBFC0}" destId="{E5B7A1B6-304A-435C-B9AA-6D39203B27B1}" srcOrd="0" destOrd="0" parTransId="{A1000449-532C-4A7C-A1BD-105465FF5F80}" sibTransId="{EE547ACE-3DA8-45F3-BD10-A07536FB1142}"/>
    <dgm:cxn modelId="{F544E570-C9EB-4E02-A2AB-A7A8E94F81CB}" type="presOf" srcId="{CF11B728-8ED3-4701-99BE-BA9CD0987B86}" destId="{A6D66F72-2F57-456B-A54B-A6A1531C19F0}" srcOrd="0" destOrd="0" presId="urn:microsoft.com/office/officeart/2005/8/layout/vList2"/>
    <dgm:cxn modelId="{AE4DC157-EE1A-44F9-A9E1-D99CF46D9168}" srcId="{4290542F-9FEE-4EEC-B8CD-1C898C3BBFC0}" destId="{CF11B728-8ED3-4701-99BE-BA9CD0987B86}" srcOrd="1" destOrd="0" parTransId="{4DAB410A-AC13-4BB4-B090-3715B2EC2F6A}" sibTransId="{E58674A8-E48B-49BB-9B11-8A3AAE511B84}"/>
    <dgm:cxn modelId="{EDBC48A7-6D13-4C5D-9CA5-6540878DFBE9}" type="presOf" srcId="{E5B7A1B6-304A-435C-B9AA-6D39203B27B1}" destId="{BC8F226A-388A-43E4-B160-5C7D3AB1FE70}" srcOrd="0" destOrd="0" presId="urn:microsoft.com/office/officeart/2005/8/layout/vList2"/>
    <dgm:cxn modelId="{BEBB5DF7-DC50-4232-ACE2-C80B5B7D1478}" type="presOf" srcId="{4290542F-9FEE-4EEC-B8CD-1C898C3BBFC0}" destId="{9277F3B3-082F-426A-87C1-5A431F9007F3}" srcOrd="0" destOrd="0" presId="urn:microsoft.com/office/officeart/2005/8/layout/vList2"/>
    <dgm:cxn modelId="{183A35E2-7369-43D0-8E59-E6FE9258C74A}" type="presParOf" srcId="{9277F3B3-082F-426A-87C1-5A431F9007F3}" destId="{BC8F226A-388A-43E4-B160-5C7D3AB1FE70}" srcOrd="0" destOrd="0" presId="urn:microsoft.com/office/officeart/2005/8/layout/vList2"/>
    <dgm:cxn modelId="{6469F20B-5E37-4EFB-B214-DAF025BA692B}" type="presParOf" srcId="{9277F3B3-082F-426A-87C1-5A431F9007F3}" destId="{AE8C6AF1-73DB-4264-A40E-BA4CC1506AB7}" srcOrd="1" destOrd="0" presId="urn:microsoft.com/office/officeart/2005/8/layout/vList2"/>
    <dgm:cxn modelId="{54DCF52D-0F4E-4E88-BD91-1241C451FF5F}" type="presParOf" srcId="{9277F3B3-082F-426A-87C1-5A431F9007F3}" destId="{A6D66F72-2F57-456B-A54B-A6A1531C19F0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9ACBC7C2-33FA-442C-B95D-5D06B5A71D78}" type="doc">
      <dgm:prSet loTypeId="urn:microsoft.com/office/officeart/2005/8/layout/vList2" loCatId="list" qsTypeId="urn:microsoft.com/office/officeart/2005/8/quickstyle/simple1" qsCatId="simple" csTypeId="urn:microsoft.com/office/officeart/2005/8/colors/accent0_1" csCatId="mainScheme"/>
      <dgm:spPr/>
      <dgm:t>
        <a:bodyPr/>
        <a:lstStyle/>
        <a:p>
          <a:endParaRPr lang="es-PE"/>
        </a:p>
      </dgm:t>
    </dgm:pt>
    <dgm:pt modelId="{4CE75AB1-BC38-43A7-90BC-FE65EBD0BF05}">
      <dgm:prSet/>
      <dgm:spPr/>
      <dgm:t>
        <a:bodyPr/>
        <a:lstStyle/>
        <a:p>
          <a:pPr algn="just"/>
          <a:r>
            <a:rPr lang="es-PE" dirty="0"/>
            <a:t>Todos los partícipes del procedimiento, realizan sus respectivos actos procedimentales </a:t>
          </a:r>
          <a:r>
            <a:rPr lang="es-PE" b="1" dirty="0"/>
            <a:t>guiados por el respeto mutuo, la colaboración y la buena fe</a:t>
          </a:r>
          <a:r>
            <a:rPr lang="es-PE" dirty="0"/>
            <a:t>. </a:t>
          </a:r>
        </a:p>
      </dgm:t>
    </dgm:pt>
    <dgm:pt modelId="{8AEA5631-0E7B-41B6-A9CB-FB7317885C34}" type="parTrans" cxnId="{90BD3428-09B3-4580-8259-F2BFE5AD5A1D}">
      <dgm:prSet/>
      <dgm:spPr/>
      <dgm:t>
        <a:bodyPr/>
        <a:lstStyle/>
        <a:p>
          <a:endParaRPr lang="es-PE"/>
        </a:p>
      </dgm:t>
    </dgm:pt>
    <dgm:pt modelId="{B7C71FC4-FA3D-4DB5-951E-1A0C156FC24C}" type="sibTrans" cxnId="{90BD3428-09B3-4580-8259-F2BFE5AD5A1D}">
      <dgm:prSet/>
      <dgm:spPr/>
      <dgm:t>
        <a:bodyPr/>
        <a:lstStyle/>
        <a:p>
          <a:endParaRPr lang="es-PE"/>
        </a:p>
      </dgm:t>
    </dgm:pt>
    <dgm:pt modelId="{46C80420-D5F7-4E82-8E1D-94474BB1C43B}">
      <dgm:prSet/>
      <dgm:spPr/>
      <dgm:t>
        <a:bodyPr/>
        <a:lstStyle/>
        <a:p>
          <a:pPr algn="just"/>
          <a:r>
            <a:rPr lang="es-PE" dirty="0"/>
            <a:t>La autoridad administrativa </a:t>
          </a:r>
          <a:r>
            <a:rPr lang="es-PE" b="1" u="sng" dirty="0"/>
            <a:t>no puede actuar contra sus propios actos</a:t>
          </a:r>
        </a:p>
      </dgm:t>
    </dgm:pt>
    <dgm:pt modelId="{E0A55ADF-5155-4EF1-A577-CEFE43B2AC5F}" type="parTrans" cxnId="{608B5C58-8BA6-40D9-9191-926944720985}">
      <dgm:prSet/>
      <dgm:spPr/>
      <dgm:t>
        <a:bodyPr/>
        <a:lstStyle/>
        <a:p>
          <a:endParaRPr lang="es-PE"/>
        </a:p>
      </dgm:t>
    </dgm:pt>
    <dgm:pt modelId="{5797526A-0090-4CF6-8F2D-5A309A07EB37}" type="sibTrans" cxnId="{608B5C58-8BA6-40D9-9191-926944720985}">
      <dgm:prSet/>
      <dgm:spPr/>
      <dgm:t>
        <a:bodyPr/>
        <a:lstStyle/>
        <a:p>
          <a:endParaRPr lang="es-PE"/>
        </a:p>
      </dgm:t>
    </dgm:pt>
    <dgm:pt modelId="{9DAA5717-2B40-455E-A2B2-3494D1FC25F3}" type="pres">
      <dgm:prSet presAssocID="{9ACBC7C2-33FA-442C-B95D-5D06B5A71D78}" presName="linear" presStyleCnt="0">
        <dgm:presLayoutVars>
          <dgm:animLvl val="lvl"/>
          <dgm:resizeHandles val="exact"/>
        </dgm:presLayoutVars>
      </dgm:prSet>
      <dgm:spPr/>
    </dgm:pt>
    <dgm:pt modelId="{D6941D3B-5D17-45C5-8A90-5E61CCA3B446}" type="pres">
      <dgm:prSet presAssocID="{4CE75AB1-BC38-43A7-90BC-FE65EBD0BF05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62489837-86DB-4F59-B1A9-5319064401AF}" type="pres">
      <dgm:prSet presAssocID="{B7C71FC4-FA3D-4DB5-951E-1A0C156FC24C}" presName="spacer" presStyleCnt="0"/>
      <dgm:spPr/>
    </dgm:pt>
    <dgm:pt modelId="{9DC61BD2-9D86-414A-8E24-DFFF7ACB7232}" type="pres">
      <dgm:prSet presAssocID="{46C80420-D5F7-4E82-8E1D-94474BB1C43B}" presName="parentText" presStyleLbl="node1" presStyleIdx="1" presStyleCnt="2">
        <dgm:presLayoutVars>
          <dgm:chMax val="0"/>
          <dgm:bulletEnabled val="1"/>
        </dgm:presLayoutVars>
      </dgm:prSet>
      <dgm:spPr/>
    </dgm:pt>
  </dgm:ptLst>
  <dgm:cxnLst>
    <dgm:cxn modelId="{B689C115-6A12-42DD-B0E1-0E9EBC283BF1}" type="presOf" srcId="{46C80420-D5F7-4E82-8E1D-94474BB1C43B}" destId="{9DC61BD2-9D86-414A-8E24-DFFF7ACB7232}" srcOrd="0" destOrd="0" presId="urn:microsoft.com/office/officeart/2005/8/layout/vList2"/>
    <dgm:cxn modelId="{90BD3428-09B3-4580-8259-F2BFE5AD5A1D}" srcId="{9ACBC7C2-33FA-442C-B95D-5D06B5A71D78}" destId="{4CE75AB1-BC38-43A7-90BC-FE65EBD0BF05}" srcOrd="0" destOrd="0" parTransId="{8AEA5631-0E7B-41B6-A9CB-FB7317885C34}" sibTransId="{B7C71FC4-FA3D-4DB5-951E-1A0C156FC24C}"/>
    <dgm:cxn modelId="{31028666-7665-4FBC-9777-6DBED2D5E428}" type="presOf" srcId="{9ACBC7C2-33FA-442C-B95D-5D06B5A71D78}" destId="{9DAA5717-2B40-455E-A2B2-3494D1FC25F3}" srcOrd="0" destOrd="0" presId="urn:microsoft.com/office/officeart/2005/8/layout/vList2"/>
    <dgm:cxn modelId="{608B5C58-8BA6-40D9-9191-926944720985}" srcId="{9ACBC7C2-33FA-442C-B95D-5D06B5A71D78}" destId="{46C80420-D5F7-4E82-8E1D-94474BB1C43B}" srcOrd="1" destOrd="0" parTransId="{E0A55ADF-5155-4EF1-A577-CEFE43B2AC5F}" sibTransId="{5797526A-0090-4CF6-8F2D-5A309A07EB37}"/>
    <dgm:cxn modelId="{2E6AB4E9-F341-4F99-A4A4-C1B5DE9145EB}" type="presOf" srcId="{4CE75AB1-BC38-43A7-90BC-FE65EBD0BF05}" destId="{D6941D3B-5D17-45C5-8A90-5E61CCA3B446}" srcOrd="0" destOrd="0" presId="urn:microsoft.com/office/officeart/2005/8/layout/vList2"/>
    <dgm:cxn modelId="{01E954D8-0320-4D96-A186-F9D87FFFB0E2}" type="presParOf" srcId="{9DAA5717-2B40-455E-A2B2-3494D1FC25F3}" destId="{D6941D3B-5D17-45C5-8A90-5E61CCA3B446}" srcOrd="0" destOrd="0" presId="urn:microsoft.com/office/officeart/2005/8/layout/vList2"/>
    <dgm:cxn modelId="{82B4F3AA-3144-490E-80E4-2F767657CA13}" type="presParOf" srcId="{9DAA5717-2B40-455E-A2B2-3494D1FC25F3}" destId="{62489837-86DB-4F59-B1A9-5319064401AF}" srcOrd="1" destOrd="0" presId="urn:microsoft.com/office/officeart/2005/8/layout/vList2"/>
    <dgm:cxn modelId="{C5E79269-B6B3-4D16-B9C2-8C6F10BBA89E}" type="presParOf" srcId="{9DAA5717-2B40-455E-A2B2-3494D1FC25F3}" destId="{9DC61BD2-9D86-414A-8E24-DFFF7ACB7232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F288ED4-FA2B-4BE2-BA5B-588E8F285563}">
      <dsp:nvSpPr>
        <dsp:cNvPr id="0" name=""/>
        <dsp:cNvSpPr/>
      </dsp:nvSpPr>
      <dsp:spPr>
        <a:xfrm>
          <a:off x="843859" y="2612"/>
          <a:ext cx="1670982" cy="100258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PE" sz="1600" kern="1200" dirty="0"/>
            <a:t>1. Legalidad.   </a:t>
          </a:r>
        </a:p>
      </dsp:txBody>
      <dsp:txXfrm>
        <a:off x="843859" y="2612"/>
        <a:ext cx="1670982" cy="1002589"/>
      </dsp:txXfrm>
    </dsp:sp>
    <dsp:sp modelId="{2034D6D8-C2C0-487E-9A04-8E1295D24BC1}">
      <dsp:nvSpPr>
        <dsp:cNvPr id="0" name=""/>
        <dsp:cNvSpPr/>
      </dsp:nvSpPr>
      <dsp:spPr>
        <a:xfrm>
          <a:off x="2681939" y="2612"/>
          <a:ext cx="1670982" cy="100258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PE" sz="1600" kern="1200" dirty="0"/>
            <a:t>2. Debido procedimiento.</a:t>
          </a:r>
        </a:p>
      </dsp:txBody>
      <dsp:txXfrm>
        <a:off x="2681939" y="2612"/>
        <a:ext cx="1670982" cy="1002589"/>
      </dsp:txXfrm>
    </dsp:sp>
    <dsp:sp modelId="{B544C8D1-FC77-4417-B131-CFA6ACB8E550}">
      <dsp:nvSpPr>
        <dsp:cNvPr id="0" name=""/>
        <dsp:cNvSpPr/>
      </dsp:nvSpPr>
      <dsp:spPr>
        <a:xfrm>
          <a:off x="4520020" y="2612"/>
          <a:ext cx="1670982" cy="100258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PE" sz="1600" kern="1200" dirty="0"/>
            <a:t>3. Impulso de oficio.   </a:t>
          </a:r>
        </a:p>
      </dsp:txBody>
      <dsp:txXfrm>
        <a:off x="4520020" y="2612"/>
        <a:ext cx="1670982" cy="1002589"/>
      </dsp:txXfrm>
    </dsp:sp>
    <dsp:sp modelId="{B40E602D-46B0-406D-89E7-82CD9545521F}">
      <dsp:nvSpPr>
        <dsp:cNvPr id="0" name=""/>
        <dsp:cNvSpPr/>
      </dsp:nvSpPr>
      <dsp:spPr>
        <a:xfrm>
          <a:off x="6358100" y="2612"/>
          <a:ext cx="1670982" cy="100258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PE" sz="1600" kern="1200" dirty="0"/>
            <a:t>4. Razonabilidad.   </a:t>
          </a:r>
        </a:p>
      </dsp:txBody>
      <dsp:txXfrm>
        <a:off x="6358100" y="2612"/>
        <a:ext cx="1670982" cy="1002589"/>
      </dsp:txXfrm>
    </dsp:sp>
    <dsp:sp modelId="{30C37D8A-5DF8-4B93-A06C-5A4E4BB51D34}">
      <dsp:nvSpPr>
        <dsp:cNvPr id="0" name=""/>
        <dsp:cNvSpPr/>
      </dsp:nvSpPr>
      <dsp:spPr>
        <a:xfrm>
          <a:off x="8196181" y="2612"/>
          <a:ext cx="1670982" cy="100258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PE" sz="1600" kern="1200" dirty="0"/>
            <a:t>5. Imparcialidad.  </a:t>
          </a:r>
        </a:p>
      </dsp:txBody>
      <dsp:txXfrm>
        <a:off x="8196181" y="2612"/>
        <a:ext cx="1670982" cy="1002589"/>
      </dsp:txXfrm>
    </dsp:sp>
    <dsp:sp modelId="{DDEE0BA9-62CD-4399-8BFA-0CD8665080C5}">
      <dsp:nvSpPr>
        <dsp:cNvPr id="0" name=""/>
        <dsp:cNvSpPr/>
      </dsp:nvSpPr>
      <dsp:spPr>
        <a:xfrm>
          <a:off x="843859" y="1172300"/>
          <a:ext cx="1670982" cy="100258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PE" sz="1600" kern="1200" dirty="0"/>
            <a:t>6. Informalismo.  </a:t>
          </a:r>
        </a:p>
      </dsp:txBody>
      <dsp:txXfrm>
        <a:off x="843859" y="1172300"/>
        <a:ext cx="1670982" cy="1002589"/>
      </dsp:txXfrm>
    </dsp:sp>
    <dsp:sp modelId="{274C86B2-373E-47B4-B132-C70C6169A8DF}">
      <dsp:nvSpPr>
        <dsp:cNvPr id="0" name=""/>
        <dsp:cNvSpPr/>
      </dsp:nvSpPr>
      <dsp:spPr>
        <a:xfrm>
          <a:off x="2681939" y="1172300"/>
          <a:ext cx="1670982" cy="100258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PE" sz="1600" kern="1200" dirty="0"/>
            <a:t>7. Presunción de veracidad.</a:t>
          </a:r>
        </a:p>
      </dsp:txBody>
      <dsp:txXfrm>
        <a:off x="2681939" y="1172300"/>
        <a:ext cx="1670982" cy="1002589"/>
      </dsp:txXfrm>
    </dsp:sp>
    <dsp:sp modelId="{A0DD8C37-E7D6-4C5A-8253-2554A2C63C50}">
      <dsp:nvSpPr>
        <dsp:cNvPr id="0" name=""/>
        <dsp:cNvSpPr/>
      </dsp:nvSpPr>
      <dsp:spPr>
        <a:xfrm>
          <a:off x="4520020" y="1172300"/>
          <a:ext cx="1670982" cy="100258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PE" sz="1600" kern="1200" dirty="0"/>
            <a:t>8. Buena fe procedimental.</a:t>
          </a:r>
        </a:p>
      </dsp:txBody>
      <dsp:txXfrm>
        <a:off x="4520020" y="1172300"/>
        <a:ext cx="1670982" cy="1002589"/>
      </dsp:txXfrm>
    </dsp:sp>
    <dsp:sp modelId="{1BC44061-C176-4CE3-B0C2-4AF2EE0B8D2E}">
      <dsp:nvSpPr>
        <dsp:cNvPr id="0" name=""/>
        <dsp:cNvSpPr/>
      </dsp:nvSpPr>
      <dsp:spPr>
        <a:xfrm>
          <a:off x="6358100" y="1172300"/>
          <a:ext cx="1670982" cy="100258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PE" sz="1600" kern="1200" dirty="0"/>
            <a:t>9. Celeridad.   </a:t>
          </a:r>
        </a:p>
      </dsp:txBody>
      <dsp:txXfrm>
        <a:off x="6358100" y="1172300"/>
        <a:ext cx="1670982" cy="1002589"/>
      </dsp:txXfrm>
    </dsp:sp>
    <dsp:sp modelId="{31A323CA-CA27-41D7-A1EC-5E12BDFA55DB}">
      <dsp:nvSpPr>
        <dsp:cNvPr id="0" name=""/>
        <dsp:cNvSpPr/>
      </dsp:nvSpPr>
      <dsp:spPr>
        <a:xfrm>
          <a:off x="8196181" y="1172300"/>
          <a:ext cx="1670982" cy="100258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PE" sz="1600" kern="1200" dirty="0"/>
            <a:t>10. Eficacia</a:t>
          </a:r>
        </a:p>
      </dsp:txBody>
      <dsp:txXfrm>
        <a:off x="8196181" y="1172300"/>
        <a:ext cx="1670982" cy="1002589"/>
      </dsp:txXfrm>
    </dsp:sp>
    <dsp:sp modelId="{C6414E63-98E7-40C3-9AD1-3280E7D14420}">
      <dsp:nvSpPr>
        <dsp:cNvPr id="0" name=""/>
        <dsp:cNvSpPr/>
      </dsp:nvSpPr>
      <dsp:spPr>
        <a:xfrm>
          <a:off x="843859" y="2341988"/>
          <a:ext cx="1670982" cy="100258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PE" sz="1600" kern="1200" dirty="0"/>
            <a:t>11. Verdad material</a:t>
          </a:r>
        </a:p>
      </dsp:txBody>
      <dsp:txXfrm>
        <a:off x="843859" y="2341988"/>
        <a:ext cx="1670982" cy="1002589"/>
      </dsp:txXfrm>
    </dsp:sp>
    <dsp:sp modelId="{5675DE7C-8ABF-4172-9EF5-131B24265038}">
      <dsp:nvSpPr>
        <dsp:cNvPr id="0" name=""/>
        <dsp:cNvSpPr/>
      </dsp:nvSpPr>
      <dsp:spPr>
        <a:xfrm>
          <a:off x="2681939" y="2341988"/>
          <a:ext cx="1670982" cy="100258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PE" sz="1600" kern="1200" dirty="0"/>
            <a:t>12. Participación.</a:t>
          </a:r>
        </a:p>
      </dsp:txBody>
      <dsp:txXfrm>
        <a:off x="2681939" y="2341988"/>
        <a:ext cx="1670982" cy="1002589"/>
      </dsp:txXfrm>
    </dsp:sp>
    <dsp:sp modelId="{80F4641A-5C37-409C-B8F4-A8569CA4524A}">
      <dsp:nvSpPr>
        <dsp:cNvPr id="0" name=""/>
        <dsp:cNvSpPr/>
      </dsp:nvSpPr>
      <dsp:spPr>
        <a:xfrm>
          <a:off x="4520020" y="2341988"/>
          <a:ext cx="1670982" cy="100258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PE" sz="1600" kern="1200" dirty="0"/>
            <a:t>13. Simplicidad.   </a:t>
          </a:r>
        </a:p>
      </dsp:txBody>
      <dsp:txXfrm>
        <a:off x="4520020" y="2341988"/>
        <a:ext cx="1670982" cy="1002589"/>
      </dsp:txXfrm>
    </dsp:sp>
    <dsp:sp modelId="{9064F35E-F848-4D1A-8052-1D14CDDE6EE1}">
      <dsp:nvSpPr>
        <dsp:cNvPr id="0" name=""/>
        <dsp:cNvSpPr/>
      </dsp:nvSpPr>
      <dsp:spPr>
        <a:xfrm>
          <a:off x="6358100" y="2341988"/>
          <a:ext cx="1670982" cy="100258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PE" sz="1600" kern="1200" dirty="0"/>
            <a:t>14. Uniformidad.   </a:t>
          </a:r>
        </a:p>
      </dsp:txBody>
      <dsp:txXfrm>
        <a:off x="6358100" y="2341988"/>
        <a:ext cx="1670982" cy="1002589"/>
      </dsp:txXfrm>
    </dsp:sp>
    <dsp:sp modelId="{A804F1D2-C880-476D-B56C-BF8409E99C35}">
      <dsp:nvSpPr>
        <dsp:cNvPr id="0" name=""/>
        <dsp:cNvSpPr/>
      </dsp:nvSpPr>
      <dsp:spPr>
        <a:xfrm>
          <a:off x="8196181" y="2341988"/>
          <a:ext cx="1670982" cy="100258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PE" sz="1600" kern="1200" dirty="0"/>
            <a:t>15. Predictibilidad o de confianza legítima.</a:t>
          </a:r>
        </a:p>
      </dsp:txBody>
      <dsp:txXfrm>
        <a:off x="8196181" y="2341988"/>
        <a:ext cx="1670982" cy="1002589"/>
      </dsp:txXfrm>
    </dsp:sp>
    <dsp:sp modelId="{C38BD2E2-1820-49F2-8BDB-7188C88951EE}">
      <dsp:nvSpPr>
        <dsp:cNvPr id="0" name=""/>
        <dsp:cNvSpPr/>
      </dsp:nvSpPr>
      <dsp:spPr>
        <a:xfrm>
          <a:off x="1762899" y="3511675"/>
          <a:ext cx="1670982" cy="100258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PE" sz="1600" kern="1200" dirty="0"/>
            <a:t>16. Privilegio de controles posteriores.   </a:t>
          </a:r>
        </a:p>
      </dsp:txBody>
      <dsp:txXfrm>
        <a:off x="1762899" y="3511675"/>
        <a:ext cx="1670982" cy="1002589"/>
      </dsp:txXfrm>
    </dsp:sp>
    <dsp:sp modelId="{750D996F-53AD-40D6-9854-E6D8754ACB23}">
      <dsp:nvSpPr>
        <dsp:cNvPr id="0" name=""/>
        <dsp:cNvSpPr/>
      </dsp:nvSpPr>
      <dsp:spPr>
        <a:xfrm>
          <a:off x="3600980" y="3511675"/>
          <a:ext cx="1670982" cy="100258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PE" sz="1600" kern="1200" dirty="0"/>
            <a:t>17. Ejercicio legítimo del poder.</a:t>
          </a:r>
        </a:p>
      </dsp:txBody>
      <dsp:txXfrm>
        <a:off x="3600980" y="3511675"/>
        <a:ext cx="1670982" cy="1002589"/>
      </dsp:txXfrm>
    </dsp:sp>
    <dsp:sp modelId="{BBA1B68C-E8C5-498E-8ED8-2D9DE1BDF3A0}">
      <dsp:nvSpPr>
        <dsp:cNvPr id="0" name=""/>
        <dsp:cNvSpPr/>
      </dsp:nvSpPr>
      <dsp:spPr>
        <a:xfrm>
          <a:off x="5439060" y="3511675"/>
          <a:ext cx="1670982" cy="100258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PE" sz="1600" kern="1200" dirty="0"/>
            <a:t>18. Responsabilidad.   </a:t>
          </a:r>
        </a:p>
      </dsp:txBody>
      <dsp:txXfrm>
        <a:off x="5439060" y="3511675"/>
        <a:ext cx="1670982" cy="1002589"/>
      </dsp:txXfrm>
    </dsp:sp>
    <dsp:sp modelId="{844F218F-38CC-47D7-B48C-8EA62D84AA4A}">
      <dsp:nvSpPr>
        <dsp:cNvPr id="0" name=""/>
        <dsp:cNvSpPr/>
      </dsp:nvSpPr>
      <dsp:spPr>
        <a:xfrm>
          <a:off x="7277141" y="3511675"/>
          <a:ext cx="1670982" cy="100258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PE" sz="1600" kern="1200" dirty="0"/>
            <a:t>19. Acceso permanente.</a:t>
          </a:r>
        </a:p>
      </dsp:txBody>
      <dsp:txXfrm>
        <a:off x="7277141" y="3511675"/>
        <a:ext cx="1670982" cy="1002589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FA9FA24-8B3D-487B-BAE9-19EAB9ACA1C2}">
      <dsp:nvSpPr>
        <dsp:cNvPr id="0" name=""/>
        <dsp:cNvSpPr/>
      </dsp:nvSpPr>
      <dsp:spPr>
        <a:xfrm>
          <a:off x="0" y="182180"/>
          <a:ext cx="10249741" cy="219960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marL="0" lvl="0" indent="0" algn="just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PE" sz="4000" kern="1200" dirty="0"/>
            <a:t>Quienes participan en el procedimiento deben ajustar su actuación de tal modo que se </a:t>
          </a:r>
          <a:r>
            <a:rPr lang="es-PE" sz="4000" b="1" u="sng" kern="1200" dirty="0"/>
            <a:t>dote al trámite de la máxima dinámica posible</a:t>
          </a:r>
        </a:p>
      </dsp:txBody>
      <dsp:txXfrm>
        <a:off x="107376" y="289556"/>
        <a:ext cx="10034989" cy="1984848"/>
      </dsp:txXfrm>
    </dsp:sp>
    <dsp:sp modelId="{54A5C56D-70B2-465F-8CEB-2A45333B4B49}">
      <dsp:nvSpPr>
        <dsp:cNvPr id="0" name=""/>
        <dsp:cNvSpPr/>
      </dsp:nvSpPr>
      <dsp:spPr>
        <a:xfrm>
          <a:off x="0" y="2496980"/>
          <a:ext cx="10249741" cy="219960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marL="0" lvl="0" indent="0" algn="just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PE" sz="4000" kern="1200" dirty="0"/>
            <a:t>Evitando actuaciones procesales que dificulten su desenvolvimiento o constituyan meros formalismos.</a:t>
          </a:r>
        </a:p>
      </dsp:txBody>
      <dsp:txXfrm>
        <a:off x="107376" y="2604356"/>
        <a:ext cx="10034989" cy="1984848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1CF0F04-7A96-414C-BAA4-E27DB3D9267A}">
      <dsp:nvSpPr>
        <dsp:cNvPr id="0" name=""/>
        <dsp:cNvSpPr/>
      </dsp:nvSpPr>
      <dsp:spPr>
        <a:xfrm>
          <a:off x="0" y="43048"/>
          <a:ext cx="10507196" cy="2089619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4780" tIns="144780" rIns="144780" bIns="144780" numCol="1" spcCol="1270" anchor="ctr" anchorCtr="0">
          <a:noAutofit/>
        </a:bodyPr>
        <a:lstStyle/>
        <a:p>
          <a:pPr marL="0" lvl="0" indent="0" algn="just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PE" sz="3800" kern="1200" dirty="0"/>
            <a:t>Los sujetos del procedimiento administrativo </a:t>
          </a:r>
          <a:r>
            <a:rPr lang="es-PE" sz="3800" b="1" u="sng" kern="1200" dirty="0"/>
            <a:t>deben hacer prevalecer el cumplimiento de la finalidad del acto procedimental</a:t>
          </a:r>
        </a:p>
      </dsp:txBody>
      <dsp:txXfrm>
        <a:off x="102007" y="145055"/>
        <a:ext cx="10303182" cy="1885605"/>
      </dsp:txXfrm>
    </dsp:sp>
    <dsp:sp modelId="{D01E12C9-4257-4DE6-944F-7D91CC973F61}">
      <dsp:nvSpPr>
        <dsp:cNvPr id="0" name=""/>
        <dsp:cNvSpPr/>
      </dsp:nvSpPr>
      <dsp:spPr>
        <a:xfrm>
          <a:off x="0" y="2242107"/>
          <a:ext cx="10507196" cy="2089619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4780" tIns="144780" rIns="144780" bIns="144780" numCol="1" spcCol="1270" anchor="ctr" anchorCtr="0">
          <a:noAutofit/>
        </a:bodyPr>
        <a:lstStyle/>
        <a:p>
          <a:pPr marL="0" lvl="0" indent="0" algn="just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PE" sz="3800" kern="1200" dirty="0"/>
            <a:t>Sobre aquellos formalismos cuya realización no incida en su validez.</a:t>
          </a:r>
        </a:p>
      </dsp:txBody>
      <dsp:txXfrm>
        <a:off x="102007" y="2344114"/>
        <a:ext cx="10303182" cy="1885605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AAD6D01-43DD-4128-AA2A-19998853F314}">
      <dsp:nvSpPr>
        <dsp:cNvPr id="0" name=""/>
        <dsp:cNvSpPr/>
      </dsp:nvSpPr>
      <dsp:spPr>
        <a:xfrm>
          <a:off x="0" y="106781"/>
          <a:ext cx="10011895" cy="2089619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4780" tIns="144780" rIns="144780" bIns="144780" numCol="1" spcCol="1270" anchor="ctr" anchorCtr="0">
          <a:noAutofit/>
        </a:bodyPr>
        <a:lstStyle/>
        <a:p>
          <a:pPr marL="0" lvl="0" indent="0" algn="just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PE" sz="3800" kern="1200" dirty="0"/>
            <a:t>En el procedimiento, la autoridad administrativa competente deberá </a:t>
          </a:r>
          <a:r>
            <a:rPr lang="es-PE" sz="3800" b="1" u="sng" kern="1200" dirty="0"/>
            <a:t>verificar plenamente los hechos que sirven de motivo a sus decisiones</a:t>
          </a:r>
        </a:p>
      </dsp:txBody>
      <dsp:txXfrm>
        <a:off x="102007" y="208788"/>
        <a:ext cx="9807881" cy="1885605"/>
      </dsp:txXfrm>
    </dsp:sp>
    <dsp:sp modelId="{1C77B692-C8CF-4848-A6D7-05394DF2A0F9}">
      <dsp:nvSpPr>
        <dsp:cNvPr id="0" name=""/>
        <dsp:cNvSpPr/>
      </dsp:nvSpPr>
      <dsp:spPr>
        <a:xfrm>
          <a:off x="0" y="2305841"/>
          <a:ext cx="10011895" cy="2089619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4780" tIns="144780" rIns="144780" bIns="144780" numCol="1" spcCol="1270" anchor="ctr" anchorCtr="0">
          <a:noAutofit/>
        </a:bodyPr>
        <a:lstStyle/>
        <a:p>
          <a:pPr marL="0" lvl="0" indent="0" algn="just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PE" sz="3800" kern="1200" dirty="0"/>
            <a:t>Deberá adoptar todas las medidas probatorias necesarias autorizadas por la ley.</a:t>
          </a:r>
        </a:p>
      </dsp:txBody>
      <dsp:txXfrm>
        <a:off x="102007" y="2407848"/>
        <a:ext cx="9807881" cy="1885605"/>
      </dsp:txXfrm>
    </dsp:sp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D3D26D5-2457-491B-A425-779796A79C45}">
      <dsp:nvSpPr>
        <dsp:cNvPr id="0" name=""/>
        <dsp:cNvSpPr/>
      </dsp:nvSpPr>
      <dsp:spPr>
        <a:xfrm>
          <a:off x="0" y="220501"/>
          <a:ext cx="11050120" cy="203463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0970" tIns="140970" rIns="140970" bIns="140970" numCol="1" spcCol="1270" anchor="ctr" anchorCtr="0">
          <a:noAutofit/>
        </a:bodyPr>
        <a:lstStyle/>
        <a:p>
          <a:pPr marL="0" lvl="0" indent="0" algn="just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PE" sz="3700" kern="1200" dirty="0"/>
            <a:t>Las entidades deben brindar las condiciones necesarias a todos los administrados </a:t>
          </a:r>
          <a:r>
            <a:rPr lang="es-PE" sz="3700" b="1" u="sng" kern="1200" dirty="0"/>
            <a:t>para acceder a la información que administren, sin expresión de causa</a:t>
          </a:r>
        </a:p>
      </dsp:txBody>
      <dsp:txXfrm>
        <a:off x="99322" y="319823"/>
        <a:ext cx="10851476" cy="1835986"/>
      </dsp:txXfrm>
    </dsp:sp>
    <dsp:sp modelId="{66D1F3D8-9750-4623-844B-E842977885B5}">
      <dsp:nvSpPr>
        <dsp:cNvPr id="0" name=""/>
        <dsp:cNvSpPr/>
      </dsp:nvSpPr>
      <dsp:spPr>
        <a:xfrm>
          <a:off x="0" y="2361691"/>
          <a:ext cx="11050120" cy="203463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0970" tIns="140970" rIns="140970" bIns="140970" numCol="1" spcCol="1270" anchor="ctr" anchorCtr="0">
          <a:noAutofit/>
        </a:bodyPr>
        <a:lstStyle/>
        <a:p>
          <a:pPr marL="0" lvl="0" indent="0" algn="just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PE" sz="3700" kern="1200" dirty="0"/>
            <a:t>Salvo aquellas que afectan la intimidad personal, las vinculadas a la seguridad nacional o las que expresamente sean excluidas por ley</a:t>
          </a:r>
        </a:p>
      </dsp:txBody>
      <dsp:txXfrm>
        <a:off x="99322" y="2461013"/>
        <a:ext cx="10851476" cy="1835986"/>
      </dsp:txXfrm>
    </dsp:sp>
  </dsp:spTree>
</dsp:drawing>
</file>

<file path=ppt/diagrams/drawing1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C66E61B-2075-4A19-AE7D-E21B25B365F1}">
      <dsp:nvSpPr>
        <dsp:cNvPr id="0" name=""/>
        <dsp:cNvSpPr/>
      </dsp:nvSpPr>
      <dsp:spPr>
        <a:xfrm>
          <a:off x="0" y="489768"/>
          <a:ext cx="10906126" cy="1233179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marL="0" lvl="0" indent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PE" sz="3100" kern="1200"/>
            <a:t>Los trámites establecidos por la autoridad administrativa deberán ser sencillos, debiendo eliminarse toda complejidad innecesaria</a:t>
          </a:r>
        </a:p>
      </dsp:txBody>
      <dsp:txXfrm>
        <a:off x="60199" y="549967"/>
        <a:ext cx="10785728" cy="1112781"/>
      </dsp:txXfrm>
    </dsp:sp>
    <dsp:sp modelId="{29CC6854-9872-4DA1-8F63-CC38782800A5}">
      <dsp:nvSpPr>
        <dsp:cNvPr id="0" name=""/>
        <dsp:cNvSpPr/>
      </dsp:nvSpPr>
      <dsp:spPr>
        <a:xfrm>
          <a:off x="0" y="1812228"/>
          <a:ext cx="10906126" cy="1233179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marL="0" lvl="0" indent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PE" sz="3100" kern="1200"/>
            <a:t>Los requisitos exigidos deberán ser racionales y proporcionales a los fines que se persigue cumplir.</a:t>
          </a:r>
        </a:p>
      </dsp:txBody>
      <dsp:txXfrm>
        <a:off x="60199" y="1872427"/>
        <a:ext cx="10785728" cy="1112781"/>
      </dsp:txXfrm>
    </dsp:sp>
  </dsp:spTree>
</dsp:drawing>
</file>

<file path=ppt/diagrams/drawing1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4F8BBAC-6AB0-4DB1-A22B-CF65B123D75E}">
      <dsp:nvSpPr>
        <dsp:cNvPr id="0" name=""/>
        <dsp:cNvSpPr/>
      </dsp:nvSpPr>
      <dsp:spPr>
        <a:xfrm>
          <a:off x="0" y="171560"/>
          <a:ext cx="10389744" cy="1532286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just" defTabSz="13335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PE" sz="3000" kern="1200" dirty="0"/>
            <a:t>La autoridad administrativa </a:t>
          </a:r>
          <a:r>
            <a:rPr lang="es-PE" sz="3000" b="1" u="sng" kern="1200" dirty="0"/>
            <a:t>brinda información veraz, completa y confiable</a:t>
          </a:r>
          <a:r>
            <a:rPr lang="es-PE" sz="3000" kern="1200" dirty="0"/>
            <a:t> sobre cada procedimiento a su cargo.</a:t>
          </a:r>
        </a:p>
      </dsp:txBody>
      <dsp:txXfrm>
        <a:off x="74800" y="246360"/>
        <a:ext cx="10240144" cy="1382686"/>
      </dsp:txXfrm>
    </dsp:sp>
    <dsp:sp modelId="{092DF9C0-533A-441D-A633-B020CAD06076}">
      <dsp:nvSpPr>
        <dsp:cNvPr id="0" name=""/>
        <dsp:cNvSpPr/>
      </dsp:nvSpPr>
      <dsp:spPr>
        <a:xfrm>
          <a:off x="0" y="1871240"/>
          <a:ext cx="10389744" cy="1801799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just" defTabSz="13335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PE" sz="3000" kern="1200" dirty="0"/>
            <a:t>El administrado puede tener una comprensión cierta sobre los requisitos, trámites, duración estimada y resultados posibles que se podrían obtener.</a:t>
          </a:r>
        </a:p>
      </dsp:txBody>
      <dsp:txXfrm>
        <a:off x="87957" y="1959197"/>
        <a:ext cx="10213830" cy="1625885"/>
      </dsp:txXfrm>
    </dsp:sp>
    <dsp:sp modelId="{315627ED-3A86-4D9B-B331-0E59DF357319}">
      <dsp:nvSpPr>
        <dsp:cNvPr id="0" name=""/>
        <dsp:cNvSpPr/>
      </dsp:nvSpPr>
      <dsp:spPr>
        <a:xfrm>
          <a:off x="0" y="3811859"/>
          <a:ext cx="10389744" cy="1035134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just" defTabSz="13335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PE" sz="3000" kern="1200" dirty="0"/>
            <a:t>La autoridad administrativa se somete al ordenamiento jurídico vigente y </a:t>
          </a:r>
          <a:r>
            <a:rPr lang="es-PE" sz="3000" b="1" u="sng" kern="1200" dirty="0"/>
            <a:t>no puede actuar arbitrariamente</a:t>
          </a:r>
          <a:r>
            <a:rPr lang="es-PE" sz="3000" kern="1200" dirty="0"/>
            <a:t>. </a:t>
          </a:r>
        </a:p>
      </dsp:txBody>
      <dsp:txXfrm>
        <a:off x="50531" y="3862390"/>
        <a:ext cx="10288682" cy="934072"/>
      </dsp:txXfrm>
    </dsp:sp>
  </dsp:spTree>
</dsp:drawing>
</file>

<file path=ppt/diagrams/drawing1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3459575-700D-4BAE-BEF5-D51753AC3016}">
      <dsp:nvSpPr>
        <dsp:cNvPr id="0" name=""/>
        <dsp:cNvSpPr/>
      </dsp:nvSpPr>
      <dsp:spPr>
        <a:xfrm>
          <a:off x="0" y="38286"/>
          <a:ext cx="10771094" cy="2089619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4780" tIns="144780" rIns="144780" bIns="144780" numCol="1" spcCol="1270" anchor="ctr" anchorCtr="0">
          <a:noAutofit/>
        </a:bodyPr>
        <a:lstStyle/>
        <a:p>
          <a:pPr marL="0" lvl="0" indent="0" algn="just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PE" sz="3800" kern="1200" dirty="0"/>
            <a:t>La tramitación de los procedimientos administrativos se sustentará en la aplicación de la </a:t>
          </a:r>
          <a:r>
            <a:rPr lang="es-PE" sz="3800" b="1" u="sng" kern="1200" dirty="0"/>
            <a:t>fiscalización posterior</a:t>
          </a:r>
        </a:p>
      </dsp:txBody>
      <dsp:txXfrm>
        <a:off x="102007" y="140293"/>
        <a:ext cx="10567080" cy="1885605"/>
      </dsp:txXfrm>
    </dsp:sp>
    <dsp:sp modelId="{9E40D8E8-6A46-48D6-AD8B-1F7B2FF469F4}">
      <dsp:nvSpPr>
        <dsp:cNvPr id="0" name=""/>
        <dsp:cNvSpPr/>
      </dsp:nvSpPr>
      <dsp:spPr>
        <a:xfrm>
          <a:off x="0" y="2237346"/>
          <a:ext cx="10771094" cy="2089619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4780" tIns="144780" rIns="144780" bIns="144780" numCol="1" spcCol="1270" anchor="ctr" anchorCtr="0">
          <a:noAutofit/>
        </a:bodyPr>
        <a:lstStyle/>
        <a:p>
          <a:pPr marL="0" lvl="0" indent="0" algn="just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PE" sz="3800" kern="1200" dirty="0"/>
            <a:t>Reservándose la autoridad administrativa, el derecho de comprobar la veracidad de la información presentada</a:t>
          </a:r>
        </a:p>
      </dsp:txBody>
      <dsp:txXfrm>
        <a:off x="102007" y="2339353"/>
        <a:ext cx="10567080" cy="1885605"/>
      </dsp:txXfrm>
    </dsp:sp>
  </dsp:spTree>
</dsp:drawing>
</file>

<file path=ppt/diagrams/drawing1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034DC29-4ED1-477A-9DF0-113E4591A12B}">
      <dsp:nvSpPr>
        <dsp:cNvPr id="0" name=""/>
        <dsp:cNvSpPr/>
      </dsp:nvSpPr>
      <dsp:spPr>
        <a:xfrm>
          <a:off x="0" y="52015"/>
          <a:ext cx="11477625" cy="170469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marL="0" lvl="0" indent="0" algn="just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PE" sz="3100" kern="1200" dirty="0"/>
            <a:t>La autoridad administrativa </a:t>
          </a:r>
          <a:r>
            <a:rPr lang="es-PE" sz="3100" b="1" u="sng" kern="1200" dirty="0"/>
            <a:t>ejerce única y exclusivamente las competencias atribuidas</a:t>
          </a:r>
          <a:r>
            <a:rPr lang="es-PE" sz="3100" kern="1200" dirty="0"/>
            <a:t> para la finalidad prevista en las normas que le otorgan facultades o potestades</a:t>
          </a:r>
        </a:p>
      </dsp:txBody>
      <dsp:txXfrm>
        <a:off x="83216" y="135231"/>
        <a:ext cx="11311193" cy="1538258"/>
      </dsp:txXfrm>
    </dsp:sp>
    <dsp:sp modelId="{83CA4041-DAB3-4F6F-8D6C-198E2CFBA2F4}">
      <dsp:nvSpPr>
        <dsp:cNvPr id="0" name=""/>
        <dsp:cNvSpPr/>
      </dsp:nvSpPr>
      <dsp:spPr>
        <a:xfrm>
          <a:off x="0" y="1845985"/>
          <a:ext cx="11477625" cy="170469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marL="0" lvl="0" indent="0" algn="just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PE" sz="3100" kern="1200" dirty="0"/>
            <a:t>Evitándose especialmente el </a:t>
          </a:r>
          <a:r>
            <a:rPr lang="es-PE" sz="3100" b="1" u="sng" kern="1200" dirty="0"/>
            <a:t>abuso del poder</a:t>
          </a:r>
          <a:r>
            <a:rPr lang="es-PE" sz="3100" kern="1200" dirty="0"/>
            <a:t>, bien sea para objetivos distintos de los establecidos en las disposiciones generales o en contra del interés general.</a:t>
          </a:r>
        </a:p>
      </dsp:txBody>
      <dsp:txXfrm>
        <a:off x="83216" y="1929201"/>
        <a:ext cx="11311193" cy="1538258"/>
      </dsp:txXfrm>
    </dsp:sp>
  </dsp:spTree>
</dsp:drawing>
</file>

<file path=ppt/diagrams/drawing1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4E3BD0A-50FD-4335-9FD7-C1AB26D3D584}">
      <dsp:nvSpPr>
        <dsp:cNvPr id="0" name=""/>
        <dsp:cNvSpPr/>
      </dsp:nvSpPr>
      <dsp:spPr>
        <a:xfrm>
          <a:off x="0" y="476558"/>
          <a:ext cx="10726411" cy="164970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just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PE" sz="3000" kern="1200" dirty="0"/>
            <a:t>La autoridad administrativa está obligada a </a:t>
          </a:r>
          <a:r>
            <a:rPr lang="es-PE" sz="3000" b="1" u="sng" kern="1200" dirty="0"/>
            <a:t>responder por los daños ocasionados contra los administrados</a:t>
          </a:r>
          <a:r>
            <a:rPr lang="es-PE" sz="3000" kern="1200" dirty="0"/>
            <a:t> como consecuencia del mal funcionamiento de la actividad administrativa</a:t>
          </a:r>
        </a:p>
      </dsp:txBody>
      <dsp:txXfrm>
        <a:off x="80532" y="557090"/>
        <a:ext cx="10565347" cy="1488636"/>
      </dsp:txXfrm>
    </dsp:sp>
    <dsp:sp modelId="{10E10BAA-A96C-46ED-A2A3-BB82D7046CF2}">
      <dsp:nvSpPr>
        <dsp:cNvPr id="0" name=""/>
        <dsp:cNvSpPr/>
      </dsp:nvSpPr>
      <dsp:spPr>
        <a:xfrm>
          <a:off x="0" y="2212658"/>
          <a:ext cx="10726411" cy="164970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just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PE" sz="3000" kern="1200" dirty="0"/>
            <a:t>Las entidades y sus funcionarios o servidores asumen las consecuencias de sus actuaciones de acuerdo con el ordenamiento jurídico.</a:t>
          </a:r>
        </a:p>
      </dsp:txBody>
      <dsp:txXfrm>
        <a:off x="80532" y="2293190"/>
        <a:ext cx="10565347" cy="1488636"/>
      </dsp:txXfrm>
    </dsp:sp>
  </dsp:spTree>
</dsp:drawing>
</file>

<file path=ppt/diagrams/drawing1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704701C-42B3-4E45-B004-AFB2B93AD52D}">
      <dsp:nvSpPr>
        <dsp:cNvPr id="0" name=""/>
        <dsp:cNvSpPr/>
      </dsp:nvSpPr>
      <dsp:spPr>
        <a:xfrm>
          <a:off x="0" y="164632"/>
          <a:ext cx="11165822" cy="2089619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4780" tIns="144780" rIns="144780" bIns="144780" numCol="1" spcCol="1270" anchor="ctr" anchorCtr="0">
          <a:noAutofit/>
        </a:bodyPr>
        <a:lstStyle/>
        <a:p>
          <a:pPr marL="0" lvl="0" indent="0" algn="just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PE" sz="3800" kern="1200" dirty="0"/>
            <a:t>La autoridad administrativa está obligada a </a:t>
          </a:r>
          <a:r>
            <a:rPr lang="es-PE" sz="3800" b="1" u="sng" kern="1200" dirty="0"/>
            <a:t>facilitar información a los administrados que son parte</a:t>
          </a:r>
          <a:r>
            <a:rPr lang="es-PE" sz="3800" kern="1200" dirty="0"/>
            <a:t> en un procedimiento administrativo tramitado ante ellas</a:t>
          </a:r>
        </a:p>
      </dsp:txBody>
      <dsp:txXfrm>
        <a:off x="102007" y="266639"/>
        <a:ext cx="10961808" cy="1885605"/>
      </dsp:txXfrm>
    </dsp:sp>
    <dsp:sp modelId="{A2A78F47-F762-4810-88F5-9D04F4D3FDEB}">
      <dsp:nvSpPr>
        <dsp:cNvPr id="0" name=""/>
        <dsp:cNvSpPr/>
      </dsp:nvSpPr>
      <dsp:spPr>
        <a:xfrm>
          <a:off x="0" y="2363692"/>
          <a:ext cx="11165822" cy="2089619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4780" tIns="144780" rIns="144780" bIns="144780" numCol="1" spcCol="1270" anchor="ctr" anchorCtr="0">
          <a:noAutofit/>
        </a:bodyPr>
        <a:lstStyle/>
        <a:p>
          <a:pPr marL="0" lvl="0" indent="0" algn="just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PE" sz="3800" kern="1200" dirty="0"/>
            <a:t>En cualquier momento del referido procedimiento puedan conocer su estado de tramitación y a acceder y obtener copias de los documentos.</a:t>
          </a:r>
        </a:p>
      </dsp:txBody>
      <dsp:txXfrm>
        <a:off x="102007" y="2465699"/>
        <a:ext cx="10961808" cy="188560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FCBE2AF-58DB-4884-AD86-40C38FAAE2AA}">
      <dsp:nvSpPr>
        <dsp:cNvPr id="0" name=""/>
        <dsp:cNvSpPr/>
      </dsp:nvSpPr>
      <dsp:spPr>
        <a:xfrm>
          <a:off x="5105032" y="2480944"/>
          <a:ext cx="1019909" cy="132385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509954" y="0"/>
              </a:lnTo>
              <a:lnTo>
                <a:pt x="509954" y="1323851"/>
              </a:lnTo>
              <a:lnTo>
                <a:pt x="1019909" y="1323851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9D60E0B-58CE-4750-BC97-A3B655F4A51D}">
      <dsp:nvSpPr>
        <dsp:cNvPr id="0" name=""/>
        <dsp:cNvSpPr/>
      </dsp:nvSpPr>
      <dsp:spPr>
        <a:xfrm>
          <a:off x="5105032" y="1157092"/>
          <a:ext cx="1019909" cy="1323851"/>
        </a:xfrm>
        <a:custGeom>
          <a:avLst/>
          <a:gdLst/>
          <a:ahLst/>
          <a:cxnLst/>
          <a:rect l="0" t="0" r="0" b="0"/>
          <a:pathLst>
            <a:path>
              <a:moveTo>
                <a:pt x="0" y="1323851"/>
              </a:moveTo>
              <a:lnTo>
                <a:pt x="509954" y="1323851"/>
              </a:lnTo>
              <a:lnTo>
                <a:pt x="509954" y="0"/>
              </a:lnTo>
              <a:lnTo>
                <a:pt x="1019909" y="0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C5E6D1B-D4CA-4673-9381-9E0D9763FB4D}">
      <dsp:nvSpPr>
        <dsp:cNvPr id="0" name=""/>
        <dsp:cNvSpPr/>
      </dsp:nvSpPr>
      <dsp:spPr>
        <a:xfrm>
          <a:off x="5483" y="1703262"/>
          <a:ext cx="5099549" cy="155536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415" tIns="18415" rIns="18415" bIns="18415" numCol="1" spcCol="1270" anchor="ctr" anchorCtr="0">
          <a:noAutofit/>
        </a:bodyPr>
        <a:lstStyle/>
        <a:p>
          <a:pPr marL="0" lvl="0" indent="0" algn="ctr" defTabSz="12890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PE" sz="2900" kern="1200" dirty="0"/>
            <a:t>Las autoridades administrativas actúan con </a:t>
          </a:r>
          <a:r>
            <a:rPr lang="es-PE" sz="2900" b="1" u="sng" kern="1200" dirty="0"/>
            <a:t>respeto a la Constitución, la ley y al derecho</a:t>
          </a:r>
        </a:p>
      </dsp:txBody>
      <dsp:txXfrm>
        <a:off x="5483" y="1703262"/>
        <a:ext cx="5099549" cy="1555362"/>
      </dsp:txXfrm>
    </dsp:sp>
    <dsp:sp modelId="{73027AD5-8888-4FDE-9F09-B4B096F4EF6D}">
      <dsp:nvSpPr>
        <dsp:cNvPr id="0" name=""/>
        <dsp:cNvSpPr/>
      </dsp:nvSpPr>
      <dsp:spPr>
        <a:xfrm>
          <a:off x="6124942" y="151962"/>
          <a:ext cx="5099549" cy="201025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415" tIns="18415" rIns="18415" bIns="18415" numCol="1" spcCol="1270" anchor="ctr" anchorCtr="0">
          <a:noAutofit/>
        </a:bodyPr>
        <a:lstStyle/>
        <a:p>
          <a:pPr marL="0" lvl="0" indent="0" algn="ctr" defTabSz="12890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PE" sz="2900" kern="1200" dirty="0"/>
            <a:t>Principio de legalidad implica que la autoridad administrativa sólo hace lo que la ley le permite</a:t>
          </a:r>
        </a:p>
      </dsp:txBody>
      <dsp:txXfrm>
        <a:off x="6124942" y="151962"/>
        <a:ext cx="5099549" cy="2010259"/>
      </dsp:txXfrm>
    </dsp:sp>
    <dsp:sp modelId="{9CFBAF89-ABCE-4679-8A77-F77ABD445DBA}">
      <dsp:nvSpPr>
        <dsp:cNvPr id="0" name=""/>
        <dsp:cNvSpPr/>
      </dsp:nvSpPr>
      <dsp:spPr>
        <a:xfrm>
          <a:off x="6124942" y="2799665"/>
          <a:ext cx="5099549" cy="201025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415" tIns="18415" rIns="18415" bIns="18415" numCol="1" spcCol="1270" anchor="ctr" anchorCtr="0">
          <a:noAutofit/>
        </a:bodyPr>
        <a:lstStyle/>
        <a:p>
          <a:pPr marL="0" lvl="0" indent="0" algn="ctr" defTabSz="12890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PE" sz="2900" kern="1200" dirty="0"/>
            <a:t> Principio de libertad por el cual todo ciudadano puede hacer todo aquello que la ley no prohíbe.</a:t>
          </a:r>
        </a:p>
      </dsp:txBody>
      <dsp:txXfrm>
        <a:off x="6124942" y="2799665"/>
        <a:ext cx="5099549" cy="2010259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D88D998-D675-4A7A-A156-F760ADB8D389}">
      <dsp:nvSpPr>
        <dsp:cNvPr id="0" name=""/>
        <dsp:cNvSpPr/>
      </dsp:nvSpPr>
      <dsp:spPr>
        <a:xfrm>
          <a:off x="3770850" y="2242084"/>
          <a:ext cx="145178" cy="152354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72589" y="0"/>
              </a:lnTo>
              <a:lnTo>
                <a:pt x="72589" y="1523547"/>
              </a:lnTo>
              <a:lnTo>
                <a:pt x="145178" y="1523547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6CD2921-F00F-4D53-ACFA-27FC57BBE1EB}">
      <dsp:nvSpPr>
        <dsp:cNvPr id="0" name=""/>
        <dsp:cNvSpPr/>
      </dsp:nvSpPr>
      <dsp:spPr>
        <a:xfrm>
          <a:off x="3770850" y="2196364"/>
          <a:ext cx="145178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145178" y="45720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6D3C1CF-CE9D-4CDF-9DAD-C05BDE4AE49D}">
      <dsp:nvSpPr>
        <dsp:cNvPr id="0" name=""/>
        <dsp:cNvSpPr/>
      </dsp:nvSpPr>
      <dsp:spPr>
        <a:xfrm>
          <a:off x="3770850" y="718536"/>
          <a:ext cx="145178" cy="1523547"/>
        </a:xfrm>
        <a:custGeom>
          <a:avLst/>
          <a:gdLst/>
          <a:ahLst/>
          <a:cxnLst/>
          <a:rect l="0" t="0" r="0" b="0"/>
          <a:pathLst>
            <a:path>
              <a:moveTo>
                <a:pt x="0" y="1523547"/>
              </a:moveTo>
              <a:lnTo>
                <a:pt x="72589" y="1523547"/>
              </a:lnTo>
              <a:lnTo>
                <a:pt x="72589" y="0"/>
              </a:lnTo>
              <a:lnTo>
                <a:pt x="145178" y="0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75F79D0-3032-466D-80BA-76E9CD43AD0C}">
      <dsp:nvSpPr>
        <dsp:cNvPr id="0" name=""/>
        <dsp:cNvSpPr/>
      </dsp:nvSpPr>
      <dsp:spPr>
        <a:xfrm>
          <a:off x="108292" y="1172940"/>
          <a:ext cx="3662558" cy="2138286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875" tIns="15875" rIns="15875" bIns="15875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PE" sz="2500" kern="1200" dirty="0"/>
            <a:t>Los administrados gozan de los </a:t>
          </a:r>
          <a:r>
            <a:rPr lang="es-PE" sz="2500" b="1" kern="1200" dirty="0"/>
            <a:t>derechos y garantías implícitos al debido procedimiento </a:t>
          </a:r>
          <a:r>
            <a:rPr lang="es-PE" sz="2500" kern="1200" dirty="0"/>
            <a:t>administrativo (no taxativo):</a:t>
          </a:r>
        </a:p>
      </dsp:txBody>
      <dsp:txXfrm>
        <a:off x="108292" y="1172940"/>
        <a:ext cx="3662558" cy="2138286"/>
      </dsp:txXfrm>
    </dsp:sp>
    <dsp:sp modelId="{41F38825-3DE3-45BA-8533-9F297CE8B588}">
      <dsp:nvSpPr>
        <dsp:cNvPr id="0" name=""/>
        <dsp:cNvSpPr/>
      </dsp:nvSpPr>
      <dsp:spPr>
        <a:xfrm>
          <a:off x="3916028" y="2131"/>
          <a:ext cx="7235352" cy="143281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875" tIns="15875" rIns="15875" bIns="15875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PE" sz="2500" kern="1200" dirty="0"/>
            <a:t>a ser notificados, a acceder al expediente; a refutar los cargos imputados;</a:t>
          </a:r>
        </a:p>
      </dsp:txBody>
      <dsp:txXfrm>
        <a:off x="3916028" y="2131"/>
        <a:ext cx="7235352" cy="1432810"/>
      </dsp:txXfrm>
    </dsp:sp>
    <dsp:sp modelId="{D49E2666-4012-445C-BD43-B9F1828F8A78}">
      <dsp:nvSpPr>
        <dsp:cNvPr id="0" name=""/>
        <dsp:cNvSpPr/>
      </dsp:nvSpPr>
      <dsp:spPr>
        <a:xfrm>
          <a:off x="3916028" y="1525678"/>
          <a:ext cx="7235352" cy="143281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875" tIns="15875" rIns="15875" bIns="15875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PE" sz="2500" kern="1200" dirty="0"/>
            <a:t>a exponer argumentos y a presentar alegatos complementarios, a ofrecer y a producir pruebas, a solicitar el uso de la palabra</a:t>
          </a:r>
        </a:p>
      </dsp:txBody>
      <dsp:txXfrm>
        <a:off x="3916028" y="1525678"/>
        <a:ext cx="7235352" cy="1432810"/>
      </dsp:txXfrm>
    </dsp:sp>
    <dsp:sp modelId="{04D6CEFE-BF92-4851-BB43-1F9792829A76}">
      <dsp:nvSpPr>
        <dsp:cNvPr id="0" name=""/>
        <dsp:cNvSpPr/>
      </dsp:nvSpPr>
      <dsp:spPr>
        <a:xfrm>
          <a:off x="3916028" y="3049225"/>
          <a:ext cx="7235352" cy="143281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875" tIns="15875" rIns="15875" bIns="15875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PE" sz="2500" kern="1200" dirty="0"/>
            <a:t>a obtener una decisión motivada, fundada en derecho, emitida por autoridad competente, y en un plazo razonable. a impugnar las decisiones que los afecten.</a:t>
          </a:r>
        </a:p>
      </dsp:txBody>
      <dsp:txXfrm>
        <a:off x="3916028" y="3049225"/>
        <a:ext cx="7235352" cy="1432810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9F0B086-D0FC-43C5-BFD7-4CE6EC0045B6}">
      <dsp:nvSpPr>
        <dsp:cNvPr id="0" name=""/>
        <dsp:cNvSpPr/>
      </dsp:nvSpPr>
      <dsp:spPr>
        <a:xfrm>
          <a:off x="2086" y="356401"/>
          <a:ext cx="4448864" cy="2669318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PE" sz="2700" kern="1200" dirty="0"/>
            <a:t>Las autoridades deben dirigir e impulsar de oficio el procedimiento</a:t>
          </a:r>
        </a:p>
      </dsp:txBody>
      <dsp:txXfrm>
        <a:off x="80268" y="434583"/>
        <a:ext cx="4292500" cy="2512954"/>
      </dsp:txXfrm>
    </dsp:sp>
    <dsp:sp modelId="{ED86AB88-C109-465F-A189-128388CFE3EF}">
      <dsp:nvSpPr>
        <dsp:cNvPr id="0" name=""/>
        <dsp:cNvSpPr/>
      </dsp:nvSpPr>
      <dsp:spPr>
        <a:xfrm>
          <a:off x="4895837" y="1139401"/>
          <a:ext cx="943159" cy="1103318"/>
        </a:xfrm>
        <a:prstGeom prst="rightArrow">
          <a:avLst>
            <a:gd name="adj1" fmla="val 60000"/>
            <a:gd name="adj2" fmla="val 50000"/>
          </a:avLst>
        </a:prstGeom>
        <a:solidFill>
          <a:schemeClr val="dk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PE" sz="2200" kern="1200"/>
        </a:p>
      </dsp:txBody>
      <dsp:txXfrm>
        <a:off x="4895837" y="1360065"/>
        <a:ext cx="660211" cy="661990"/>
      </dsp:txXfrm>
    </dsp:sp>
    <dsp:sp modelId="{65D9D58A-D2D9-4C38-93BA-94B81D090917}">
      <dsp:nvSpPr>
        <dsp:cNvPr id="0" name=""/>
        <dsp:cNvSpPr/>
      </dsp:nvSpPr>
      <dsp:spPr>
        <a:xfrm>
          <a:off x="6230496" y="356401"/>
          <a:ext cx="4448864" cy="2669318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PE" sz="2700" b="1" u="sng" kern="1200" dirty="0"/>
            <a:t>ordenar la realización o práctica de los actos que resulten convenientes</a:t>
          </a:r>
          <a:r>
            <a:rPr lang="es-PE" sz="2700" b="1" kern="1200" dirty="0"/>
            <a:t> </a:t>
          </a:r>
          <a:r>
            <a:rPr lang="es-PE" sz="2700" kern="1200" dirty="0"/>
            <a:t>para el esclarecimiento y resolución de las cuestiones necesarias.</a:t>
          </a:r>
        </a:p>
      </dsp:txBody>
      <dsp:txXfrm>
        <a:off x="6308678" y="434583"/>
        <a:ext cx="4292500" cy="2512954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05C1220-B22E-44A5-8F71-4D52F66328CA}">
      <dsp:nvSpPr>
        <dsp:cNvPr id="0" name=""/>
        <dsp:cNvSpPr/>
      </dsp:nvSpPr>
      <dsp:spPr>
        <a:xfrm>
          <a:off x="2158" y="977062"/>
          <a:ext cx="4602184" cy="2761310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PE" sz="2500" kern="1200" dirty="0"/>
            <a:t>Las decisiones de la autoridad administrativa, cuando creen obligaciones, califiquen infracciones, impongan sanciones, o establezcan restricciones a los administrados</a:t>
          </a:r>
        </a:p>
      </dsp:txBody>
      <dsp:txXfrm>
        <a:off x="83034" y="1057938"/>
        <a:ext cx="4440432" cy="2599558"/>
      </dsp:txXfrm>
    </dsp:sp>
    <dsp:sp modelId="{2A6E1513-8AD8-4E3C-8F09-FA36B5EC10B9}">
      <dsp:nvSpPr>
        <dsp:cNvPr id="0" name=""/>
        <dsp:cNvSpPr/>
      </dsp:nvSpPr>
      <dsp:spPr>
        <a:xfrm>
          <a:off x="5064561" y="1787047"/>
          <a:ext cx="975663" cy="1141341"/>
        </a:xfrm>
        <a:prstGeom prst="rightArrow">
          <a:avLst>
            <a:gd name="adj1" fmla="val 60000"/>
            <a:gd name="adj2" fmla="val 50000"/>
          </a:avLst>
        </a:prstGeom>
        <a:solidFill>
          <a:schemeClr val="dk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PE" sz="2000" kern="1200"/>
        </a:p>
      </dsp:txBody>
      <dsp:txXfrm>
        <a:off x="5064561" y="2015315"/>
        <a:ext cx="682964" cy="684805"/>
      </dsp:txXfrm>
    </dsp:sp>
    <dsp:sp modelId="{4B1B5EA4-8545-4DE4-B4B8-FAC2B2D5FA2D}">
      <dsp:nvSpPr>
        <dsp:cNvPr id="0" name=""/>
        <dsp:cNvSpPr/>
      </dsp:nvSpPr>
      <dsp:spPr>
        <a:xfrm>
          <a:off x="6445216" y="977062"/>
          <a:ext cx="4602184" cy="2761310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PE" sz="2500" kern="1200" dirty="0"/>
            <a:t>deben adaptarse dentro de los </a:t>
          </a:r>
          <a:r>
            <a:rPr lang="es-PE" sz="2500" b="1" u="sng" kern="1200" dirty="0"/>
            <a:t>límites de la facultad atribuida y manteniendo la debida proporción entre los medios y los fines públicos</a:t>
          </a:r>
          <a:r>
            <a:rPr lang="es-PE" sz="2500" kern="1200" dirty="0"/>
            <a:t>.</a:t>
          </a:r>
        </a:p>
      </dsp:txBody>
      <dsp:txXfrm>
        <a:off x="6526092" y="1057938"/>
        <a:ext cx="4440432" cy="2599558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1150610-4B3E-49F0-A16C-AE8F10BBEEA9}">
      <dsp:nvSpPr>
        <dsp:cNvPr id="0" name=""/>
        <dsp:cNvSpPr/>
      </dsp:nvSpPr>
      <dsp:spPr>
        <a:xfrm>
          <a:off x="0" y="4112"/>
          <a:ext cx="9464209" cy="127296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just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PE" sz="3200" kern="1200" dirty="0"/>
            <a:t>Las autoridades administrativas actúan </a:t>
          </a:r>
          <a:r>
            <a:rPr lang="es-PE" sz="3200" b="1" u="sng" kern="1200" dirty="0"/>
            <a:t>sin ninguna clase de discriminación</a:t>
          </a:r>
          <a:r>
            <a:rPr lang="es-PE" sz="3200" kern="1200" dirty="0"/>
            <a:t> entre los administrados</a:t>
          </a:r>
        </a:p>
      </dsp:txBody>
      <dsp:txXfrm>
        <a:off x="62141" y="66253"/>
        <a:ext cx="9339927" cy="1148678"/>
      </dsp:txXfrm>
    </dsp:sp>
    <dsp:sp modelId="{64B09C06-5DD4-4A24-836A-2E3B36680679}">
      <dsp:nvSpPr>
        <dsp:cNvPr id="0" name=""/>
        <dsp:cNvSpPr/>
      </dsp:nvSpPr>
      <dsp:spPr>
        <a:xfrm>
          <a:off x="0" y="1369233"/>
          <a:ext cx="9464209" cy="127296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just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PE" sz="3200" kern="1200" dirty="0"/>
            <a:t>Otorgándoles tratamiento y tutela igualitarios frente al procedimiento</a:t>
          </a:r>
        </a:p>
      </dsp:txBody>
      <dsp:txXfrm>
        <a:off x="62141" y="1431374"/>
        <a:ext cx="9339927" cy="1148678"/>
      </dsp:txXfrm>
    </dsp:sp>
    <dsp:sp modelId="{83DB0A0F-F838-41BB-B620-BB1DC7EEA113}">
      <dsp:nvSpPr>
        <dsp:cNvPr id="0" name=""/>
        <dsp:cNvSpPr/>
      </dsp:nvSpPr>
      <dsp:spPr>
        <a:xfrm>
          <a:off x="0" y="2734353"/>
          <a:ext cx="9464209" cy="127296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just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PE" sz="3200" kern="1200" dirty="0"/>
            <a:t>Resolviendo conforme al ordenamiento jurídico y con atención al interés general.</a:t>
          </a:r>
        </a:p>
      </dsp:txBody>
      <dsp:txXfrm>
        <a:off x="62141" y="2796494"/>
        <a:ext cx="9339927" cy="1148678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A7DF58D-75C3-4830-B193-6CFC9F83CA40}">
      <dsp:nvSpPr>
        <dsp:cNvPr id="0" name=""/>
        <dsp:cNvSpPr/>
      </dsp:nvSpPr>
      <dsp:spPr>
        <a:xfrm>
          <a:off x="0" y="32802"/>
          <a:ext cx="10896600" cy="203463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0970" tIns="140970" rIns="140970" bIns="140970" numCol="1" spcCol="1270" anchor="ctr" anchorCtr="0">
          <a:noAutofit/>
        </a:bodyPr>
        <a:lstStyle/>
        <a:p>
          <a:pPr marL="0" lvl="0" indent="0" algn="just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PE" sz="3700" kern="1200" dirty="0"/>
            <a:t>Las normas de procedimiento deben ser </a:t>
          </a:r>
          <a:r>
            <a:rPr lang="es-PE" sz="3700" b="1" u="sng" kern="1200" dirty="0"/>
            <a:t>interpretadas en forma favorable</a:t>
          </a:r>
          <a:r>
            <a:rPr lang="es-PE" sz="3700" kern="1200" dirty="0"/>
            <a:t> a la admisión y decisión final de las pretensiones de los administrados</a:t>
          </a:r>
        </a:p>
      </dsp:txBody>
      <dsp:txXfrm>
        <a:off x="99322" y="132124"/>
        <a:ext cx="10697956" cy="1835986"/>
      </dsp:txXfrm>
    </dsp:sp>
    <dsp:sp modelId="{B5200924-D678-4B39-BE11-A13B5C8B6021}">
      <dsp:nvSpPr>
        <dsp:cNvPr id="0" name=""/>
        <dsp:cNvSpPr/>
      </dsp:nvSpPr>
      <dsp:spPr>
        <a:xfrm>
          <a:off x="0" y="2173993"/>
          <a:ext cx="10896600" cy="203463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0970" tIns="140970" rIns="140970" bIns="140970" numCol="1" spcCol="1270" anchor="ctr" anchorCtr="0">
          <a:noAutofit/>
        </a:bodyPr>
        <a:lstStyle/>
        <a:p>
          <a:pPr marL="0" lvl="0" indent="0" algn="just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PE" sz="3700" kern="1200" dirty="0"/>
            <a:t>De modo que sus derechos e intereses no sean afectados por la exigencia de aspectos formales.</a:t>
          </a:r>
        </a:p>
      </dsp:txBody>
      <dsp:txXfrm>
        <a:off x="99322" y="2273315"/>
        <a:ext cx="10697956" cy="1835986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C8F226A-388A-43E4-B160-5C7D3AB1FE70}">
      <dsp:nvSpPr>
        <dsp:cNvPr id="0" name=""/>
        <dsp:cNvSpPr/>
      </dsp:nvSpPr>
      <dsp:spPr>
        <a:xfrm>
          <a:off x="0" y="403280"/>
          <a:ext cx="10864943" cy="159471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marL="0" lvl="0" indent="0" algn="just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PE" sz="2900" kern="1200" dirty="0"/>
            <a:t>En la tramitación del procedimiento administrativo, </a:t>
          </a:r>
          <a:r>
            <a:rPr lang="es-PE" sz="2900" b="1" u="sng" kern="1200" dirty="0"/>
            <a:t>se presume que los documentos y declaraciones formulados por los administrados, responden a la verdad</a:t>
          </a:r>
          <a:r>
            <a:rPr lang="es-PE" sz="2900" kern="1200" dirty="0"/>
            <a:t> de los hechos que ellos afirman. </a:t>
          </a:r>
        </a:p>
      </dsp:txBody>
      <dsp:txXfrm>
        <a:off x="77847" y="481127"/>
        <a:ext cx="10709249" cy="1439016"/>
      </dsp:txXfrm>
    </dsp:sp>
    <dsp:sp modelId="{A6D66F72-2F57-456B-A54B-A6A1531C19F0}">
      <dsp:nvSpPr>
        <dsp:cNvPr id="0" name=""/>
        <dsp:cNvSpPr/>
      </dsp:nvSpPr>
      <dsp:spPr>
        <a:xfrm>
          <a:off x="0" y="2081510"/>
          <a:ext cx="10864943" cy="159471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marL="0" lvl="0" indent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PE" sz="2900" kern="1200"/>
            <a:t>Esta presunción admite prueba en contrario.</a:t>
          </a:r>
        </a:p>
      </dsp:txBody>
      <dsp:txXfrm>
        <a:off x="77847" y="2159357"/>
        <a:ext cx="10709249" cy="1439016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6941D3B-5D17-45C5-8A90-5E61CCA3B446}">
      <dsp:nvSpPr>
        <dsp:cNvPr id="0" name=""/>
        <dsp:cNvSpPr/>
      </dsp:nvSpPr>
      <dsp:spPr>
        <a:xfrm>
          <a:off x="0" y="347949"/>
          <a:ext cx="9920569" cy="197964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marL="0" lvl="0" indent="0" algn="just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PE" sz="3600" kern="1200" dirty="0"/>
            <a:t>Todos los partícipes del procedimiento, realizan sus respectivos actos procedimentales </a:t>
          </a:r>
          <a:r>
            <a:rPr lang="es-PE" sz="3600" b="1" kern="1200" dirty="0"/>
            <a:t>guiados por el respeto mutuo, la colaboración y la buena fe</a:t>
          </a:r>
          <a:r>
            <a:rPr lang="es-PE" sz="3600" kern="1200" dirty="0"/>
            <a:t>. </a:t>
          </a:r>
        </a:p>
      </dsp:txBody>
      <dsp:txXfrm>
        <a:off x="96638" y="444587"/>
        <a:ext cx="9727293" cy="1786364"/>
      </dsp:txXfrm>
    </dsp:sp>
    <dsp:sp modelId="{9DC61BD2-9D86-414A-8E24-DFFF7ACB7232}">
      <dsp:nvSpPr>
        <dsp:cNvPr id="0" name=""/>
        <dsp:cNvSpPr/>
      </dsp:nvSpPr>
      <dsp:spPr>
        <a:xfrm>
          <a:off x="0" y="2431269"/>
          <a:ext cx="9920569" cy="197964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marL="0" lvl="0" indent="0" algn="just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PE" sz="3600" kern="1200" dirty="0"/>
            <a:t>La autoridad administrativa </a:t>
          </a:r>
          <a:r>
            <a:rPr lang="es-PE" sz="3600" b="1" u="sng" kern="1200" dirty="0"/>
            <a:t>no puede actuar contra sus propios actos</a:t>
          </a:r>
        </a:p>
      </dsp:txBody>
      <dsp:txXfrm>
        <a:off x="96638" y="2527907"/>
        <a:ext cx="9727293" cy="178636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6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7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8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9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9/3/layout/HorizontalOrganizationChart">
  <dgm:title val=""/>
  <dgm:desc val=""/>
  <dgm:catLst>
    <dgm:cat type="hierarchy" pri="43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305"/>
      <dgm:constr type="w" for="des" forName="rootComposite" refType="w" fact="10"/>
      <dgm:constr type="h" for="des" forName="rootComposite" refType="w" refFor="des" refForName="rootComposite1" fact="0.305"/>
      <dgm:constr type="w" for="des" forName="rootComposite3" refType="w" fact="10"/>
      <dgm:constr type="h" for="des" forName="rootComposite3" refType="w" refFor="des" refForName="rootComposite1" fact="0.305"/>
      <dgm:constr type="primFontSz" for="des" ptType="node" op="equ"/>
      <dgm:constr type="sp" for="des" op="equ"/>
      <dgm:constr type="sp" for="des" forName="hierRoot1" refType="w" refFor="des" refForName="rootComposite1" fact="0.2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125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125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func="var" arg="dir" op="equ" val="norm">
                  <dgm:alg type="hierRoot">
                    <dgm:param type="hierAlign" val="lT"/>
                  </dgm:alg>
                  <dgm:constrLst>
                    <dgm:constr type="alignOff" val="0.75"/>
                  </dgm:constrLst>
                </dgm:if>
                <dgm:else name="Name9">
                  <dgm:alg type="hierRoot">
                    <dgm:param type="hierAlign" val="rT"/>
                  </dgm:alg>
                  <dgm:constrLst>
                    <dgm:constr type="alignOff" val="0.75"/>
                  </dgm:constrLst>
                </dgm:else>
              </dgm:choose>
            </dgm:if>
            <dgm:if name="Name10" func="var" arg="hierBranch" op="equ" val="r">
              <dgm:choose name="Name11">
                <dgm:if name="Name12" func="var" arg="dir" op="equ" val="norm">
                  <dgm:alg type="hierRoot">
                    <dgm:param type="hierAlign" val="lB"/>
                  </dgm:alg>
                  <dgm:constrLst>
                    <dgm:constr type="alignOff" val="0.75"/>
                  </dgm:constrLst>
                </dgm:if>
                <dgm:else name="Name13">
                  <dgm:alg type="hierRoot">
                    <dgm:param type="hierAlign" val="rB"/>
                  </dgm:alg>
                  <dgm:constrLst>
                    <dgm:constr type="alignOff" val="0.75"/>
                  </dgm:constrLst>
                </dgm:else>
              </dgm:choose>
            </dgm:if>
            <dgm:if name="Name14" func="var" arg="hierBranch" op="equ" val="hang">
              <dgm:choose name="Name15">
                <dgm:if name="Name16" func="var" arg="dir" op="equ" val="norm">
                  <dgm:alg type="hierRoot">
                    <dgm:param type="hierAlign" val="lCtrCh"/>
                  </dgm:alg>
                  <dgm:constrLst>
                    <dgm:constr type="alignOff" val="0.65"/>
                  </dgm:constrLst>
                </dgm:if>
                <dgm:else name="Name17">
                  <dgm:alg type="hierRoot">
                    <dgm:param type="hierAlign" val="rCtrCh"/>
                  </dgm:alg>
                  <dgm:constrLst>
                    <dgm:constr type="alignOff" val="0.65"/>
                  </dgm:constrLst>
                </dgm:else>
              </dgm:choose>
            </dgm:if>
            <dgm:else name="Name18">
              <dgm:choose name="Name19">
                <dgm:if name="Name20" func="var" arg="dir" op="equ" val="norm">
                  <dgm:alg type="hierRoot">
                    <dgm:param type="hierAlign" val="lCtrCh"/>
                  </dgm:alg>
                  <dgm:constrLst>
                    <dgm:constr type="alignOff"/>
                    <dgm:constr type="bendDist" for="des" ptType="parTrans" refType="sp" fact="0.5"/>
                  </dgm:constrLst>
                </dgm:if>
                <dgm:else name="Name21">
                  <dgm:alg type="hierRoot">
                    <dgm:param type="hierAlign" val="rCtrCh"/>
                  </dgm:alg>
                  <dgm:constrLst>
                    <dgm:constr type="alignOff"/>
                    <dgm:constr type="bendDist" for="des" ptType="parTrans" refType="sp" fact="0.5"/>
                  </dgm:constrLst>
                </dgm:else>
              </dgm:choose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22">
              <dgm:if name="Name23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24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25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6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7">
              <dgm:if name="Name28" func="var" arg="hierBranch" op="equ" val="l">
                <dgm:choose name="Name29">
                  <dgm:if name="Name30" func="var" arg="dir" op="equ" val="norm">
                    <dgm:alg type="hierChild">
                      <dgm:param type="chAlign" val="t"/>
                      <dgm:param type="linDir" val="fromL"/>
                    </dgm:alg>
                  </dgm:if>
                  <dgm:else name="Name31">
                    <dgm:alg type="hierChild">
                      <dgm:param type="chAlign" val="t"/>
                      <dgm:param type="linDir" val="fromR"/>
                    </dgm:alg>
                  </dgm:else>
                </dgm:choose>
              </dgm:if>
              <dgm:if name="Name32" func="var" arg="hierBranch" op="equ" val="r">
                <dgm:choose name="Name33">
                  <dgm:if name="Name34" func="var" arg="dir" op="equ" val="norm">
                    <dgm:alg type="hierChild">
                      <dgm:param type="chAlign" val="b"/>
                      <dgm:param type="linDir" val="fromL"/>
                    </dgm:alg>
                  </dgm:if>
                  <dgm:else name="Name35">
                    <dgm:alg type="hierChild">
                      <dgm:param type="chAlign" val="b"/>
                      <dgm:param type="linDir" val="fromR"/>
                    </dgm:alg>
                  </dgm:else>
                </dgm:choose>
              </dgm:if>
              <dgm:if name="Name36" func="var" arg="hierBranch" op="equ" val="hang">
                <dgm:choose name="Name37">
                  <dgm:if name="Name38" func="var" arg="dir" op="equ" val="norm">
                    <dgm:alg type="hierChild">
                      <dgm:param type="chAlign" val="l"/>
                      <dgm:param type="linDir" val="fromT"/>
                      <dgm:param type="secChAlign" val="t"/>
                      <dgm:param type="secLinDir" val="fromL"/>
                    </dgm:alg>
                  </dgm:if>
                  <dgm:else name="Name39">
                    <dgm:alg type="hierChild">
                      <dgm:param type="chAlign" val="r"/>
                      <dgm:param type="linDir" val="fromT"/>
                      <dgm:param type="secChAlign" val="t"/>
                      <dgm:param type="secLinDir" val="fromR"/>
                    </dgm:alg>
                  </dgm:else>
                </dgm:choose>
              </dgm:if>
              <dgm:else name="Name40">
                <dgm:choose name="Name41">
                  <dgm:if name="Name42" func="var" arg="dir" op="equ" val="norm">
                    <dgm:alg type="hierChild">
                      <dgm:param type="linDir" val="fromT"/>
                      <dgm:param type="chAlign" val="l"/>
                    </dgm:alg>
                  </dgm:if>
                  <dgm:else name="Name43">
                    <dgm:alg type="hierChild">
                      <dgm:param type="linDir" val="fromT"/>
                      <dgm:param type="chAlign" val="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44" axis="precedSib" ptType="parTrans" st="-1" cnt="1">
                <dgm:choose name="Name45">
                  <dgm:if name="Name46" func="var" arg="hierBranch" op="equ" val="hang">
                    <dgm:layoutNode name="Name47">
                      <dgm:choose name="Name48">
                        <dgm:if name="Name49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bCtr tCtr"/>
                          </dgm:alg>
                        </dgm:if>
                        <dgm:else name="Name5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bCtr t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51" func="var" arg="hierBranch" op="equ" val="l">
                    <dgm:layoutNode name="Name52">
                      <dgm:choose name="Name53">
                        <dgm:if name="Name54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tCtr"/>
                          </dgm:alg>
                        </dgm:if>
                        <dgm:else name="Name55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t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56" func="var" arg="hierBranch" op="equ" val="r">
                    <dgm:layoutNode name="Name57">
                      <dgm:choose name="Name58">
                        <dgm:if name="Name59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bCtr"/>
                          </dgm:alg>
                        </dgm:if>
                        <dgm:else name="Name6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b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61">
                    <dgm:choose name="Name62">
                      <dgm:if name="Name63" func="var" arg="dir" op="equ" val="norm">
                        <dgm:layoutNode name="Name64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midL"/>
                            <dgm:param type="bendPt" val="end"/>
                          </dgm:alg>
                          <dgm:shape xmlns:r="http://schemas.openxmlformats.org/officeDocument/2006/relationships" type="conn" r:blip="" zOrderOff="-99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if>
                      <dgm:else name="Name65">
                        <dgm:layoutNode name="Name66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midR"/>
                            <dgm:param type="bendPt" val="end"/>
                          </dgm:alg>
                          <dgm:shape xmlns:r="http://schemas.openxmlformats.org/officeDocument/2006/relationships" type="conn" r:blip="" zOrderOff="-99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else>
                    </dgm:choos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7">
                  <dgm:if name="Name68" func="var" arg="hierBranch" op="equ" val="l">
                    <dgm:choose name="Name69">
                      <dgm:if name="Name70" func="var" arg="dir" op="equ" val="norm">
                        <dgm:alg type="hierRoot">
                          <dgm:param type="hierAlign" val="lT"/>
                        </dgm:alg>
                        <dgm:constrLst>
                          <dgm:constr type="alignOff" val="0.75"/>
                        </dgm:constrLst>
                      </dgm:if>
                      <dgm:else name="Name71">
                        <dgm:alg type="hierRoot">
                          <dgm:param type="hierAlign" val="rT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72" func="var" arg="hierBranch" op="equ" val="r">
                    <dgm:choose name="Name73">
                      <dgm:if name="Name74" func="var" arg="dir" op="equ" val="norm">
                        <dgm:alg type="hierRoot">
                          <dgm:param type="hierAlign" val="lB"/>
                        </dgm:alg>
                        <dgm:constrLst>
                          <dgm:constr type="alignOff" val="0.75"/>
                        </dgm:constrLst>
                      </dgm:if>
                      <dgm:else name="Name75">
                        <dgm:alg type="hierRoot">
                          <dgm:param type="hierAlign" val="rB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76" func="var" arg="hierBranch" op="equ" val="hang">
                    <dgm:choose name="Name77">
                      <dgm:if name="Name78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 val="0.65"/>
                        </dgm:constrLst>
                      </dgm:if>
                      <dgm:else name="Name79">
                        <dgm:alg type="hierRoot">
                          <dgm:param type="hierAlign" val="rCtrCh"/>
                        </dgm:alg>
                        <dgm:constrLst>
                          <dgm:constr type="alignOff" val="0.65"/>
                        </dgm:constrLst>
                      </dgm:else>
                    </dgm:choose>
                  </dgm:if>
                  <dgm:else name="Name80">
                    <dgm:choose name="Name81">
                      <dgm:if name="Name82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if>
                      <dgm:else name="Name83">
                        <dgm:alg type="hierRoot">
                          <dgm:param type="hierAlign" val="r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84">
                    <dgm:if name="Name85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6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7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8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9">
                    <dgm:if name="Name90" func="var" arg="hierBranch" op="equ" val="l">
                      <dgm:choose name="Name91">
                        <dgm:if name="Name92" func="var" arg="dir" op="equ" val="norm">
                          <dgm:alg type="hierChild">
                            <dgm:param type="chAlign" val="t"/>
                            <dgm:param type="linDir" val="fromL"/>
                          </dgm:alg>
                        </dgm:if>
                        <dgm:else name="Name93">
                          <dgm:alg type="hierChild">
                            <dgm:param type="chAlign" val="t"/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r">
                      <dgm:choose name="Name95">
                        <dgm:if name="Name96" func="var" arg="dir" op="equ" val="norm">
                          <dgm:alg type="hierChild">
                            <dgm:param type="chAlign" val="b"/>
                            <dgm:param type="linDir" val="fromL"/>
                          </dgm:alg>
                        </dgm:if>
                        <dgm:else name="Name97">
                          <dgm:alg type="hierChild">
                            <dgm:param type="chAlign" val="b"/>
                            <dgm:param type="linDir" val="fromR"/>
                          </dgm:alg>
                        </dgm:else>
                      </dgm:choose>
                    </dgm:if>
                    <dgm:if name="Name98" func="var" arg="hierBranch" op="equ" val="hang">
                      <dgm:choose name="Name99">
                        <dgm:if name="Name100" func="var" arg="dir" op="equ" val="norm">
                          <dgm:alg type="hierChild">
                            <dgm:param type="chAlign" val="l"/>
                            <dgm:param type="linDir" val="fromT"/>
                            <dgm:param type="secChAlign" val="t"/>
                            <dgm:param type="secLinDir" val="fromL"/>
                          </dgm:alg>
                        </dgm:if>
                        <dgm:else name="Name101">
                          <dgm:alg type="hierChild">
                            <dgm:param type="chAlign" val="r"/>
                            <dgm:param type="linDir" val="fromT"/>
                            <dgm:param type="secChAlign" val="t"/>
                            <dgm:param type="secLinDir" val="fromR"/>
                          </dgm:alg>
                        </dgm:else>
                      </dgm:choose>
                    </dgm:if>
                    <dgm:else name="Name102">
                      <dgm:choose name="Name103">
                        <dgm:if name="Name104" func="var" arg="dir" op="equ" val="norm">
                          <dgm:alg type="hierChild">
                            <dgm:param type="linDir" val="fromT"/>
                            <dgm:param type="chAlign" val="l"/>
                          </dgm:alg>
                        </dgm:if>
                        <dgm:else name="Name105">
                          <dgm:alg type="hierChild">
                            <dgm:param type="linDir" val="fromT"/>
                            <dgm:param type="ch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a"/>
                </dgm:layoutNode>
                <dgm:layoutNode name="hierChild5">
                  <dgm:choose name="Name107">
                    <dgm:if name="Name108" func="var" arg="dir" op="equ" val="norm">
                      <dgm:alg type="hierChild">
                        <dgm:param type="chAlign" val="l"/>
                        <dgm:param type="linDir" val="fromT"/>
                        <dgm:param type="secChAlign" val="t"/>
                        <dgm:param type="secLinDir" val="fromL"/>
                      </dgm:alg>
                    </dgm:if>
                    <dgm:else name="Name109">
                      <dgm:alg type="hierChild">
                        <dgm:param type="chAlign" val="r"/>
                        <dgm:param type="linDir" val="fromT"/>
                        <dgm:param type="secChAlign" val="t"/>
                        <dgm:param type="sec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10" ref="rep2b"/>
                </dgm:layoutNode>
              </dgm:layoutNode>
            </dgm:forEach>
          </dgm:layoutNode>
          <dgm:layoutNode name="hierChild3">
            <dgm:choose name="Name111">
              <dgm:if name="Name112" func="var" arg="dir" op="equ" val="norm">
                <dgm:alg type="hierChild">
                  <dgm:param type="chAlign" val="l"/>
                  <dgm:param type="linDir" val="fromT"/>
                  <dgm:param type="secChAlign" val="t"/>
                  <dgm:param type="secLinDir" val="fromL"/>
                </dgm:alg>
              </dgm:if>
              <dgm:else name="Name113">
                <dgm:alg type="hierChild">
                  <dgm:param type="chAlign" val="r"/>
                  <dgm:param type="linDir" val="fromT"/>
                  <dgm:param type="secChAlign" val="t"/>
                  <dgm:param type="sec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4" axis="precedSib" ptType="parTrans" st="-1" cnt="1">
                <dgm:layoutNode name="Name115">
                  <dgm:choose name="Name116">
                    <dgm:if name="Name117" func="var" arg="dir" op="equ" val="norm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midR"/>
                        <dgm:param type="endPts" val="bCtr tCtr"/>
                      </dgm:alg>
                    </dgm:if>
                    <dgm:else name="Name11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midL"/>
                        <dgm:param type="endPts" val="bCtr tCtr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9">
                  <dgm:if name="Name120" func="var" arg="hierBranch" op="equ" val="l">
                    <dgm:choose name="Name121">
                      <dgm:if name="Name122" func="var" arg="dir" op="equ" val="norm">
                        <dgm:alg type="hierRoot">
                          <dgm:param type="hierAlign" val="lT"/>
                        </dgm:alg>
                        <dgm:constrLst>
                          <dgm:constr type="alignOff" val="0.75"/>
                        </dgm:constrLst>
                      </dgm:if>
                      <dgm:else name="Name123">
                        <dgm:alg type="hierRoot">
                          <dgm:param type="hierAlign" val="rT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124" func="var" arg="hierBranch" op="equ" val="r">
                    <dgm:choose name="Name125">
                      <dgm:if name="Name126" func="var" arg="dir" op="equ" val="norm">
                        <dgm:alg type="hierRoot">
                          <dgm:param type="hierAlign" val="lB"/>
                        </dgm:alg>
                        <dgm:constrLst>
                          <dgm:constr type="alignOff" val="0.75"/>
                        </dgm:constrLst>
                      </dgm:if>
                      <dgm:else name="Name127">
                        <dgm:alg type="hierRoot">
                          <dgm:param type="hierAlign" val="rB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128" func="var" arg="hierBranch" op="equ" val="hang">
                    <dgm:choose name="Name129">
                      <dgm:if name="Name130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 val="0.65"/>
                        </dgm:constrLst>
                      </dgm:if>
                      <dgm:else name="Name131">
                        <dgm:alg type="hierRoot">
                          <dgm:param type="hierAlign" val="rCtrCh"/>
                        </dgm:alg>
                        <dgm:constrLst>
                          <dgm:constr type="alignOff" val="0.65"/>
                        </dgm:constrLst>
                      </dgm:else>
                    </dgm:choose>
                  </dgm:if>
                  <dgm:else name="Name132">
                    <dgm:choose name="Name133">
                      <dgm:if name="Name134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if>
                      <dgm:else name="Name135">
                        <dgm:alg type="hierRoot">
                          <dgm:param type="hierAlign" val="r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36">
                    <dgm:if name="Name137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38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39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40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41">
                    <dgm:if name="Name142" func="var" arg="hierBranch" op="equ" val="l">
                      <dgm:choose name="Name143">
                        <dgm:if name="Name144" func="var" arg="dir" op="equ" val="norm">
                          <dgm:alg type="hierChild">
                            <dgm:param type="chAlign" val="t"/>
                            <dgm:param type="linDir" val="fromL"/>
                          </dgm:alg>
                        </dgm:if>
                        <dgm:else name="Name145">
                          <dgm:alg type="hierChild">
                            <dgm:param type="chAlign" val="t"/>
                            <dgm:param type="linDir" val="fromR"/>
                          </dgm:alg>
                        </dgm:else>
                      </dgm:choose>
                    </dgm:if>
                    <dgm:if name="Name146" func="var" arg="hierBranch" op="equ" val="r">
                      <dgm:choose name="Name147">
                        <dgm:if name="Name148" func="var" arg="dir" op="equ" val="norm">
                          <dgm:alg type="hierChild">
                            <dgm:param type="chAlign" val="b"/>
                            <dgm:param type="linDir" val="fromL"/>
                          </dgm:alg>
                        </dgm:if>
                        <dgm:else name="Name149">
                          <dgm:alg type="hierChild">
                            <dgm:param type="chAlign" val="b"/>
                            <dgm:param type="linDir" val="fromR"/>
                          </dgm:alg>
                        </dgm:else>
                      </dgm:choose>
                    </dgm:if>
                    <dgm:if name="Name150" func="var" arg="hierBranch" op="equ" val="hang">
                      <dgm:choose name="Name151">
                        <dgm:if name="Name152" func="var" arg="dir" op="equ" val="norm">
                          <dgm:alg type="hierChild">
                            <dgm:param type="chAlign" val="l"/>
                            <dgm:param type="linDir" val="fromT"/>
                            <dgm:param type="secChAlign" val="t"/>
                            <dgm:param type="secLinDir" val="fromL"/>
                          </dgm:alg>
                        </dgm:if>
                        <dgm:else name="Name153">
                          <dgm:alg type="hierChild">
                            <dgm:param type="chAlign" val="r"/>
                            <dgm:param type="linDir" val="fromT"/>
                            <dgm:param type="secChAlign" val="t"/>
                            <dgm:param type="secLinDir" val="fromR"/>
                          </dgm:alg>
                        </dgm:else>
                      </dgm:choose>
                    </dgm:if>
                    <dgm:else name="Name154">
                      <dgm:choose name="Name155">
                        <dgm:if name="Name156" func="var" arg="dir" op="equ" val="norm">
                          <dgm:alg type="hierChild">
                            <dgm:param type="linDir" val="fromT"/>
                            <dgm:param type="chAlign" val="l"/>
                          </dgm:alg>
                        </dgm:if>
                        <dgm:else name="Name157">
                          <dgm:alg type="hierChild">
                            <dgm:param type="linDir" val="fromT"/>
                            <dgm:param type="ch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58" ref="rep2a"/>
                </dgm:layoutNode>
                <dgm:layoutNode name="hierChild7">
                  <dgm:choose name="Name159">
                    <dgm:if name="Name160" func="var" arg="dir" op="equ" val="norm">
                      <dgm:alg type="hierChild">
                        <dgm:param type="chAlign" val="l"/>
                        <dgm:param type="linDir" val="fromT"/>
                        <dgm:param type="secChAlign" val="t"/>
                        <dgm:param type="secLinDir" val="fromL"/>
                      </dgm:alg>
                    </dgm:if>
                    <dgm:else name="Name161">
                      <dgm:alg type="hierChild">
                        <dgm:param type="chAlign" val="r"/>
                        <dgm:param type="linDir" val="fromT"/>
                        <dgm:param type="secChAlign" val="t"/>
                        <dgm:param type="sec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62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9/3/layout/HorizontalOrganizationChart">
  <dgm:title val=""/>
  <dgm:desc val=""/>
  <dgm:catLst>
    <dgm:cat type="hierarchy" pri="43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305"/>
      <dgm:constr type="w" for="des" forName="rootComposite" refType="w" fact="10"/>
      <dgm:constr type="h" for="des" forName="rootComposite" refType="w" refFor="des" refForName="rootComposite1" fact="0.305"/>
      <dgm:constr type="w" for="des" forName="rootComposite3" refType="w" fact="10"/>
      <dgm:constr type="h" for="des" forName="rootComposite3" refType="w" refFor="des" refForName="rootComposite1" fact="0.305"/>
      <dgm:constr type="primFontSz" for="des" ptType="node" op="equ"/>
      <dgm:constr type="sp" for="des" op="equ"/>
      <dgm:constr type="sp" for="des" forName="hierRoot1" refType="w" refFor="des" refForName="rootComposite1" fact="0.2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125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125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func="var" arg="dir" op="equ" val="norm">
                  <dgm:alg type="hierRoot">
                    <dgm:param type="hierAlign" val="lT"/>
                  </dgm:alg>
                  <dgm:constrLst>
                    <dgm:constr type="alignOff" val="0.75"/>
                  </dgm:constrLst>
                </dgm:if>
                <dgm:else name="Name9">
                  <dgm:alg type="hierRoot">
                    <dgm:param type="hierAlign" val="rT"/>
                  </dgm:alg>
                  <dgm:constrLst>
                    <dgm:constr type="alignOff" val="0.75"/>
                  </dgm:constrLst>
                </dgm:else>
              </dgm:choose>
            </dgm:if>
            <dgm:if name="Name10" func="var" arg="hierBranch" op="equ" val="r">
              <dgm:choose name="Name11">
                <dgm:if name="Name12" func="var" arg="dir" op="equ" val="norm">
                  <dgm:alg type="hierRoot">
                    <dgm:param type="hierAlign" val="lB"/>
                  </dgm:alg>
                  <dgm:constrLst>
                    <dgm:constr type="alignOff" val="0.75"/>
                  </dgm:constrLst>
                </dgm:if>
                <dgm:else name="Name13">
                  <dgm:alg type="hierRoot">
                    <dgm:param type="hierAlign" val="rB"/>
                  </dgm:alg>
                  <dgm:constrLst>
                    <dgm:constr type="alignOff" val="0.75"/>
                  </dgm:constrLst>
                </dgm:else>
              </dgm:choose>
            </dgm:if>
            <dgm:if name="Name14" func="var" arg="hierBranch" op="equ" val="hang">
              <dgm:choose name="Name15">
                <dgm:if name="Name16" func="var" arg="dir" op="equ" val="norm">
                  <dgm:alg type="hierRoot">
                    <dgm:param type="hierAlign" val="lCtrCh"/>
                  </dgm:alg>
                  <dgm:constrLst>
                    <dgm:constr type="alignOff" val="0.65"/>
                  </dgm:constrLst>
                </dgm:if>
                <dgm:else name="Name17">
                  <dgm:alg type="hierRoot">
                    <dgm:param type="hierAlign" val="rCtrCh"/>
                  </dgm:alg>
                  <dgm:constrLst>
                    <dgm:constr type="alignOff" val="0.65"/>
                  </dgm:constrLst>
                </dgm:else>
              </dgm:choose>
            </dgm:if>
            <dgm:else name="Name18">
              <dgm:choose name="Name19">
                <dgm:if name="Name20" func="var" arg="dir" op="equ" val="norm">
                  <dgm:alg type="hierRoot">
                    <dgm:param type="hierAlign" val="lCtrCh"/>
                  </dgm:alg>
                  <dgm:constrLst>
                    <dgm:constr type="alignOff"/>
                    <dgm:constr type="bendDist" for="des" ptType="parTrans" refType="sp" fact="0.5"/>
                  </dgm:constrLst>
                </dgm:if>
                <dgm:else name="Name21">
                  <dgm:alg type="hierRoot">
                    <dgm:param type="hierAlign" val="rCtrCh"/>
                  </dgm:alg>
                  <dgm:constrLst>
                    <dgm:constr type="alignOff"/>
                    <dgm:constr type="bendDist" for="des" ptType="parTrans" refType="sp" fact="0.5"/>
                  </dgm:constrLst>
                </dgm:else>
              </dgm:choose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22">
              <dgm:if name="Name23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24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25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6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7">
              <dgm:if name="Name28" func="var" arg="hierBranch" op="equ" val="l">
                <dgm:choose name="Name29">
                  <dgm:if name="Name30" func="var" arg="dir" op="equ" val="norm">
                    <dgm:alg type="hierChild">
                      <dgm:param type="chAlign" val="t"/>
                      <dgm:param type="linDir" val="fromL"/>
                    </dgm:alg>
                  </dgm:if>
                  <dgm:else name="Name31">
                    <dgm:alg type="hierChild">
                      <dgm:param type="chAlign" val="t"/>
                      <dgm:param type="linDir" val="fromR"/>
                    </dgm:alg>
                  </dgm:else>
                </dgm:choose>
              </dgm:if>
              <dgm:if name="Name32" func="var" arg="hierBranch" op="equ" val="r">
                <dgm:choose name="Name33">
                  <dgm:if name="Name34" func="var" arg="dir" op="equ" val="norm">
                    <dgm:alg type="hierChild">
                      <dgm:param type="chAlign" val="b"/>
                      <dgm:param type="linDir" val="fromL"/>
                    </dgm:alg>
                  </dgm:if>
                  <dgm:else name="Name35">
                    <dgm:alg type="hierChild">
                      <dgm:param type="chAlign" val="b"/>
                      <dgm:param type="linDir" val="fromR"/>
                    </dgm:alg>
                  </dgm:else>
                </dgm:choose>
              </dgm:if>
              <dgm:if name="Name36" func="var" arg="hierBranch" op="equ" val="hang">
                <dgm:choose name="Name37">
                  <dgm:if name="Name38" func="var" arg="dir" op="equ" val="norm">
                    <dgm:alg type="hierChild">
                      <dgm:param type="chAlign" val="l"/>
                      <dgm:param type="linDir" val="fromT"/>
                      <dgm:param type="secChAlign" val="t"/>
                      <dgm:param type="secLinDir" val="fromL"/>
                    </dgm:alg>
                  </dgm:if>
                  <dgm:else name="Name39">
                    <dgm:alg type="hierChild">
                      <dgm:param type="chAlign" val="r"/>
                      <dgm:param type="linDir" val="fromT"/>
                      <dgm:param type="secChAlign" val="t"/>
                      <dgm:param type="secLinDir" val="fromR"/>
                    </dgm:alg>
                  </dgm:else>
                </dgm:choose>
              </dgm:if>
              <dgm:else name="Name40">
                <dgm:choose name="Name41">
                  <dgm:if name="Name42" func="var" arg="dir" op="equ" val="norm">
                    <dgm:alg type="hierChild">
                      <dgm:param type="linDir" val="fromT"/>
                      <dgm:param type="chAlign" val="l"/>
                    </dgm:alg>
                  </dgm:if>
                  <dgm:else name="Name43">
                    <dgm:alg type="hierChild">
                      <dgm:param type="linDir" val="fromT"/>
                      <dgm:param type="chAlign" val="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44" axis="precedSib" ptType="parTrans" st="-1" cnt="1">
                <dgm:choose name="Name45">
                  <dgm:if name="Name46" func="var" arg="hierBranch" op="equ" val="hang">
                    <dgm:layoutNode name="Name47">
                      <dgm:choose name="Name48">
                        <dgm:if name="Name49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bCtr tCtr"/>
                          </dgm:alg>
                        </dgm:if>
                        <dgm:else name="Name5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bCtr t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51" func="var" arg="hierBranch" op="equ" val="l">
                    <dgm:layoutNode name="Name52">
                      <dgm:choose name="Name53">
                        <dgm:if name="Name54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tCtr"/>
                          </dgm:alg>
                        </dgm:if>
                        <dgm:else name="Name55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t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56" func="var" arg="hierBranch" op="equ" val="r">
                    <dgm:layoutNode name="Name57">
                      <dgm:choose name="Name58">
                        <dgm:if name="Name59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bCtr"/>
                          </dgm:alg>
                        </dgm:if>
                        <dgm:else name="Name6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b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61">
                    <dgm:choose name="Name62">
                      <dgm:if name="Name63" func="var" arg="dir" op="equ" val="norm">
                        <dgm:layoutNode name="Name64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midL"/>
                            <dgm:param type="bendPt" val="end"/>
                          </dgm:alg>
                          <dgm:shape xmlns:r="http://schemas.openxmlformats.org/officeDocument/2006/relationships" type="conn" r:blip="" zOrderOff="-99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if>
                      <dgm:else name="Name65">
                        <dgm:layoutNode name="Name66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midR"/>
                            <dgm:param type="bendPt" val="end"/>
                          </dgm:alg>
                          <dgm:shape xmlns:r="http://schemas.openxmlformats.org/officeDocument/2006/relationships" type="conn" r:blip="" zOrderOff="-99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else>
                    </dgm:choos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7">
                  <dgm:if name="Name68" func="var" arg="hierBranch" op="equ" val="l">
                    <dgm:choose name="Name69">
                      <dgm:if name="Name70" func="var" arg="dir" op="equ" val="norm">
                        <dgm:alg type="hierRoot">
                          <dgm:param type="hierAlign" val="lT"/>
                        </dgm:alg>
                        <dgm:constrLst>
                          <dgm:constr type="alignOff" val="0.75"/>
                        </dgm:constrLst>
                      </dgm:if>
                      <dgm:else name="Name71">
                        <dgm:alg type="hierRoot">
                          <dgm:param type="hierAlign" val="rT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72" func="var" arg="hierBranch" op="equ" val="r">
                    <dgm:choose name="Name73">
                      <dgm:if name="Name74" func="var" arg="dir" op="equ" val="norm">
                        <dgm:alg type="hierRoot">
                          <dgm:param type="hierAlign" val="lB"/>
                        </dgm:alg>
                        <dgm:constrLst>
                          <dgm:constr type="alignOff" val="0.75"/>
                        </dgm:constrLst>
                      </dgm:if>
                      <dgm:else name="Name75">
                        <dgm:alg type="hierRoot">
                          <dgm:param type="hierAlign" val="rB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76" func="var" arg="hierBranch" op="equ" val="hang">
                    <dgm:choose name="Name77">
                      <dgm:if name="Name78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 val="0.65"/>
                        </dgm:constrLst>
                      </dgm:if>
                      <dgm:else name="Name79">
                        <dgm:alg type="hierRoot">
                          <dgm:param type="hierAlign" val="rCtrCh"/>
                        </dgm:alg>
                        <dgm:constrLst>
                          <dgm:constr type="alignOff" val="0.65"/>
                        </dgm:constrLst>
                      </dgm:else>
                    </dgm:choose>
                  </dgm:if>
                  <dgm:else name="Name80">
                    <dgm:choose name="Name81">
                      <dgm:if name="Name82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if>
                      <dgm:else name="Name83">
                        <dgm:alg type="hierRoot">
                          <dgm:param type="hierAlign" val="r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84">
                    <dgm:if name="Name85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6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7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8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9">
                    <dgm:if name="Name90" func="var" arg="hierBranch" op="equ" val="l">
                      <dgm:choose name="Name91">
                        <dgm:if name="Name92" func="var" arg="dir" op="equ" val="norm">
                          <dgm:alg type="hierChild">
                            <dgm:param type="chAlign" val="t"/>
                            <dgm:param type="linDir" val="fromL"/>
                          </dgm:alg>
                        </dgm:if>
                        <dgm:else name="Name93">
                          <dgm:alg type="hierChild">
                            <dgm:param type="chAlign" val="t"/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r">
                      <dgm:choose name="Name95">
                        <dgm:if name="Name96" func="var" arg="dir" op="equ" val="norm">
                          <dgm:alg type="hierChild">
                            <dgm:param type="chAlign" val="b"/>
                            <dgm:param type="linDir" val="fromL"/>
                          </dgm:alg>
                        </dgm:if>
                        <dgm:else name="Name97">
                          <dgm:alg type="hierChild">
                            <dgm:param type="chAlign" val="b"/>
                            <dgm:param type="linDir" val="fromR"/>
                          </dgm:alg>
                        </dgm:else>
                      </dgm:choose>
                    </dgm:if>
                    <dgm:if name="Name98" func="var" arg="hierBranch" op="equ" val="hang">
                      <dgm:choose name="Name99">
                        <dgm:if name="Name100" func="var" arg="dir" op="equ" val="norm">
                          <dgm:alg type="hierChild">
                            <dgm:param type="chAlign" val="l"/>
                            <dgm:param type="linDir" val="fromT"/>
                            <dgm:param type="secChAlign" val="t"/>
                            <dgm:param type="secLinDir" val="fromL"/>
                          </dgm:alg>
                        </dgm:if>
                        <dgm:else name="Name101">
                          <dgm:alg type="hierChild">
                            <dgm:param type="chAlign" val="r"/>
                            <dgm:param type="linDir" val="fromT"/>
                            <dgm:param type="secChAlign" val="t"/>
                            <dgm:param type="secLinDir" val="fromR"/>
                          </dgm:alg>
                        </dgm:else>
                      </dgm:choose>
                    </dgm:if>
                    <dgm:else name="Name102">
                      <dgm:choose name="Name103">
                        <dgm:if name="Name104" func="var" arg="dir" op="equ" val="norm">
                          <dgm:alg type="hierChild">
                            <dgm:param type="linDir" val="fromT"/>
                            <dgm:param type="chAlign" val="l"/>
                          </dgm:alg>
                        </dgm:if>
                        <dgm:else name="Name105">
                          <dgm:alg type="hierChild">
                            <dgm:param type="linDir" val="fromT"/>
                            <dgm:param type="ch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a"/>
                </dgm:layoutNode>
                <dgm:layoutNode name="hierChild5">
                  <dgm:choose name="Name107">
                    <dgm:if name="Name108" func="var" arg="dir" op="equ" val="norm">
                      <dgm:alg type="hierChild">
                        <dgm:param type="chAlign" val="l"/>
                        <dgm:param type="linDir" val="fromT"/>
                        <dgm:param type="secChAlign" val="t"/>
                        <dgm:param type="secLinDir" val="fromL"/>
                      </dgm:alg>
                    </dgm:if>
                    <dgm:else name="Name109">
                      <dgm:alg type="hierChild">
                        <dgm:param type="chAlign" val="r"/>
                        <dgm:param type="linDir" val="fromT"/>
                        <dgm:param type="secChAlign" val="t"/>
                        <dgm:param type="sec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10" ref="rep2b"/>
                </dgm:layoutNode>
              </dgm:layoutNode>
            </dgm:forEach>
          </dgm:layoutNode>
          <dgm:layoutNode name="hierChild3">
            <dgm:choose name="Name111">
              <dgm:if name="Name112" func="var" arg="dir" op="equ" val="norm">
                <dgm:alg type="hierChild">
                  <dgm:param type="chAlign" val="l"/>
                  <dgm:param type="linDir" val="fromT"/>
                  <dgm:param type="secChAlign" val="t"/>
                  <dgm:param type="secLinDir" val="fromL"/>
                </dgm:alg>
              </dgm:if>
              <dgm:else name="Name113">
                <dgm:alg type="hierChild">
                  <dgm:param type="chAlign" val="r"/>
                  <dgm:param type="linDir" val="fromT"/>
                  <dgm:param type="secChAlign" val="t"/>
                  <dgm:param type="sec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4" axis="precedSib" ptType="parTrans" st="-1" cnt="1">
                <dgm:layoutNode name="Name115">
                  <dgm:choose name="Name116">
                    <dgm:if name="Name117" func="var" arg="dir" op="equ" val="norm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midR"/>
                        <dgm:param type="endPts" val="bCtr tCtr"/>
                      </dgm:alg>
                    </dgm:if>
                    <dgm:else name="Name11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midL"/>
                        <dgm:param type="endPts" val="bCtr tCtr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9">
                  <dgm:if name="Name120" func="var" arg="hierBranch" op="equ" val="l">
                    <dgm:choose name="Name121">
                      <dgm:if name="Name122" func="var" arg="dir" op="equ" val="norm">
                        <dgm:alg type="hierRoot">
                          <dgm:param type="hierAlign" val="lT"/>
                        </dgm:alg>
                        <dgm:constrLst>
                          <dgm:constr type="alignOff" val="0.75"/>
                        </dgm:constrLst>
                      </dgm:if>
                      <dgm:else name="Name123">
                        <dgm:alg type="hierRoot">
                          <dgm:param type="hierAlign" val="rT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124" func="var" arg="hierBranch" op="equ" val="r">
                    <dgm:choose name="Name125">
                      <dgm:if name="Name126" func="var" arg="dir" op="equ" val="norm">
                        <dgm:alg type="hierRoot">
                          <dgm:param type="hierAlign" val="lB"/>
                        </dgm:alg>
                        <dgm:constrLst>
                          <dgm:constr type="alignOff" val="0.75"/>
                        </dgm:constrLst>
                      </dgm:if>
                      <dgm:else name="Name127">
                        <dgm:alg type="hierRoot">
                          <dgm:param type="hierAlign" val="rB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128" func="var" arg="hierBranch" op="equ" val="hang">
                    <dgm:choose name="Name129">
                      <dgm:if name="Name130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 val="0.65"/>
                        </dgm:constrLst>
                      </dgm:if>
                      <dgm:else name="Name131">
                        <dgm:alg type="hierRoot">
                          <dgm:param type="hierAlign" val="rCtrCh"/>
                        </dgm:alg>
                        <dgm:constrLst>
                          <dgm:constr type="alignOff" val="0.65"/>
                        </dgm:constrLst>
                      </dgm:else>
                    </dgm:choose>
                  </dgm:if>
                  <dgm:else name="Name132">
                    <dgm:choose name="Name133">
                      <dgm:if name="Name134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if>
                      <dgm:else name="Name135">
                        <dgm:alg type="hierRoot">
                          <dgm:param type="hierAlign" val="r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36">
                    <dgm:if name="Name137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38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39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40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41">
                    <dgm:if name="Name142" func="var" arg="hierBranch" op="equ" val="l">
                      <dgm:choose name="Name143">
                        <dgm:if name="Name144" func="var" arg="dir" op="equ" val="norm">
                          <dgm:alg type="hierChild">
                            <dgm:param type="chAlign" val="t"/>
                            <dgm:param type="linDir" val="fromL"/>
                          </dgm:alg>
                        </dgm:if>
                        <dgm:else name="Name145">
                          <dgm:alg type="hierChild">
                            <dgm:param type="chAlign" val="t"/>
                            <dgm:param type="linDir" val="fromR"/>
                          </dgm:alg>
                        </dgm:else>
                      </dgm:choose>
                    </dgm:if>
                    <dgm:if name="Name146" func="var" arg="hierBranch" op="equ" val="r">
                      <dgm:choose name="Name147">
                        <dgm:if name="Name148" func="var" arg="dir" op="equ" val="norm">
                          <dgm:alg type="hierChild">
                            <dgm:param type="chAlign" val="b"/>
                            <dgm:param type="linDir" val="fromL"/>
                          </dgm:alg>
                        </dgm:if>
                        <dgm:else name="Name149">
                          <dgm:alg type="hierChild">
                            <dgm:param type="chAlign" val="b"/>
                            <dgm:param type="linDir" val="fromR"/>
                          </dgm:alg>
                        </dgm:else>
                      </dgm:choose>
                    </dgm:if>
                    <dgm:if name="Name150" func="var" arg="hierBranch" op="equ" val="hang">
                      <dgm:choose name="Name151">
                        <dgm:if name="Name152" func="var" arg="dir" op="equ" val="norm">
                          <dgm:alg type="hierChild">
                            <dgm:param type="chAlign" val="l"/>
                            <dgm:param type="linDir" val="fromT"/>
                            <dgm:param type="secChAlign" val="t"/>
                            <dgm:param type="secLinDir" val="fromL"/>
                          </dgm:alg>
                        </dgm:if>
                        <dgm:else name="Name153">
                          <dgm:alg type="hierChild">
                            <dgm:param type="chAlign" val="r"/>
                            <dgm:param type="linDir" val="fromT"/>
                            <dgm:param type="secChAlign" val="t"/>
                            <dgm:param type="secLinDir" val="fromR"/>
                          </dgm:alg>
                        </dgm:else>
                      </dgm:choose>
                    </dgm:if>
                    <dgm:else name="Name154">
                      <dgm:choose name="Name155">
                        <dgm:if name="Name156" func="var" arg="dir" op="equ" val="norm">
                          <dgm:alg type="hierChild">
                            <dgm:param type="linDir" val="fromT"/>
                            <dgm:param type="chAlign" val="l"/>
                          </dgm:alg>
                        </dgm:if>
                        <dgm:else name="Name157">
                          <dgm:alg type="hierChild">
                            <dgm:param type="linDir" val="fromT"/>
                            <dgm:param type="ch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58" ref="rep2a"/>
                </dgm:layoutNode>
                <dgm:layoutNode name="hierChild7">
                  <dgm:choose name="Name159">
                    <dgm:if name="Name160" func="var" arg="dir" op="equ" val="norm">
                      <dgm:alg type="hierChild">
                        <dgm:param type="chAlign" val="l"/>
                        <dgm:param type="linDir" val="fromT"/>
                        <dgm:param type="secChAlign" val="t"/>
                        <dgm:param type="secLinDir" val="fromL"/>
                      </dgm:alg>
                    </dgm:if>
                    <dgm:else name="Name161">
                      <dgm:alg type="hierChild">
                        <dgm:param type="chAlign" val="r"/>
                        <dgm:param type="linDir" val="fromT"/>
                        <dgm:param type="secChAlign" val="t"/>
                        <dgm:param type="sec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62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PE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9BC6547-A552-40C6-82C1-B00DCCF2E796}" type="datetimeFigureOut">
              <a:rPr lang="es-PE" smtClean="0"/>
              <a:t>10/02/2025</a:t>
            </a:fld>
            <a:endParaRPr lang="es-PE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PE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PE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72621C1-BCF5-44B4-BFB0-EFAB3B0A7FF3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5597921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D0BEAC2-64C4-400F-AE75-8E73ECBD88C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dirty="0"/>
              <a:t>Haga clic para modificar el estilo de título del patrón</a:t>
            </a:r>
            <a:endParaRPr lang="es-PE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5165B1A1-B899-4077-9D8F-4CC44329FB5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PE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10D7C26-35E2-49A7-B42F-9DEB4D7070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FCE1BD-0752-480A-907C-57D1552938B1}" type="datetime1">
              <a:rPr lang="es-PE" smtClean="0"/>
              <a:t>10/02/2025</a:t>
            </a:fld>
            <a:endParaRPr lang="es-PE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E9DBDD0-2EF1-4986-8F6E-7C7263E9D7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4D25EC-F67D-4713-87CD-684C457F831F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5204601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1F075B2-240E-4DEA-9AC6-20E7868019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067101A4-AACE-42CD-A8DB-A956E819F25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1A377E5-B81E-49C3-978E-4764BD1FBC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C4817B-25D7-4DC1-8D45-95961AD589E5}" type="datetime1">
              <a:rPr lang="es-PE" smtClean="0"/>
              <a:t>10/02/2025</a:t>
            </a:fld>
            <a:endParaRPr lang="es-PE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3ABC3F0E-B78F-4BB2-A2AA-F429DFFF55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s-PE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1B2C7AD-1467-4740-B873-7A0A38909C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4D25EC-F67D-4713-87CD-684C457F831F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54434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395FF70F-5241-44D0-BA04-2490FFD7352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00CCD229-3951-476C-A4C8-954ECCDAD20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E816AD5-8577-4888-B6C8-33901409A4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1F635-F6C4-4B93-BB33-2DCF47303AED}" type="datetime1">
              <a:rPr lang="es-PE" smtClean="0"/>
              <a:t>10/02/2025</a:t>
            </a:fld>
            <a:endParaRPr lang="es-PE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D622310-2917-4250-BB70-D68512A383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s-PE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5383FF8-40A4-492C-9B0F-A9FEF5B21B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4D25EC-F67D-4713-87CD-684C457F831F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5355992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C0699F6-A362-4E26-A695-2E012E46C3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3E973AA-CAEF-4DF4-AC02-1A102EB95E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F34492F-5136-4EFC-BD93-AC791F3A9C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E27A9A-1A67-41BD-9210-3A414AE5E7F4}" type="datetime1">
              <a:rPr lang="es-PE" smtClean="0"/>
              <a:t>10/02/2025</a:t>
            </a:fld>
            <a:endParaRPr lang="es-PE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F3E1DA3-EA9B-4A9A-ACEF-D04A2488C6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s-PE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BC16E50-93D4-4824-93EF-DEAB7E7EF5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4D25EC-F67D-4713-87CD-684C457F831F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1785827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6028502-558E-4937-8E34-083C3055DF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BB7D4DB0-F85D-4CA8-B194-64B32796D2E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42162EF-B4C0-4C7E-B523-9703A55C04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1E0824-FA33-45AE-89E2-12E6A3359106}" type="datetime1">
              <a:rPr lang="es-PE" smtClean="0"/>
              <a:t>10/02/2025</a:t>
            </a:fld>
            <a:endParaRPr lang="es-PE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1C0BA8B-7FD5-431B-8905-B80F286671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s-PE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FCC973C-5EDE-4246-A115-24CA8AC5D1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4D25EC-F67D-4713-87CD-684C457F831F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18796067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6BC5530-89FB-4514-9432-186DFBBABF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D50F5D2-1BF7-4799-AB30-0775C4D76BF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83F64D1A-9623-4BE1-A69A-F333FCF3C39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557A75E7-F5AF-4A2D-95F4-77E0A53198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E4ECD-11D2-443D-8DC8-98FCA5934F27}" type="datetime1">
              <a:rPr lang="es-PE" smtClean="0"/>
              <a:t>10/02/2025</a:t>
            </a:fld>
            <a:endParaRPr lang="es-PE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BDE00E6A-8B35-45AF-AEFB-789F722F76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s-PE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F1FE159A-6C18-4B45-8DCA-CD642F1228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4D25EC-F67D-4713-87CD-684C457F831F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7229823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AA44604-5851-49BE-AAB3-39D0367023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6099C23E-5C12-41FB-A5D3-C822080753E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A1654CCC-7726-47CA-B764-1FEB8225733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56E332FE-BF17-4D7C-842B-BD7CAE80AFB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41493692-619A-49F1-A08D-92488F542C1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E493EE9F-AB71-46CC-A7EA-8BEDBCAA40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A1C9C4-FE35-498C-B488-F53461A7A05F}" type="datetime1">
              <a:rPr lang="es-PE" smtClean="0"/>
              <a:t>10/02/2025</a:t>
            </a:fld>
            <a:endParaRPr lang="es-PE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35C33D6B-888E-4FFD-9CB9-B94E3658AB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s-PE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258D8332-7E99-4048-A382-2A678A3BFC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4D25EC-F67D-4713-87CD-684C457F831F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5022287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D847BE4-81C7-40E7-A2BB-B58B220114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B4549E58-BE5F-42F1-82CF-F23F96A5B5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C977F-3C8C-4E8C-86AD-165CEF83EFD2}" type="datetime1">
              <a:rPr lang="es-PE" smtClean="0"/>
              <a:t>10/02/2025</a:t>
            </a:fld>
            <a:endParaRPr lang="es-PE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FCE32140-7E90-499C-8FCC-5F9DF3DE03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s-PE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AAB333BC-104F-408A-9F97-16FD4D485E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4D25EC-F67D-4713-87CD-684C457F831F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6696382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5D62B627-53FF-4707-8217-2F52E9C4D6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AD4473-1B0D-48B2-A01F-C208A1EC63EE}" type="datetime1">
              <a:rPr lang="es-PE" smtClean="0"/>
              <a:t>10/02/2025</a:t>
            </a:fld>
            <a:endParaRPr lang="es-PE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80354CC8-E888-421C-AE8A-A49B265928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s-PE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903B96DF-C4EA-4935-B68E-0B1C24B3FE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4D25EC-F67D-4713-87CD-684C457F831F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7670098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62C8F76-4C92-4F88-A28D-7997055F04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F532B03-66B3-405A-BF09-53D2AC3F86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B3186233-E7F0-43C6-9C1C-92C6C4FD246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2D4921BC-0D77-4CB6-8494-F9C87ED460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E9EEC3-2692-437F-BF8D-281DDBE678A2}" type="datetime1">
              <a:rPr lang="es-PE" smtClean="0"/>
              <a:t>10/02/2025</a:t>
            </a:fld>
            <a:endParaRPr lang="es-PE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A62C5D80-E6A5-4F23-A81E-61F78D5C3F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s-PE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5BC8D3B6-A863-4162-B6EF-889A620B18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4D25EC-F67D-4713-87CD-684C457F831F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13412842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643E5B2-9042-46C3-B1D4-4CFF5E9157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55301AFD-C2B7-4C52-B54A-5DC908C57D4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PE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A7030FF7-783C-4921-91E8-0D267907D47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9595AD08-9068-48B2-9E34-8054FBEB73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A5D167-AE27-4416-9E1B-85FD637C83B3}" type="datetime1">
              <a:rPr lang="es-PE" smtClean="0"/>
              <a:t>10/02/2025</a:t>
            </a:fld>
            <a:endParaRPr lang="es-PE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B6B4895B-F90D-448C-BADC-55DD9A9AED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s-PE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93AEFAB5-746D-4540-8975-CD6DEB9007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4D25EC-F67D-4713-87CD-684C457F831F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7098741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10000"/>
            <a:lum/>
          </a:blip>
          <a:srcRect/>
          <a:tile tx="0" ty="0" sx="10000" sy="14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9311E970-ECD6-4E0C-A390-EC41877440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1CB9FE22-34DD-4B41-9A62-1116A3D403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dirty="0"/>
              <a:t>Haga clic para modificar los estilos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s-PE" dirty="0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B837679-C723-4E4D-A008-EA4FA4EA886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A86BDF-F786-4BE0-9E8D-3DB35BFB9D46}" type="datetime1">
              <a:rPr lang="es-PE" smtClean="0"/>
              <a:t>10/02/2025</a:t>
            </a:fld>
            <a:endParaRPr lang="es-PE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0820207-BEE2-4976-A0C9-98F8BF12091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4D25EC-F67D-4713-87CD-684C457F831F}" type="slidenum">
              <a:rPr lang="es-PE" smtClean="0"/>
              <a:t>‹Nº›</a:t>
            </a:fld>
            <a:endParaRPr lang="es-PE"/>
          </a:p>
        </p:txBody>
      </p:sp>
      <p:pic>
        <p:nvPicPr>
          <p:cNvPr id="8" name="Imagen 7">
            <a:extLst>
              <a:ext uri="{FF2B5EF4-FFF2-40B4-BE49-F238E27FC236}">
                <a16:creationId xmlns:a16="http://schemas.microsoft.com/office/drawing/2014/main" id="{F0C439BE-6F50-196C-AC77-0274EAA0DA46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2281381" cy="455563"/>
          </a:xfrm>
          <a:prstGeom prst="rect">
            <a:avLst/>
          </a:prstGeom>
        </p:spPr>
      </p:pic>
      <p:sp>
        <p:nvSpPr>
          <p:cNvPr id="9" name="Rectángulo 8">
            <a:extLst>
              <a:ext uri="{FF2B5EF4-FFF2-40B4-BE49-F238E27FC236}">
                <a16:creationId xmlns:a16="http://schemas.microsoft.com/office/drawing/2014/main" id="{B5D3E39F-1526-FF9D-EC46-C020ECAB96C1}"/>
              </a:ext>
            </a:extLst>
          </p:cNvPr>
          <p:cNvSpPr/>
          <p:nvPr userDrawn="1"/>
        </p:nvSpPr>
        <p:spPr>
          <a:xfrm>
            <a:off x="3803943" y="6215876"/>
            <a:ext cx="4806657" cy="55399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MX" sz="30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Autor José María Pacori Cari</a:t>
            </a:r>
          </a:p>
        </p:txBody>
      </p:sp>
    </p:spTree>
    <p:extLst>
      <p:ext uri="{BB962C8B-B14F-4D97-AF65-F5344CB8AC3E}">
        <p14:creationId xmlns:p14="http://schemas.microsoft.com/office/powerpoint/2010/main" val="17824014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P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1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2.xml"/><Relationship Id="rId2" Type="http://schemas.openxmlformats.org/officeDocument/2006/relationships/diagramData" Target="../diagrams/data1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2.xml"/><Relationship Id="rId5" Type="http://schemas.openxmlformats.org/officeDocument/2006/relationships/diagramColors" Target="../diagrams/colors12.xml"/><Relationship Id="rId4" Type="http://schemas.openxmlformats.org/officeDocument/2006/relationships/diagramQuickStyle" Target="../diagrams/quickStyle1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3.xml"/><Relationship Id="rId2" Type="http://schemas.openxmlformats.org/officeDocument/2006/relationships/diagramData" Target="../diagrams/data1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3.xml"/><Relationship Id="rId5" Type="http://schemas.openxmlformats.org/officeDocument/2006/relationships/diagramColors" Target="../diagrams/colors13.xml"/><Relationship Id="rId4" Type="http://schemas.openxmlformats.org/officeDocument/2006/relationships/diagramQuickStyle" Target="../diagrams/quickStyle1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4.xml"/><Relationship Id="rId2" Type="http://schemas.openxmlformats.org/officeDocument/2006/relationships/diagramData" Target="../diagrams/data1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4.xml"/><Relationship Id="rId5" Type="http://schemas.openxmlformats.org/officeDocument/2006/relationships/diagramColors" Target="../diagrams/colors14.xml"/><Relationship Id="rId4" Type="http://schemas.openxmlformats.org/officeDocument/2006/relationships/diagramQuickStyle" Target="../diagrams/quickStyle1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5.xml"/><Relationship Id="rId2" Type="http://schemas.openxmlformats.org/officeDocument/2006/relationships/diagramData" Target="../diagrams/data1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5.xml"/><Relationship Id="rId5" Type="http://schemas.openxmlformats.org/officeDocument/2006/relationships/diagramColors" Target="../diagrams/colors15.xml"/><Relationship Id="rId4" Type="http://schemas.openxmlformats.org/officeDocument/2006/relationships/diagramQuickStyle" Target="../diagrams/quickStyle15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6.xml"/><Relationship Id="rId2" Type="http://schemas.openxmlformats.org/officeDocument/2006/relationships/diagramData" Target="../diagrams/data1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6.xml"/><Relationship Id="rId5" Type="http://schemas.openxmlformats.org/officeDocument/2006/relationships/diagramColors" Target="../diagrams/colors16.xml"/><Relationship Id="rId4" Type="http://schemas.openxmlformats.org/officeDocument/2006/relationships/diagramQuickStyle" Target="../diagrams/quickStyle16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7.xml"/><Relationship Id="rId2" Type="http://schemas.openxmlformats.org/officeDocument/2006/relationships/diagramData" Target="../diagrams/data1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7.xml"/><Relationship Id="rId5" Type="http://schemas.openxmlformats.org/officeDocument/2006/relationships/diagramColors" Target="../diagrams/colors17.xml"/><Relationship Id="rId4" Type="http://schemas.openxmlformats.org/officeDocument/2006/relationships/diagramQuickStyle" Target="../diagrams/quickStyle1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8.xml"/><Relationship Id="rId2" Type="http://schemas.openxmlformats.org/officeDocument/2006/relationships/diagramData" Target="../diagrams/data1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8.xml"/><Relationship Id="rId5" Type="http://schemas.openxmlformats.org/officeDocument/2006/relationships/diagramColors" Target="../diagrams/colors18.xml"/><Relationship Id="rId4" Type="http://schemas.openxmlformats.org/officeDocument/2006/relationships/diagramQuickStyle" Target="../diagrams/quickStyle18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9.xml"/><Relationship Id="rId2" Type="http://schemas.openxmlformats.org/officeDocument/2006/relationships/diagramData" Target="../diagrams/data1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9.xml"/><Relationship Id="rId5" Type="http://schemas.openxmlformats.org/officeDocument/2006/relationships/diagramColors" Target="../diagrams/colors19.xml"/><Relationship Id="rId4" Type="http://schemas.openxmlformats.org/officeDocument/2006/relationships/diagramQuickStyle" Target="../diagrams/quickStyle19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hyperlink" Target="mailto:corporacionhiramsl@gmail.com" TargetMode="Externa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AFF6B10-21BC-4303-8DDC-C92A7D69B79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PE" b="1" dirty="0"/>
              <a:t>Principios del Procedimiento Administrativo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28C571CD-8007-4C62-ACD2-58C7B399E72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PE" sz="3300" b="1" dirty="0"/>
              <a:t>José María Pacori Cari</a:t>
            </a:r>
          </a:p>
          <a:p>
            <a:r>
              <a:rPr lang="es-PE" dirty="0"/>
              <a:t>Maestro en Derecho Administrativo por la Universidad Nacional de San Agustín – Socio de la Asociación Argentina de Derecho Administrativo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A79E0A8-0FDB-4029-90A5-EB3CD049C5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1AA411-5BEB-4951-9710-08C48C84752D}" type="datetime1">
              <a:rPr lang="es-PE" smtClean="0"/>
              <a:t>10/02/2025</a:t>
            </a:fld>
            <a:endParaRPr lang="es-PE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0BC8418-5707-4184-BFFB-6B530235EE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4D25EC-F67D-4713-87CD-684C457F831F}" type="slidenum">
              <a:rPr lang="es-PE" smtClean="0"/>
              <a:t>1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53287816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570363" y="296534"/>
            <a:ext cx="9051272" cy="804863"/>
          </a:xfrm>
        </p:spPr>
        <p:txBody>
          <a:bodyPr>
            <a:noAutofit/>
          </a:bodyPr>
          <a:lstStyle/>
          <a:p>
            <a:pPr algn="ctr"/>
            <a:r>
              <a:rPr lang="es-PE" b="1" dirty="0"/>
              <a:t>Principio de buena fe procedimental</a:t>
            </a:r>
          </a:p>
        </p:txBody>
      </p:sp>
      <p:graphicFrame>
        <p:nvGraphicFramePr>
          <p:cNvPr id="4" name="Marcador de contenido 3">
            <a:extLst>
              <a:ext uri="{FF2B5EF4-FFF2-40B4-BE49-F238E27FC236}">
                <a16:creationId xmlns:a16="http://schemas.microsoft.com/office/drawing/2014/main" id="{590D29DF-1180-42B4-9FDD-C90B0DE1481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27848342"/>
              </p:ext>
            </p:extLst>
          </p:nvPr>
        </p:nvGraphicFramePr>
        <p:xfrm>
          <a:off x="1135715" y="1265424"/>
          <a:ext cx="9920569" cy="475885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0458B5EA-082F-40E2-80F6-9F9CCDD28E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F97F3F-2393-461A-8C6C-115A61A56460}" type="datetime1">
              <a:rPr lang="es-PE" smtClean="0"/>
              <a:t>10/02/2025</a:t>
            </a:fld>
            <a:endParaRPr lang="es-PE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0AD28D7-17C6-48B1-986F-A5B12EEA86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4D25EC-F67D-4713-87CD-684C457F831F}" type="slidenum">
              <a:rPr lang="es-PE" smtClean="0"/>
              <a:t>10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90309353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181225" y="352425"/>
            <a:ext cx="7829550" cy="852488"/>
          </a:xfrm>
        </p:spPr>
        <p:txBody>
          <a:bodyPr>
            <a:normAutofit/>
          </a:bodyPr>
          <a:lstStyle/>
          <a:p>
            <a:pPr algn="ctr"/>
            <a:r>
              <a:rPr lang="es-PE" b="1" dirty="0"/>
              <a:t>Principio de celeridad</a:t>
            </a:r>
          </a:p>
        </p:txBody>
      </p:sp>
      <p:graphicFrame>
        <p:nvGraphicFramePr>
          <p:cNvPr id="4" name="Marcador de contenido 3">
            <a:extLst>
              <a:ext uri="{FF2B5EF4-FFF2-40B4-BE49-F238E27FC236}">
                <a16:creationId xmlns:a16="http://schemas.microsoft.com/office/drawing/2014/main" id="{B75647D5-F1AA-471A-AA38-D08793E7A7E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86232996"/>
              </p:ext>
            </p:extLst>
          </p:nvPr>
        </p:nvGraphicFramePr>
        <p:xfrm>
          <a:off x="971129" y="1204913"/>
          <a:ext cx="10249741" cy="487876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49593BB6-DB3B-4E0D-AB04-8EDE325024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685FC6-1FC8-4DAE-BE52-724EE57811C7}" type="datetime1">
              <a:rPr lang="es-PE" smtClean="0"/>
              <a:t>10/02/2025</a:t>
            </a:fld>
            <a:endParaRPr lang="es-PE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7D86AED-79E8-495E-A364-81BCBB17D7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4D25EC-F67D-4713-87CD-684C457F831F}" type="slidenum">
              <a:rPr lang="es-PE" smtClean="0"/>
              <a:t>11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197037192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886075" y="385762"/>
            <a:ext cx="6419850" cy="900113"/>
          </a:xfrm>
        </p:spPr>
        <p:txBody>
          <a:bodyPr>
            <a:normAutofit/>
          </a:bodyPr>
          <a:lstStyle/>
          <a:p>
            <a:pPr algn="ctr"/>
            <a:r>
              <a:rPr lang="es-PE" b="1" dirty="0"/>
              <a:t>Principio de eficacia</a:t>
            </a:r>
          </a:p>
        </p:txBody>
      </p:sp>
      <p:graphicFrame>
        <p:nvGraphicFramePr>
          <p:cNvPr id="4" name="Marcador de contenido 3">
            <a:extLst>
              <a:ext uri="{FF2B5EF4-FFF2-40B4-BE49-F238E27FC236}">
                <a16:creationId xmlns:a16="http://schemas.microsoft.com/office/drawing/2014/main" id="{0665B486-7796-4406-8EBF-9B7C24FE162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65194105"/>
              </p:ext>
            </p:extLst>
          </p:nvPr>
        </p:nvGraphicFramePr>
        <p:xfrm>
          <a:off x="842402" y="1595717"/>
          <a:ext cx="10507196" cy="437477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1DE7D060-3957-42DF-9555-3F3610F543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C53A43-5A47-4AF3-A6B3-407DE69971CC}" type="datetime1">
              <a:rPr lang="es-PE" smtClean="0"/>
              <a:t>10/02/2025</a:t>
            </a:fld>
            <a:endParaRPr lang="es-PE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AE09E8D-0D25-421A-9774-C06C3469F6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4D25EC-F67D-4713-87CD-684C457F831F}" type="slidenum">
              <a:rPr lang="es-PE" smtClean="0"/>
              <a:t>12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7873163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590800" y="404812"/>
            <a:ext cx="7010400" cy="1009651"/>
          </a:xfrm>
        </p:spPr>
        <p:txBody>
          <a:bodyPr>
            <a:normAutofit/>
          </a:bodyPr>
          <a:lstStyle/>
          <a:p>
            <a:pPr algn="ctr"/>
            <a:r>
              <a:rPr lang="es-PE" b="1" dirty="0"/>
              <a:t>Principio de verdad material</a:t>
            </a:r>
          </a:p>
        </p:txBody>
      </p:sp>
      <p:graphicFrame>
        <p:nvGraphicFramePr>
          <p:cNvPr id="4" name="Marcador de contenido 3">
            <a:extLst>
              <a:ext uri="{FF2B5EF4-FFF2-40B4-BE49-F238E27FC236}">
                <a16:creationId xmlns:a16="http://schemas.microsoft.com/office/drawing/2014/main" id="{E3A9A398-DDF9-4E81-9B94-4EC91699E1B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73039276"/>
              </p:ext>
            </p:extLst>
          </p:nvPr>
        </p:nvGraphicFramePr>
        <p:xfrm>
          <a:off x="1090052" y="1414463"/>
          <a:ext cx="10011896" cy="450224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26FF8087-C3D7-45CD-A2F9-03DFA3313B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7A947B-05C3-437B-B74A-A0A998DB79DB}" type="datetime1">
              <a:rPr lang="es-PE" smtClean="0"/>
              <a:t>10/02/2025</a:t>
            </a:fld>
            <a:endParaRPr lang="es-PE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7084F65-BA62-4770-9091-A211C29687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4D25EC-F67D-4713-87CD-684C457F831F}" type="slidenum">
              <a:rPr lang="es-PE" smtClean="0"/>
              <a:t>13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136889053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590800" y="247650"/>
            <a:ext cx="7010400" cy="785813"/>
          </a:xfrm>
        </p:spPr>
        <p:txBody>
          <a:bodyPr>
            <a:normAutofit/>
          </a:bodyPr>
          <a:lstStyle/>
          <a:p>
            <a:pPr algn="ctr"/>
            <a:r>
              <a:rPr lang="es-PE" b="1" dirty="0"/>
              <a:t>Principio de participación</a:t>
            </a:r>
          </a:p>
        </p:txBody>
      </p:sp>
      <p:graphicFrame>
        <p:nvGraphicFramePr>
          <p:cNvPr id="4" name="Marcador de contenido 3">
            <a:extLst>
              <a:ext uri="{FF2B5EF4-FFF2-40B4-BE49-F238E27FC236}">
                <a16:creationId xmlns:a16="http://schemas.microsoft.com/office/drawing/2014/main" id="{6A9C2CA6-4869-4D79-8E37-C5ABE9D6FC1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48936688"/>
              </p:ext>
            </p:extLst>
          </p:nvPr>
        </p:nvGraphicFramePr>
        <p:xfrm>
          <a:off x="570939" y="1344705"/>
          <a:ext cx="11050121" cy="461682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A352AA79-076B-4AB5-A7C6-E57898F329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D4563F-ED3D-4FAC-B414-C3FA006945BA}" type="datetime1">
              <a:rPr lang="es-PE" smtClean="0"/>
              <a:t>10/02/2025</a:t>
            </a:fld>
            <a:endParaRPr lang="es-PE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C774430-DD55-4FE6-B7BD-F53A463C12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4D25EC-F67D-4713-87CD-684C457F831F}" type="slidenum">
              <a:rPr lang="es-PE" smtClean="0"/>
              <a:t>14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151719100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967036" y="561975"/>
            <a:ext cx="6257925" cy="833438"/>
          </a:xfrm>
        </p:spPr>
        <p:txBody>
          <a:bodyPr>
            <a:normAutofit/>
          </a:bodyPr>
          <a:lstStyle/>
          <a:p>
            <a:pPr algn="ctr"/>
            <a:r>
              <a:rPr lang="es-PE" b="1" dirty="0"/>
              <a:t>Principio de simplicidad</a:t>
            </a:r>
          </a:p>
        </p:txBody>
      </p:sp>
      <p:graphicFrame>
        <p:nvGraphicFramePr>
          <p:cNvPr id="4" name="Marcador de contenido 3">
            <a:extLst>
              <a:ext uri="{FF2B5EF4-FFF2-40B4-BE49-F238E27FC236}">
                <a16:creationId xmlns:a16="http://schemas.microsoft.com/office/drawing/2014/main" id="{C2B3B155-1A53-4066-8804-28906282EC3C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642937" y="1888471"/>
          <a:ext cx="10906126" cy="353517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B782AB35-AF6D-43C6-BE22-3A142A1802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A3D53B-3DB4-4297-A584-85BEAB6E0E74}" type="datetime1">
              <a:rPr lang="es-PE" smtClean="0"/>
              <a:t>10/02/2025</a:t>
            </a:fld>
            <a:endParaRPr lang="es-PE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E98AA3C-1701-4C5C-B3B0-2D76208B26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4D25EC-F67D-4713-87CD-684C457F831F}" type="slidenum">
              <a:rPr lang="es-PE" smtClean="0"/>
              <a:t>15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55618013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943225" y="361950"/>
            <a:ext cx="6305550" cy="871538"/>
          </a:xfrm>
        </p:spPr>
        <p:txBody>
          <a:bodyPr>
            <a:normAutofit/>
          </a:bodyPr>
          <a:lstStyle/>
          <a:p>
            <a:pPr algn="ctr"/>
            <a:r>
              <a:rPr lang="es-PE" b="1" dirty="0"/>
              <a:t>Principio de uniformidad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606923" y="1819835"/>
            <a:ext cx="8978153" cy="377414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anchor="ctr">
            <a:no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es-PE" sz="4000" dirty="0"/>
              <a:t>La autoridad administrativa deberá establecer </a:t>
            </a:r>
            <a:r>
              <a:rPr lang="es-PE" sz="4000" b="1" u="sng" dirty="0"/>
              <a:t>requisitos similares para trámites similares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FDD0484-462C-4F29-ADB7-11CE099FF8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0023A5-4180-4F6F-B54F-705C44F063F1}" type="datetime1">
              <a:rPr lang="es-PE" smtClean="0"/>
              <a:t>10/02/2025</a:t>
            </a:fld>
            <a:endParaRPr lang="es-PE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5210EFB-EBCA-43C3-9B79-138022C006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4D25EC-F67D-4713-87CD-684C457F831F}" type="slidenum">
              <a:rPr lang="es-PE" smtClean="0"/>
              <a:t>16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64827781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65628" y="211699"/>
            <a:ext cx="10860741" cy="867521"/>
          </a:xfrm>
        </p:spPr>
        <p:txBody>
          <a:bodyPr>
            <a:normAutofit/>
          </a:bodyPr>
          <a:lstStyle/>
          <a:p>
            <a:pPr algn="ctr"/>
            <a:r>
              <a:rPr lang="es-PE" sz="4000" b="1" dirty="0"/>
              <a:t>Principio de confianza legítima</a:t>
            </a:r>
          </a:p>
        </p:txBody>
      </p:sp>
      <p:graphicFrame>
        <p:nvGraphicFramePr>
          <p:cNvPr id="7" name="Marcador de contenido 6">
            <a:extLst>
              <a:ext uri="{FF2B5EF4-FFF2-40B4-BE49-F238E27FC236}">
                <a16:creationId xmlns:a16="http://schemas.microsoft.com/office/drawing/2014/main" id="{E7B73397-723C-8399-432A-DDB66B5BEAC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82287536"/>
              </p:ext>
            </p:extLst>
          </p:nvPr>
        </p:nvGraphicFramePr>
        <p:xfrm>
          <a:off x="897381" y="1111624"/>
          <a:ext cx="10389744" cy="504712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B336527E-7F8E-40AF-805B-2B518C26D0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E2559B-B848-4076-B9AD-1B6F11A0D96D}" type="datetime1">
              <a:rPr lang="es-PE" smtClean="0"/>
              <a:t>10/02/2025</a:t>
            </a:fld>
            <a:endParaRPr lang="es-PE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C6834E19-31CD-4530-94C5-86B5197FB9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4D25EC-F67D-4713-87CD-684C457F831F}" type="slidenum">
              <a:rPr lang="es-PE" smtClean="0"/>
              <a:t>17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005859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266700"/>
            <a:ext cx="10515600" cy="1071563"/>
          </a:xfrm>
        </p:spPr>
        <p:txBody>
          <a:bodyPr>
            <a:noAutofit/>
          </a:bodyPr>
          <a:lstStyle/>
          <a:p>
            <a:pPr algn="ctr"/>
            <a:r>
              <a:rPr lang="es-PE" sz="4000" b="1" dirty="0"/>
              <a:t>Principio de privilegio de controles posteriores</a:t>
            </a:r>
          </a:p>
        </p:txBody>
      </p:sp>
      <p:graphicFrame>
        <p:nvGraphicFramePr>
          <p:cNvPr id="4" name="Marcador de contenido 3">
            <a:extLst>
              <a:ext uri="{FF2B5EF4-FFF2-40B4-BE49-F238E27FC236}">
                <a16:creationId xmlns:a16="http://schemas.microsoft.com/office/drawing/2014/main" id="{266C3695-2E68-4A9C-9B98-E87F3F77159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23434388"/>
              </p:ext>
            </p:extLst>
          </p:nvPr>
        </p:nvGraphicFramePr>
        <p:xfrm>
          <a:off x="710453" y="1533524"/>
          <a:ext cx="10771094" cy="43652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E3A08D0D-5A6A-4667-8802-DF553E1CAD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1D50E7-6211-44D6-901D-701153581757}" type="datetime1">
              <a:rPr lang="es-PE" smtClean="0"/>
              <a:t>10/02/2025</a:t>
            </a:fld>
            <a:endParaRPr lang="es-PE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5802875-6904-4449-8F4E-C80080293F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4D25EC-F67D-4713-87CD-684C457F831F}" type="slidenum">
              <a:rPr lang="es-PE" smtClean="0"/>
              <a:t>18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33779231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19087"/>
            <a:ext cx="10515600" cy="1009651"/>
          </a:xfrm>
        </p:spPr>
        <p:txBody>
          <a:bodyPr>
            <a:normAutofit/>
          </a:bodyPr>
          <a:lstStyle/>
          <a:p>
            <a:pPr algn="ctr"/>
            <a:r>
              <a:rPr lang="es-PE" b="1" dirty="0"/>
              <a:t>Principio del ejercicio legítimo del poder</a:t>
            </a:r>
          </a:p>
        </p:txBody>
      </p:sp>
      <p:graphicFrame>
        <p:nvGraphicFramePr>
          <p:cNvPr id="4" name="Marcador de contenido 3">
            <a:extLst>
              <a:ext uri="{FF2B5EF4-FFF2-40B4-BE49-F238E27FC236}">
                <a16:creationId xmlns:a16="http://schemas.microsoft.com/office/drawing/2014/main" id="{C2C02A0C-A82B-4A14-B1A7-D67741E52B9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29371333"/>
              </p:ext>
            </p:extLst>
          </p:nvPr>
        </p:nvGraphicFramePr>
        <p:xfrm>
          <a:off x="357187" y="1864659"/>
          <a:ext cx="11477625" cy="360269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FD15FCBD-7C94-409F-B637-8D6172D1D5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915D97-ED91-4A92-A57A-500677CAA30F}" type="datetime1">
              <a:rPr lang="es-PE" smtClean="0"/>
              <a:t>10/02/2025</a:t>
            </a:fld>
            <a:endParaRPr lang="es-PE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7E54A6B-B77C-44B1-AEFC-791F7B1A44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4D25EC-F67D-4713-87CD-684C457F831F}" type="slidenum">
              <a:rPr lang="es-PE" smtClean="0"/>
              <a:t>19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10935860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12874" y="329700"/>
            <a:ext cx="10340925" cy="837248"/>
          </a:xfrm>
        </p:spPr>
        <p:txBody>
          <a:bodyPr>
            <a:noAutofit/>
          </a:bodyPr>
          <a:lstStyle/>
          <a:p>
            <a:pPr algn="ctr"/>
            <a:r>
              <a:rPr lang="es-PE" sz="4200" b="1" dirty="0">
                <a:latin typeface="+mn-lt"/>
              </a:rPr>
              <a:t>Principios del Procedimiento Administrativo</a:t>
            </a:r>
          </a:p>
        </p:txBody>
      </p:sp>
      <p:graphicFrame>
        <p:nvGraphicFramePr>
          <p:cNvPr id="7" name="Marcador de contenido 6">
            <a:extLst>
              <a:ext uri="{FF2B5EF4-FFF2-40B4-BE49-F238E27FC236}">
                <a16:creationId xmlns:a16="http://schemas.microsoft.com/office/drawing/2014/main" id="{FF75CF66-FD6E-AA53-451B-FFB9CD8753C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32220801"/>
              </p:ext>
            </p:extLst>
          </p:nvPr>
        </p:nvGraphicFramePr>
        <p:xfrm>
          <a:off x="740488" y="1170561"/>
          <a:ext cx="10711023" cy="451687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55BD5F0-5583-4C1C-8BB2-A87AF8343B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8DFEC2-9705-4A7D-8B06-2AA66800AA71}" type="datetime1">
              <a:rPr lang="es-PE" smtClean="0"/>
              <a:t>10/02/2025</a:t>
            </a:fld>
            <a:endParaRPr lang="es-PE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4FDB4BD-0A2A-42B4-9457-FEC10F1337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4D25EC-F67D-4713-87CD-684C457F831F}" type="slidenum">
              <a:rPr lang="es-PE" smtClean="0"/>
              <a:t>2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183173035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509837" y="264318"/>
            <a:ext cx="7172325" cy="833438"/>
          </a:xfrm>
        </p:spPr>
        <p:txBody>
          <a:bodyPr>
            <a:normAutofit/>
          </a:bodyPr>
          <a:lstStyle/>
          <a:p>
            <a:pPr algn="ctr"/>
            <a:r>
              <a:rPr lang="es-PE" b="1" dirty="0"/>
              <a:t>Principio de responsabilidad</a:t>
            </a:r>
          </a:p>
        </p:txBody>
      </p:sp>
      <p:graphicFrame>
        <p:nvGraphicFramePr>
          <p:cNvPr id="4" name="Marcador de contenido 3">
            <a:extLst>
              <a:ext uri="{FF2B5EF4-FFF2-40B4-BE49-F238E27FC236}">
                <a16:creationId xmlns:a16="http://schemas.microsoft.com/office/drawing/2014/main" id="{9E14D9DC-C837-40DA-B841-F2400BFC97E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62309070"/>
              </p:ext>
            </p:extLst>
          </p:nvPr>
        </p:nvGraphicFramePr>
        <p:xfrm>
          <a:off x="732794" y="1523999"/>
          <a:ext cx="10726411" cy="433891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25D45545-100A-4E15-9A85-035B86DC61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55AEC-676F-4A72-A9F6-3E263D4C32C0}" type="datetime1">
              <a:rPr lang="es-PE" smtClean="0"/>
              <a:t>10/02/2025</a:t>
            </a:fld>
            <a:endParaRPr lang="es-PE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354AFE9-7681-4A0A-B500-FAE9267241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4D25EC-F67D-4713-87CD-684C457F831F}" type="slidenum">
              <a:rPr lang="es-PE" smtClean="0"/>
              <a:t>20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93070784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243137" y="211930"/>
            <a:ext cx="7705725" cy="938213"/>
          </a:xfrm>
        </p:spPr>
        <p:txBody>
          <a:bodyPr>
            <a:normAutofit/>
          </a:bodyPr>
          <a:lstStyle/>
          <a:p>
            <a:pPr algn="ctr"/>
            <a:r>
              <a:rPr lang="es-PE" b="1" dirty="0"/>
              <a:t>Principio de acceso permanente</a:t>
            </a:r>
          </a:p>
        </p:txBody>
      </p:sp>
      <p:graphicFrame>
        <p:nvGraphicFramePr>
          <p:cNvPr id="4" name="Marcador de contenido 3">
            <a:extLst>
              <a:ext uri="{FF2B5EF4-FFF2-40B4-BE49-F238E27FC236}">
                <a16:creationId xmlns:a16="http://schemas.microsoft.com/office/drawing/2014/main" id="{B02FC74A-CA75-43A0-99C7-238C1DB7A37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64916744"/>
              </p:ext>
            </p:extLst>
          </p:nvPr>
        </p:nvGraphicFramePr>
        <p:xfrm>
          <a:off x="513088" y="1352550"/>
          <a:ext cx="11165822" cy="46179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AA3B1364-1012-4C5D-9A4B-8778FD32AF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3CBEB6-066B-42DD-A33A-64B1D9F937CC}" type="datetime1">
              <a:rPr lang="es-PE" smtClean="0"/>
              <a:t>10/02/2025</a:t>
            </a:fld>
            <a:endParaRPr lang="es-PE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4C6FA0D-3ADA-48B6-BF47-BBB1BF1EEC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4D25EC-F67D-4713-87CD-684C457F831F}" type="slidenum">
              <a:rPr lang="es-PE" smtClean="0"/>
              <a:t>21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422577277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6">
            <a:extLst>
              <a:ext uri="{FF2B5EF4-FFF2-40B4-BE49-F238E27FC236}">
                <a16:creationId xmlns:a16="http://schemas.microsoft.com/office/drawing/2014/main" id="{E82E2436-93BF-79A2-D942-54AAE0BB8B5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4"/>
            <a:ext cx="9144000" cy="966210"/>
          </a:xfrm>
        </p:spPr>
        <p:txBody>
          <a:bodyPr/>
          <a:lstStyle/>
          <a:p>
            <a:r>
              <a:rPr lang="es-ES" dirty="0"/>
              <a:t>Muchas gracias</a:t>
            </a:r>
            <a:endParaRPr lang="es-PE" dirty="0"/>
          </a:p>
        </p:txBody>
      </p:sp>
      <p:sp>
        <p:nvSpPr>
          <p:cNvPr id="8" name="Subtítulo 7">
            <a:extLst>
              <a:ext uri="{FF2B5EF4-FFF2-40B4-BE49-F238E27FC236}">
                <a16:creationId xmlns:a16="http://schemas.microsoft.com/office/drawing/2014/main" id="{70303683-A7B3-A1FA-0C3D-B30C207E739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410691"/>
            <a:ext cx="9144000" cy="3605645"/>
          </a:xfrm>
        </p:spPr>
        <p:txBody>
          <a:bodyPr>
            <a:normAutofit lnSpcReduction="10000"/>
          </a:bodyPr>
          <a:lstStyle/>
          <a:p>
            <a:r>
              <a:rPr lang="es-ES" dirty="0"/>
              <a:t>Abogado</a:t>
            </a:r>
          </a:p>
          <a:p>
            <a:r>
              <a:rPr lang="es-ES" dirty="0"/>
              <a:t>José María Pacori Cari</a:t>
            </a:r>
          </a:p>
          <a:p>
            <a:r>
              <a:rPr lang="es-ES" dirty="0"/>
              <a:t>Estudio de Abogados </a:t>
            </a:r>
          </a:p>
          <a:p>
            <a:r>
              <a:rPr lang="es-ES" dirty="0"/>
              <a:t>Corporación Hiram Servicios Legales</a:t>
            </a:r>
          </a:p>
          <a:p>
            <a:r>
              <a:rPr lang="es-ES" dirty="0"/>
              <a:t>Contacto</a:t>
            </a:r>
            <a:endParaRPr lang="es-ES" dirty="0">
              <a:hlinkClick r:id="rId2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r>
              <a:rPr lang="es-ES" dirty="0">
                <a:solidFill>
                  <a:srgbClr val="0563C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corporacionhiramsl@gmail.com</a:t>
            </a:r>
            <a:endParaRPr lang="es-ES" dirty="0"/>
          </a:p>
          <a:p>
            <a:r>
              <a:rPr lang="es-ES" dirty="0"/>
              <a:t>Teléfono móvil y WhatsApp</a:t>
            </a:r>
          </a:p>
          <a:p>
            <a:r>
              <a:rPr lang="es-ES" dirty="0"/>
              <a:t>959666272</a:t>
            </a:r>
            <a:endParaRPr lang="es-PE" dirty="0"/>
          </a:p>
        </p:txBody>
      </p:sp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F59D1BA9-F042-4776-B071-4977ED4098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646557-E9BB-44D7-900D-3F70D7699A94}" type="datetime1">
              <a:rPr lang="es-PE" smtClean="0"/>
              <a:t>10/02/2025</a:t>
            </a:fld>
            <a:endParaRPr lang="es-PE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862B316C-651E-425C-BA6D-DCD62D99BC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55EA13-EAEF-431D-9279-C71E74EF5FBE}" type="slidenum">
              <a:rPr lang="es-PE" smtClean="0"/>
              <a:t>22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6184721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486821" y="375380"/>
            <a:ext cx="5218355" cy="767697"/>
          </a:xfrm>
        </p:spPr>
        <p:txBody>
          <a:bodyPr>
            <a:normAutofit/>
          </a:bodyPr>
          <a:lstStyle/>
          <a:p>
            <a:pPr algn="ctr"/>
            <a:r>
              <a:rPr lang="es-PE" b="1" dirty="0">
                <a:latin typeface="+mn-lt"/>
              </a:rPr>
              <a:t>Principio de legalidad</a:t>
            </a:r>
          </a:p>
        </p:txBody>
      </p:sp>
      <p:graphicFrame>
        <p:nvGraphicFramePr>
          <p:cNvPr id="7" name="Marcador de contenido 6">
            <a:extLst>
              <a:ext uri="{FF2B5EF4-FFF2-40B4-BE49-F238E27FC236}">
                <a16:creationId xmlns:a16="http://schemas.microsoft.com/office/drawing/2014/main" id="{21BCCAC5-9CEB-C459-FAAE-6C94004A105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27867607"/>
              </p:ext>
            </p:extLst>
          </p:nvPr>
        </p:nvGraphicFramePr>
        <p:xfrm>
          <a:off x="481012" y="1143078"/>
          <a:ext cx="11229975" cy="49618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9E22AD1D-9A6B-49AB-AF75-240D80C289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3D4555-6AFF-49B2-BC86-2588A98FEAA4}" type="datetime1">
              <a:rPr lang="es-PE" smtClean="0"/>
              <a:t>10/02/2025</a:t>
            </a:fld>
            <a:endParaRPr lang="es-PE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A082F288-5D4A-419E-9B93-A7668D76D9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4D25EC-F67D-4713-87CD-684C457F831F}" type="slidenum">
              <a:rPr lang="es-PE" smtClean="0"/>
              <a:t>3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6279009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559718" y="140494"/>
            <a:ext cx="9072561" cy="862013"/>
          </a:xfrm>
        </p:spPr>
        <p:txBody>
          <a:bodyPr>
            <a:noAutofit/>
          </a:bodyPr>
          <a:lstStyle/>
          <a:p>
            <a:pPr algn="ctr"/>
            <a:r>
              <a:rPr lang="es-PE" sz="4000" b="1" dirty="0">
                <a:latin typeface="+mn-lt"/>
              </a:rPr>
              <a:t>Principio del debido procedimiento</a:t>
            </a:r>
          </a:p>
        </p:txBody>
      </p:sp>
      <p:graphicFrame>
        <p:nvGraphicFramePr>
          <p:cNvPr id="5" name="Diagrama 4">
            <a:extLst>
              <a:ext uri="{FF2B5EF4-FFF2-40B4-BE49-F238E27FC236}">
                <a16:creationId xmlns:a16="http://schemas.microsoft.com/office/drawing/2014/main" id="{7B1F3FCD-F21A-4CA1-8CA3-82E0961C2B8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287190921"/>
              </p:ext>
            </p:extLst>
          </p:nvPr>
        </p:nvGraphicFramePr>
        <p:xfrm>
          <a:off x="457214" y="1236148"/>
          <a:ext cx="11259673" cy="44841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595AF52D-895F-4D9F-8642-C0EBB7A4BD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B0705-3B16-45B1-B74E-57BC6B3A3CEF}" type="datetime1">
              <a:rPr lang="es-PE" smtClean="0"/>
              <a:t>10/02/2025</a:t>
            </a:fld>
            <a:endParaRPr lang="es-PE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E17BBFF-5ACA-412C-9263-CB1A75A9F9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4D25EC-F67D-4713-87CD-684C457F831F}" type="slidenum">
              <a:rPr lang="es-PE" smtClean="0"/>
              <a:t>4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5739704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364581" y="382496"/>
            <a:ext cx="7462837" cy="771526"/>
          </a:xfrm>
        </p:spPr>
        <p:txBody>
          <a:bodyPr>
            <a:noAutofit/>
          </a:bodyPr>
          <a:lstStyle/>
          <a:p>
            <a:pPr algn="ctr"/>
            <a:r>
              <a:rPr lang="es-PE" b="1" dirty="0">
                <a:latin typeface="+mn-lt"/>
              </a:rPr>
              <a:t>Principio de impulso de oficio</a:t>
            </a:r>
          </a:p>
        </p:txBody>
      </p:sp>
      <p:graphicFrame>
        <p:nvGraphicFramePr>
          <p:cNvPr id="4" name="Marcador de contenido 3">
            <a:extLst>
              <a:ext uri="{FF2B5EF4-FFF2-40B4-BE49-F238E27FC236}">
                <a16:creationId xmlns:a16="http://schemas.microsoft.com/office/drawing/2014/main" id="{C5985CC4-CCF7-4A1A-88DC-379B22F20C9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65275370"/>
              </p:ext>
            </p:extLst>
          </p:nvPr>
        </p:nvGraphicFramePr>
        <p:xfrm>
          <a:off x="838199" y="2193925"/>
          <a:ext cx="10681448" cy="338212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42727D5D-8AF8-4672-A627-3BB0DADB9E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F8A98B-F556-4476-9954-158B30981A16}" type="datetime1">
              <a:rPr lang="es-PE" smtClean="0"/>
              <a:t>10/02/2025</a:t>
            </a:fld>
            <a:endParaRPr lang="es-PE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47429C6-A44A-42ED-98FF-369441A15C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4D25EC-F67D-4713-87CD-684C457F831F}" type="slidenum">
              <a:rPr lang="es-PE" smtClean="0"/>
              <a:t>5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1611101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600325" y="245268"/>
            <a:ext cx="6991350" cy="871538"/>
          </a:xfrm>
        </p:spPr>
        <p:txBody>
          <a:bodyPr>
            <a:normAutofit/>
          </a:bodyPr>
          <a:lstStyle/>
          <a:p>
            <a:pPr algn="ctr"/>
            <a:r>
              <a:rPr lang="es-PE" sz="4200" b="1" dirty="0"/>
              <a:t>Principio de razonabilidad</a:t>
            </a:r>
          </a:p>
        </p:txBody>
      </p:sp>
      <p:graphicFrame>
        <p:nvGraphicFramePr>
          <p:cNvPr id="4" name="Marcador de contenido 3">
            <a:extLst>
              <a:ext uri="{FF2B5EF4-FFF2-40B4-BE49-F238E27FC236}">
                <a16:creationId xmlns:a16="http://schemas.microsoft.com/office/drawing/2014/main" id="{832B15B7-EF0D-405C-9BD5-59A581AF249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86123501"/>
              </p:ext>
            </p:extLst>
          </p:nvPr>
        </p:nvGraphicFramePr>
        <p:xfrm>
          <a:off x="571220" y="1335742"/>
          <a:ext cx="11049560" cy="47154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A9AF2D91-7012-4C4D-B507-8FD99C9851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9ED820-8221-4E19-9712-F2242A4A1882}" type="datetime1">
              <a:rPr lang="es-PE" smtClean="0"/>
              <a:t>10/02/2025</a:t>
            </a:fld>
            <a:endParaRPr lang="es-PE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49F8705-3328-4D7C-BE45-D23748B486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4D25EC-F67D-4713-87CD-684C457F831F}" type="slidenum">
              <a:rPr lang="es-PE" smtClean="0"/>
              <a:t>6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1068043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309812" y="390525"/>
            <a:ext cx="7572375" cy="909638"/>
          </a:xfrm>
        </p:spPr>
        <p:txBody>
          <a:bodyPr>
            <a:normAutofit/>
          </a:bodyPr>
          <a:lstStyle/>
          <a:p>
            <a:pPr algn="ctr"/>
            <a:r>
              <a:rPr lang="es-PE" b="1" dirty="0"/>
              <a:t>Principio de imparcialidad</a:t>
            </a:r>
          </a:p>
        </p:txBody>
      </p:sp>
      <p:graphicFrame>
        <p:nvGraphicFramePr>
          <p:cNvPr id="4" name="Marcador de contenido 3">
            <a:extLst>
              <a:ext uri="{FF2B5EF4-FFF2-40B4-BE49-F238E27FC236}">
                <a16:creationId xmlns:a16="http://schemas.microsoft.com/office/drawing/2014/main" id="{1A11413A-9C8E-40E9-8CDD-5733508A351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80251347"/>
              </p:ext>
            </p:extLst>
          </p:nvPr>
        </p:nvGraphicFramePr>
        <p:xfrm>
          <a:off x="1363894" y="1779774"/>
          <a:ext cx="9464209" cy="401142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373E660C-788B-451B-A7E1-51DA4F69B9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7AC517-6B88-45FF-B0DE-B9267086E492}" type="datetime1">
              <a:rPr lang="es-PE" smtClean="0"/>
              <a:t>10/02/2025</a:t>
            </a:fld>
            <a:endParaRPr lang="es-PE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ECF1063-8C1C-4BB9-A429-D796594D99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4D25EC-F67D-4713-87CD-684C457F831F}" type="slidenum">
              <a:rPr lang="es-PE" smtClean="0"/>
              <a:t>7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15851967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738437" y="361950"/>
            <a:ext cx="6715125" cy="842963"/>
          </a:xfrm>
        </p:spPr>
        <p:txBody>
          <a:bodyPr>
            <a:normAutofit/>
          </a:bodyPr>
          <a:lstStyle/>
          <a:p>
            <a:pPr algn="ctr"/>
            <a:r>
              <a:rPr lang="es-PE" b="1" dirty="0"/>
              <a:t>Principio de informalismo</a:t>
            </a:r>
          </a:p>
        </p:txBody>
      </p:sp>
      <p:graphicFrame>
        <p:nvGraphicFramePr>
          <p:cNvPr id="4" name="Marcador de contenido 3">
            <a:extLst>
              <a:ext uri="{FF2B5EF4-FFF2-40B4-BE49-F238E27FC236}">
                <a16:creationId xmlns:a16="http://schemas.microsoft.com/office/drawing/2014/main" id="{4B84F1BF-4325-40CF-9E11-9400DF0DFF9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32542270"/>
              </p:ext>
            </p:extLst>
          </p:nvPr>
        </p:nvGraphicFramePr>
        <p:xfrm>
          <a:off x="647700" y="1513914"/>
          <a:ext cx="10896600" cy="424142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703BE019-9F8D-461E-9FF2-AC5F7DD158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FF7A95-3CB9-4160-86F4-EF915BBB6A12}" type="datetime1">
              <a:rPr lang="es-PE" smtClean="0"/>
              <a:t>10/02/2025</a:t>
            </a:fld>
            <a:endParaRPr lang="es-PE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820CBA6-7FE4-4A8F-93AF-C8CFFC3906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4D25EC-F67D-4713-87CD-684C457F831F}" type="slidenum">
              <a:rPr lang="es-PE" smtClean="0"/>
              <a:t>8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18029913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571625" y="414337"/>
            <a:ext cx="9048750" cy="881063"/>
          </a:xfrm>
        </p:spPr>
        <p:txBody>
          <a:bodyPr>
            <a:normAutofit/>
          </a:bodyPr>
          <a:lstStyle/>
          <a:p>
            <a:pPr algn="ctr"/>
            <a:r>
              <a:rPr lang="es-PE" b="1" dirty="0"/>
              <a:t>Principio de presunción de veracidad</a:t>
            </a:r>
          </a:p>
        </p:txBody>
      </p:sp>
      <p:graphicFrame>
        <p:nvGraphicFramePr>
          <p:cNvPr id="4" name="Marcador de contenido 3">
            <a:extLst>
              <a:ext uri="{FF2B5EF4-FFF2-40B4-BE49-F238E27FC236}">
                <a16:creationId xmlns:a16="http://schemas.microsoft.com/office/drawing/2014/main" id="{D31901BC-6C20-4F84-B3C7-2CCBBBB0082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02792266"/>
              </p:ext>
            </p:extLst>
          </p:nvPr>
        </p:nvGraphicFramePr>
        <p:xfrm>
          <a:off x="663528" y="1693768"/>
          <a:ext cx="10864944" cy="407950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AA4E72D6-773F-475F-957F-3C376C7780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5C1A3E-1C9E-446E-BFB3-F85DD822C644}" type="datetime1">
              <a:rPr lang="es-PE" smtClean="0"/>
              <a:t>10/02/2025</a:t>
            </a:fld>
            <a:endParaRPr lang="es-PE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7354CC9-17FE-4C8E-B935-53CB87C1EB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4D25EC-F67D-4713-87CD-684C457F831F}" type="slidenum">
              <a:rPr lang="es-PE" smtClean="0"/>
              <a:t>9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96041998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TM04033921[[fn=Damasco]]</Template>
  <TotalTime>36</TotalTime>
  <Words>1020</Words>
  <Application>Microsoft Office PowerPoint</Application>
  <PresentationFormat>Panorámica</PresentationFormat>
  <Paragraphs>137</Paragraphs>
  <Slides>22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22</vt:i4>
      </vt:variant>
    </vt:vector>
  </HeadingPairs>
  <TitlesOfParts>
    <vt:vector size="26" baseType="lpstr">
      <vt:lpstr>Arial</vt:lpstr>
      <vt:lpstr>Calibri</vt:lpstr>
      <vt:lpstr>Calibri Light</vt:lpstr>
      <vt:lpstr>Tema de Office</vt:lpstr>
      <vt:lpstr>Principios del Procedimiento Administrativo</vt:lpstr>
      <vt:lpstr>Principios del Procedimiento Administrativo</vt:lpstr>
      <vt:lpstr>Principio de legalidad</vt:lpstr>
      <vt:lpstr>Principio del debido procedimiento</vt:lpstr>
      <vt:lpstr>Principio de impulso de oficio</vt:lpstr>
      <vt:lpstr>Principio de razonabilidad</vt:lpstr>
      <vt:lpstr>Principio de imparcialidad</vt:lpstr>
      <vt:lpstr>Principio de informalismo</vt:lpstr>
      <vt:lpstr>Principio de presunción de veracidad</vt:lpstr>
      <vt:lpstr>Principio de buena fe procedimental</vt:lpstr>
      <vt:lpstr>Principio de celeridad</vt:lpstr>
      <vt:lpstr>Principio de eficacia</vt:lpstr>
      <vt:lpstr>Principio de verdad material</vt:lpstr>
      <vt:lpstr>Principio de participación</vt:lpstr>
      <vt:lpstr>Principio de simplicidad</vt:lpstr>
      <vt:lpstr>Principio de uniformidad</vt:lpstr>
      <vt:lpstr>Principio de confianza legítima</vt:lpstr>
      <vt:lpstr>Principio de privilegio de controles posteriores</vt:lpstr>
      <vt:lpstr>Principio del ejercicio legítimo del poder</vt:lpstr>
      <vt:lpstr>Principio de responsabilidad</vt:lpstr>
      <vt:lpstr>Principio de acceso permanente</vt:lpstr>
      <vt:lpstr>Muchas gracias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Principios del Procedimiento Administrativo</dc:title>
  <dc:creator>JOSÉ MARIA</dc:creator>
  <cp:lastModifiedBy>Corporación Hiram Servicios legales</cp:lastModifiedBy>
  <cp:revision>4</cp:revision>
  <dcterms:created xsi:type="dcterms:W3CDTF">2024-02-19T20:43:18Z</dcterms:created>
  <dcterms:modified xsi:type="dcterms:W3CDTF">2025-02-10T21:28:17Z</dcterms:modified>
</cp:coreProperties>
</file>