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98" r:id="rId3"/>
    <p:sldId id="304" r:id="rId4"/>
    <p:sldId id="299" r:id="rId5"/>
    <p:sldId id="266" r:id="rId6"/>
    <p:sldId id="303" r:id="rId7"/>
    <p:sldId id="302" r:id="rId8"/>
    <p:sldId id="330" r:id="rId9"/>
    <p:sldId id="258" r:id="rId10"/>
    <p:sldId id="259" r:id="rId11"/>
    <p:sldId id="301" r:id="rId12"/>
    <p:sldId id="267" r:id="rId13"/>
    <p:sldId id="260" r:id="rId14"/>
    <p:sldId id="261" r:id="rId15"/>
    <p:sldId id="317" r:id="rId16"/>
    <p:sldId id="268" r:id="rId17"/>
    <p:sldId id="264" r:id="rId18"/>
    <p:sldId id="265" r:id="rId19"/>
    <p:sldId id="270" r:id="rId20"/>
    <p:sldId id="271" r:id="rId21"/>
    <p:sldId id="273" r:id="rId22"/>
    <p:sldId id="272" r:id="rId23"/>
    <p:sldId id="328" r:id="rId24"/>
    <p:sldId id="329" r:id="rId25"/>
    <p:sldId id="257" r:id="rId26"/>
    <p:sldId id="305" r:id="rId27"/>
    <p:sldId id="308" r:id="rId28"/>
    <p:sldId id="310" r:id="rId29"/>
    <p:sldId id="300" r:id="rId30"/>
    <p:sldId id="311" r:id="rId31"/>
    <p:sldId id="312" r:id="rId32"/>
    <p:sldId id="297" r:id="rId33"/>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1042"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ED6C29-0ADA-44A0-8F67-F37FA2255329}" type="doc">
      <dgm:prSet loTypeId="urn:microsoft.com/office/officeart/2009/3/layout/HorizontalOrganizationChart" loCatId="hierarchy" qsTypeId="urn:microsoft.com/office/officeart/2005/8/quickstyle/simple2" qsCatId="simple" csTypeId="urn:microsoft.com/office/officeart/2005/8/colors/accent0_1" csCatId="mainScheme" phldr="1"/>
      <dgm:spPr/>
      <dgm:t>
        <a:bodyPr/>
        <a:lstStyle/>
        <a:p>
          <a:endParaRPr lang="es-PE"/>
        </a:p>
      </dgm:t>
    </dgm:pt>
    <dgm:pt modelId="{ABEE87CD-69D5-48DA-A0D4-BB054F1B88C9}">
      <dgm:prSet phldrT="[Texto]"/>
      <dgm:spPr/>
      <dgm:t>
        <a:bodyPr/>
        <a:lstStyle/>
        <a:p>
          <a:r>
            <a:rPr lang="es-PE" dirty="0"/>
            <a:t>Actuaciones de la Administración Pública</a:t>
          </a:r>
        </a:p>
      </dgm:t>
    </dgm:pt>
    <dgm:pt modelId="{41EF8177-CAF6-4668-90D9-5A82C29D469B}" type="parTrans" cxnId="{15795C81-0455-4522-B8E7-21EE72ACA727}">
      <dgm:prSet/>
      <dgm:spPr/>
      <dgm:t>
        <a:bodyPr/>
        <a:lstStyle/>
        <a:p>
          <a:endParaRPr lang="es-PE"/>
        </a:p>
      </dgm:t>
    </dgm:pt>
    <dgm:pt modelId="{F3FD264A-7BB4-4437-83AC-63819868C426}" type="sibTrans" cxnId="{15795C81-0455-4522-B8E7-21EE72ACA727}">
      <dgm:prSet/>
      <dgm:spPr/>
      <dgm:t>
        <a:bodyPr/>
        <a:lstStyle/>
        <a:p>
          <a:endParaRPr lang="es-PE"/>
        </a:p>
      </dgm:t>
    </dgm:pt>
    <dgm:pt modelId="{47439D16-BE5B-4651-B829-0CAC5AA74FD5}">
      <dgm:prSet phldrT="[Texto]"/>
      <dgm:spPr/>
      <dgm:t>
        <a:bodyPr/>
        <a:lstStyle/>
        <a:p>
          <a:r>
            <a:rPr lang="es-PE" dirty="0"/>
            <a:t>¿Hecho administrativo?</a:t>
          </a:r>
        </a:p>
      </dgm:t>
    </dgm:pt>
    <dgm:pt modelId="{06A09F58-07D4-4DB6-A05A-41A0E38B8A6E}" type="parTrans" cxnId="{85C502A5-A611-4AD5-8EEC-14B581490FFC}">
      <dgm:prSet/>
      <dgm:spPr/>
      <dgm:t>
        <a:bodyPr/>
        <a:lstStyle/>
        <a:p>
          <a:endParaRPr lang="es-PE"/>
        </a:p>
      </dgm:t>
    </dgm:pt>
    <dgm:pt modelId="{A4231BB9-0A22-44A5-B04E-D014AABEC412}" type="sibTrans" cxnId="{85C502A5-A611-4AD5-8EEC-14B581490FFC}">
      <dgm:prSet/>
      <dgm:spPr/>
      <dgm:t>
        <a:bodyPr/>
        <a:lstStyle/>
        <a:p>
          <a:endParaRPr lang="es-PE"/>
        </a:p>
      </dgm:t>
    </dgm:pt>
    <dgm:pt modelId="{4F845CFF-4F27-4D10-B884-8757EF4CE606}">
      <dgm:prSet phldrT="[Texto]"/>
      <dgm:spPr/>
      <dgm:t>
        <a:bodyPr/>
        <a:lstStyle/>
        <a:p>
          <a:r>
            <a:rPr lang="es-PE" dirty="0"/>
            <a:t>Actuaciones materiales</a:t>
          </a:r>
        </a:p>
      </dgm:t>
    </dgm:pt>
    <dgm:pt modelId="{BF3642B7-25A9-4711-B902-D485A9F96CE4}" type="parTrans" cxnId="{9B646620-BB99-4060-98CE-5F4C10F7446A}">
      <dgm:prSet/>
      <dgm:spPr/>
      <dgm:t>
        <a:bodyPr/>
        <a:lstStyle/>
        <a:p>
          <a:endParaRPr lang="es-PE"/>
        </a:p>
      </dgm:t>
    </dgm:pt>
    <dgm:pt modelId="{1417BACF-FD81-41A5-8181-3730104884F9}" type="sibTrans" cxnId="{9B646620-BB99-4060-98CE-5F4C10F7446A}">
      <dgm:prSet/>
      <dgm:spPr/>
      <dgm:t>
        <a:bodyPr/>
        <a:lstStyle/>
        <a:p>
          <a:endParaRPr lang="es-PE"/>
        </a:p>
      </dgm:t>
    </dgm:pt>
    <dgm:pt modelId="{61E32FD9-7878-495E-9502-44C1F4FA8086}">
      <dgm:prSet phldrT="[Texto]"/>
      <dgm:spPr/>
      <dgm:t>
        <a:bodyPr/>
        <a:lstStyle/>
        <a:p>
          <a:r>
            <a:rPr lang="es-PE" dirty="0"/>
            <a:t>Actos de Administración</a:t>
          </a:r>
        </a:p>
      </dgm:t>
    </dgm:pt>
    <dgm:pt modelId="{525CA389-1D11-464B-9B65-558B4A2AA350}" type="parTrans" cxnId="{7CD71C3F-4A05-4CA4-A162-759445C9D920}">
      <dgm:prSet/>
      <dgm:spPr/>
      <dgm:t>
        <a:bodyPr/>
        <a:lstStyle/>
        <a:p>
          <a:endParaRPr lang="es-PE"/>
        </a:p>
      </dgm:t>
    </dgm:pt>
    <dgm:pt modelId="{103EC124-D49C-4294-B1CE-C391B4F9AC94}" type="sibTrans" cxnId="{7CD71C3F-4A05-4CA4-A162-759445C9D920}">
      <dgm:prSet/>
      <dgm:spPr/>
      <dgm:t>
        <a:bodyPr/>
        <a:lstStyle/>
        <a:p>
          <a:endParaRPr lang="es-PE"/>
        </a:p>
      </dgm:t>
    </dgm:pt>
    <dgm:pt modelId="{0DF8673A-41CE-4794-B7ED-65DE4789C60D}">
      <dgm:prSet phldrT="[Texto]"/>
      <dgm:spPr/>
      <dgm:t>
        <a:bodyPr/>
        <a:lstStyle/>
        <a:p>
          <a:r>
            <a:rPr lang="es-PE" dirty="0"/>
            <a:t>Vías de hecho</a:t>
          </a:r>
        </a:p>
      </dgm:t>
    </dgm:pt>
    <dgm:pt modelId="{CE5C225A-A817-4E7E-9186-E86077DF17EA}" type="parTrans" cxnId="{FFE592C4-744B-4FD7-886D-A6A227D4E8BF}">
      <dgm:prSet/>
      <dgm:spPr/>
      <dgm:t>
        <a:bodyPr/>
        <a:lstStyle/>
        <a:p>
          <a:endParaRPr lang="es-PE"/>
        </a:p>
      </dgm:t>
    </dgm:pt>
    <dgm:pt modelId="{64914313-5C93-44E7-A64F-21DE2BF30791}" type="sibTrans" cxnId="{FFE592C4-744B-4FD7-886D-A6A227D4E8BF}">
      <dgm:prSet/>
      <dgm:spPr/>
      <dgm:t>
        <a:bodyPr/>
        <a:lstStyle/>
        <a:p>
          <a:endParaRPr lang="es-PE"/>
        </a:p>
      </dgm:t>
    </dgm:pt>
    <dgm:pt modelId="{7CDA09A6-C7D2-47BC-92BA-4C2AF6F46882}">
      <dgm:prSet phldrT="[Texto]"/>
      <dgm:spPr/>
      <dgm:t>
        <a:bodyPr/>
        <a:lstStyle/>
        <a:p>
          <a:r>
            <a:rPr lang="es-PE" dirty="0"/>
            <a:t>Contratos administrativos</a:t>
          </a:r>
        </a:p>
      </dgm:t>
    </dgm:pt>
    <dgm:pt modelId="{B51A6A3E-B287-46D9-8C4C-CD08CAAEF2DF}" type="parTrans" cxnId="{CFB648B3-E96F-42E7-8D5B-0A055EDB55D8}">
      <dgm:prSet/>
      <dgm:spPr/>
      <dgm:t>
        <a:bodyPr/>
        <a:lstStyle/>
        <a:p>
          <a:endParaRPr lang="es-PE"/>
        </a:p>
      </dgm:t>
    </dgm:pt>
    <dgm:pt modelId="{DCD7AED0-40D3-4089-861A-A3A48881E76D}" type="sibTrans" cxnId="{CFB648B3-E96F-42E7-8D5B-0A055EDB55D8}">
      <dgm:prSet/>
      <dgm:spPr/>
      <dgm:t>
        <a:bodyPr/>
        <a:lstStyle/>
        <a:p>
          <a:endParaRPr lang="es-PE"/>
        </a:p>
      </dgm:t>
    </dgm:pt>
    <dgm:pt modelId="{A8DEFB1E-3EEC-4618-88A7-9CE82CFF82CA}">
      <dgm:prSet phldrT="[Texto]"/>
      <dgm:spPr/>
      <dgm:t>
        <a:bodyPr/>
        <a:lstStyle/>
        <a:p>
          <a:r>
            <a:rPr lang="es-PE" dirty="0"/>
            <a:t>Convenios administrativos</a:t>
          </a:r>
        </a:p>
      </dgm:t>
    </dgm:pt>
    <dgm:pt modelId="{AB837F08-485B-4B10-B789-8ED93F383B19}" type="parTrans" cxnId="{081E1E4C-FAD6-4F3D-BD15-B5915AD30721}">
      <dgm:prSet/>
      <dgm:spPr/>
      <dgm:t>
        <a:bodyPr/>
        <a:lstStyle/>
        <a:p>
          <a:endParaRPr lang="es-PE"/>
        </a:p>
      </dgm:t>
    </dgm:pt>
    <dgm:pt modelId="{60A8366F-CA68-4243-B7DC-2F10B7526021}" type="sibTrans" cxnId="{081E1E4C-FAD6-4F3D-BD15-B5915AD30721}">
      <dgm:prSet/>
      <dgm:spPr/>
      <dgm:t>
        <a:bodyPr/>
        <a:lstStyle/>
        <a:p>
          <a:endParaRPr lang="es-PE"/>
        </a:p>
      </dgm:t>
    </dgm:pt>
    <dgm:pt modelId="{2545FB7E-8BF1-41C7-BC01-7FF79AC45DB2}">
      <dgm:prSet phldrT="[Texto]"/>
      <dgm:spPr/>
      <dgm:t>
        <a:bodyPr/>
        <a:lstStyle/>
        <a:p>
          <a:r>
            <a:rPr lang="es-PE" dirty="0"/>
            <a:t>Acto administrativo</a:t>
          </a:r>
        </a:p>
      </dgm:t>
    </dgm:pt>
    <dgm:pt modelId="{E239A118-F715-4A47-8D1B-29CF48015347}" type="parTrans" cxnId="{71E1CF50-026E-4EEB-9CCB-45CF80DDBBBF}">
      <dgm:prSet/>
      <dgm:spPr/>
      <dgm:t>
        <a:bodyPr/>
        <a:lstStyle/>
        <a:p>
          <a:endParaRPr lang="es-PE"/>
        </a:p>
      </dgm:t>
    </dgm:pt>
    <dgm:pt modelId="{3F785006-55FD-47AB-8FE4-D9BE04DB1E55}" type="sibTrans" cxnId="{71E1CF50-026E-4EEB-9CCB-45CF80DDBBBF}">
      <dgm:prSet/>
      <dgm:spPr/>
      <dgm:t>
        <a:bodyPr/>
        <a:lstStyle/>
        <a:p>
          <a:endParaRPr lang="es-PE"/>
        </a:p>
      </dgm:t>
    </dgm:pt>
    <dgm:pt modelId="{D8856226-0B16-4B4F-9678-EB1CB411F692}">
      <dgm:prSet phldrT="[Texto]"/>
      <dgm:spPr/>
      <dgm:t>
        <a:bodyPr/>
        <a:lstStyle/>
        <a:p>
          <a:r>
            <a:rPr lang="es-PE" dirty="0"/>
            <a:t>Reglamento administrativo</a:t>
          </a:r>
        </a:p>
      </dgm:t>
    </dgm:pt>
    <dgm:pt modelId="{17FE16AD-8959-4103-8396-E2E2E25AA5C2}" type="parTrans" cxnId="{6B0BBC47-5C8C-4171-BF4B-67C776400D9A}">
      <dgm:prSet/>
      <dgm:spPr/>
      <dgm:t>
        <a:bodyPr/>
        <a:lstStyle/>
        <a:p>
          <a:endParaRPr lang="es-PE"/>
        </a:p>
      </dgm:t>
    </dgm:pt>
    <dgm:pt modelId="{CB23BE3F-4193-49AD-B008-DC1F0293F7E9}" type="sibTrans" cxnId="{6B0BBC47-5C8C-4171-BF4B-67C776400D9A}">
      <dgm:prSet/>
      <dgm:spPr/>
      <dgm:t>
        <a:bodyPr/>
        <a:lstStyle/>
        <a:p>
          <a:endParaRPr lang="es-PE"/>
        </a:p>
      </dgm:t>
    </dgm:pt>
    <dgm:pt modelId="{C28EE003-BE8D-491D-B63C-31F5BF09AA82}" type="pres">
      <dgm:prSet presAssocID="{51ED6C29-0ADA-44A0-8F67-F37FA2255329}" presName="hierChild1" presStyleCnt="0">
        <dgm:presLayoutVars>
          <dgm:orgChart val="1"/>
          <dgm:chPref val="1"/>
          <dgm:dir/>
          <dgm:animOne val="branch"/>
          <dgm:animLvl val="lvl"/>
          <dgm:resizeHandles/>
        </dgm:presLayoutVars>
      </dgm:prSet>
      <dgm:spPr/>
    </dgm:pt>
    <dgm:pt modelId="{447664B6-3466-42D9-B449-BE9EC0E0F22A}" type="pres">
      <dgm:prSet presAssocID="{ABEE87CD-69D5-48DA-A0D4-BB054F1B88C9}" presName="hierRoot1" presStyleCnt="0">
        <dgm:presLayoutVars>
          <dgm:hierBranch val="init"/>
        </dgm:presLayoutVars>
      </dgm:prSet>
      <dgm:spPr/>
    </dgm:pt>
    <dgm:pt modelId="{6354E37E-18AD-4660-993A-25A4D5FBC474}" type="pres">
      <dgm:prSet presAssocID="{ABEE87CD-69D5-48DA-A0D4-BB054F1B88C9}" presName="rootComposite1" presStyleCnt="0"/>
      <dgm:spPr/>
    </dgm:pt>
    <dgm:pt modelId="{AB329E3F-0FFE-48D7-AEA3-F01E6C818B5A}" type="pres">
      <dgm:prSet presAssocID="{ABEE87CD-69D5-48DA-A0D4-BB054F1B88C9}" presName="rootText1" presStyleLbl="node0" presStyleIdx="0" presStyleCnt="1" custScaleX="161308">
        <dgm:presLayoutVars>
          <dgm:chPref val="3"/>
        </dgm:presLayoutVars>
      </dgm:prSet>
      <dgm:spPr/>
    </dgm:pt>
    <dgm:pt modelId="{05E9C2C4-D55E-42F1-922D-E26F59856B10}" type="pres">
      <dgm:prSet presAssocID="{ABEE87CD-69D5-48DA-A0D4-BB054F1B88C9}" presName="rootConnector1" presStyleLbl="node1" presStyleIdx="0" presStyleCnt="0"/>
      <dgm:spPr/>
    </dgm:pt>
    <dgm:pt modelId="{0FCAFC5D-1915-454D-A96C-14C1148CA5F4}" type="pres">
      <dgm:prSet presAssocID="{ABEE87CD-69D5-48DA-A0D4-BB054F1B88C9}" presName="hierChild2" presStyleCnt="0"/>
      <dgm:spPr/>
    </dgm:pt>
    <dgm:pt modelId="{1AAE1D14-D6C2-49D6-8756-B9181272449E}" type="pres">
      <dgm:prSet presAssocID="{06A09F58-07D4-4DB6-A05A-41A0E38B8A6E}" presName="Name64" presStyleLbl="parChTrans1D2" presStyleIdx="0" presStyleCnt="6"/>
      <dgm:spPr/>
    </dgm:pt>
    <dgm:pt modelId="{9AE19ACB-CCCE-46A0-AB7D-01FC100962E1}" type="pres">
      <dgm:prSet presAssocID="{47439D16-BE5B-4651-B829-0CAC5AA74FD5}" presName="hierRoot2" presStyleCnt="0">
        <dgm:presLayoutVars>
          <dgm:hierBranch val="init"/>
        </dgm:presLayoutVars>
      </dgm:prSet>
      <dgm:spPr/>
    </dgm:pt>
    <dgm:pt modelId="{7ED62C18-2BAC-47DD-81D6-5296403F9FC8}" type="pres">
      <dgm:prSet presAssocID="{47439D16-BE5B-4651-B829-0CAC5AA74FD5}" presName="rootComposite" presStyleCnt="0"/>
      <dgm:spPr/>
    </dgm:pt>
    <dgm:pt modelId="{B6CD6A74-48DD-46AB-A31B-8889CAC2D85A}" type="pres">
      <dgm:prSet presAssocID="{47439D16-BE5B-4651-B829-0CAC5AA74FD5}" presName="rootText" presStyleLbl="node2" presStyleIdx="0" presStyleCnt="6" custScaleX="161308">
        <dgm:presLayoutVars>
          <dgm:chPref val="3"/>
        </dgm:presLayoutVars>
      </dgm:prSet>
      <dgm:spPr/>
    </dgm:pt>
    <dgm:pt modelId="{6281280D-B9B9-44ED-89A0-1E36B40B9A99}" type="pres">
      <dgm:prSet presAssocID="{47439D16-BE5B-4651-B829-0CAC5AA74FD5}" presName="rootConnector" presStyleLbl="node2" presStyleIdx="0" presStyleCnt="6"/>
      <dgm:spPr/>
    </dgm:pt>
    <dgm:pt modelId="{A04D312A-D387-431D-A0C1-932CCE9A2DA6}" type="pres">
      <dgm:prSet presAssocID="{47439D16-BE5B-4651-B829-0CAC5AA74FD5}" presName="hierChild4" presStyleCnt="0"/>
      <dgm:spPr/>
    </dgm:pt>
    <dgm:pt modelId="{B4B4513B-86B0-4532-B07C-21FF9D5793FD}" type="pres">
      <dgm:prSet presAssocID="{47439D16-BE5B-4651-B829-0CAC5AA74FD5}" presName="hierChild5" presStyleCnt="0"/>
      <dgm:spPr/>
    </dgm:pt>
    <dgm:pt modelId="{09E6A881-CC70-452F-B721-898EE9484A94}" type="pres">
      <dgm:prSet presAssocID="{BF3642B7-25A9-4711-B902-D485A9F96CE4}" presName="Name64" presStyleLbl="parChTrans1D2" presStyleIdx="1" presStyleCnt="6"/>
      <dgm:spPr/>
    </dgm:pt>
    <dgm:pt modelId="{82C042AE-2F47-42AD-93C1-DBBB290CC7B9}" type="pres">
      <dgm:prSet presAssocID="{4F845CFF-4F27-4D10-B884-8757EF4CE606}" presName="hierRoot2" presStyleCnt="0">
        <dgm:presLayoutVars>
          <dgm:hierBranch val="init"/>
        </dgm:presLayoutVars>
      </dgm:prSet>
      <dgm:spPr/>
    </dgm:pt>
    <dgm:pt modelId="{8595BC84-7FB4-4333-8651-29DC3DAE34B0}" type="pres">
      <dgm:prSet presAssocID="{4F845CFF-4F27-4D10-B884-8757EF4CE606}" presName="rootComposite" presStyleCnt="0"/>
      <dgm:spPr/>
    </dgm:pt>
    <dgm:pt modelId="{3FF5460F-1D66-42CE-AB26-3DC2A6AAF256}" type="pres">
      <dgm:prSet presAssocID="{4F845CFF-4F27-4D10-B884-8757EF4CE606}" presName="rootText" presStyleLbl="node2" presStyleIdx="1" presStyleCnt="6" custScaleX="161308">
        <dgm:presLayoutVars>
          <dgm:chPref val="3"/>
        </dgm:presLayoutVars>
      </dgm:prSet>
      <dgm:spPr/>
    </dgm:pt>
    <dgm:pt modelId="{78BB58D6-2E5B-420D-9A70-D78F90F5E7DC}" type="pres">
      <dgm:prSet presAssocID="{4F845CFF-4F27-4D10-B884-8757EF4CE606}" presName="rootConnector" presStyleLbl="node2" presStyleIdx="1" presStyleCnt="6"/>
      <dgm:spPr/>
    </dgm:pt>
    <dgm:pt modelId="{A0785D1E-BB9D-4CC7-9C17-05C3CD125353}" type="pres">
      <dgm:prSet presAssocID="{4F845CFF-4F27-4D10-B884-8757EF4CE606}" presName="hierChild4" presStyleCnt="0"/>
      <dgm:spPr/>
    </dgm:pt>
    <dgm:pt modelId="{864940D8-7D00-4671-9593-9AEDDB257844}" type="pres">
      <dgm:prSet presAssocID="{CE5C225A-A817-4E7E-9186-E86077DF17EA}" presName="Name64" presStyleLbl="parChTrans1D3" presStyleIdx="0" presStyleCnt="2"/>
      <dgm:spPr/>
    </dgm:pt>
    <dgm:pt modelId="{070D598D-8931-40E5-9CB5-D7984D279278}" type="pres">
      <dgm:prSet presAssocID="{0DF8673A-41CE-4794-B7ED-65DE4789C60D}" presName="hierRoot2" presStyleCnt="0">
        <dgm:presLayoutVars>
          <dgm:hierBranch val="init"/>
        </dgm:presLayoutVars>
      </dgm:prSet>
      <dgm:spPr/>
    </dgm:pt>
    <dgm:pt modelId="{3836A4AA-A774-4089-84B1-F5EC2E028A63}" type="pres">
      <dgm:prSet presAssocID="{0DF8673A-41CE-4794-B7ED-65DE4789C60D}" presName="rootComposite" presStyleCnt="0"/>
      <dgm:spPr/>
    </dgm:pt>
    <dgm:pt modelId="{44385CEC-1555-4956-BE74-C80D0D065E35}" type="pres">
      <dgm:prSet presAssocID="{0DF8673A-41CE-4794-B7ED-65DE4789C60D}" presName="rootText" presStyleLbl="node3" presStyleIdx="0" presStyleCnt="2" custScaleX="161308">
        <dgm:presLayoutVars>
          <dgm:chPref val="3"/>
        </dgm:presLayoutVars>
      </dgm:prSet>
      <dgm:spPr/>
    </dgm:pt>
    <dgm:pt modelId="{0708B181-A3C4-48F5-A75D-53153237A84A}" type="pres">
      <dgm:prSet presAssocID="{0DF8673A-41CE-4794-B7ED-65DE4789C60D}" presName="rootConnector" presStyleLbl="node3" presStyleIdx="0" presStyleCnt="2"/>
      <dgm:spPr/>
    </dgm:pt>
    <dgm:pt modelId="{E14D185A-A5C8-4BE4-8A5B-A52F1025E94E}" type="pres">
      <dgm:prSet presAssocID="{0DF8673A-41CE-4794-B7ED-65DE4789C60D}" presName="hierChild4" presStyleCnt="0"/>
      <dgm:spPr/>
    </dgm:pt>
    <dgm:pt modelId="{F8B290BC-4683-46DE-9E86-6E59B19F8133}" type="pres">
      <dgm:prSet presAssocID="{0DF8673A-41CE-4794-B7ED-65DE4789C60D}" presName="hierChild5" presStyleCnt="0"/>
      <dgm:spPr/>
    </dgm:pt>
    <dgm:pt modelId="{22846EAE-6E77-4337-899C-331806B71B32}" type="pres">
      <dgm:prSet presAssocID="{4F845CFF-4F27-4D10-B884-8757EF4CE606}" presName="hierChild5" presStyleCnt="0"/>
      <dgm:spPr/>
    </dgm:pt>
    <dgm:pt modelId="{31576AC2-65B8-444B-B217-D644B475CA41}" type="pres">
      <dgm:prSet presAssocID="{525CA389-1D11-464B-9B65-558B4A2AA350}" presName="Name64" presStyleLbl="parChTrans1D2" presStyleIdx="2" presStyleCnt="6"/>
      <dgm:spPr/>
    </dgm:pt>
    <dgm:pt modelId="{A5A9BFBE-09B3-43D4-B13D-223D75E69845}" type="pres">
      <dgm:prSet presAssocID="{61E32FD9-7878-495E-9502-44C1F4FA8086}" presName="hierRoot2" presStyleCnt="0">
        <dgm:presLayoutVars>
          <dgm:hierBranch val="init"/>
        </dgm:presLayoutVars>
      </dgm:prSet>
      <dgm:spPr/>
    </dgm:pt>
    <dgm:pt modelId="{909E5065-2C57-4AE8-BC90-4A7003501E2C}" type="pres">
      <dgm:prSet presAssocID="{61E32FD9-7878-495E-9502-44C1F4FA8086}" presName="rootComposite" presStyleCnt="0"/>
      <dgm:spPr/>
    </dgm:pt>
    <dgm:pt modelId="{7DDD2960-8EDF-4AAC-9C50-D5EFCA5BD006}" type="pres">
      <dgm:prSet presAssocID="{61E32FD9-7878-495E-9502-44C1F4FA8086}" presName="rootText" presStyleLbl="node2" presStyleIdx="2" presStyleCnt="6" custScaleX="161308">
        <dgm:presLayoutVars>
          <dgm:chPref val="3"/>
        </dgm:presLayoutVars>
      </dgm:prSet>
      <dgm:spPr/>
    </dgm:pt>
    <dgm:pt modelId="{0456D817-D3D5-4700-A7D6-8916E613861D}" type="pres">
      <dgm:prSet presAssocID="{61E32FD9-7878-495E-9502-44C1F4FA8086}" presName="rootConnector" presStyleLbl="node2" presStyleIdx="2" presStyleCnt="6"/>
      <dgm:spPr/>
    </dgm:pt>
    <dgm:pt modelId="{CAFB982D-0C00-4CDC-A515-D33268938AD9}" type="pres">
      <dgm:prSet presAssocID="{61E32FD9-7878-495E-9502-44C1F4FA8086}" presName="hierChild4" presStyleCnt="0"/>
      <dgm:spPr/>
    </dgm:pt>
    <dgm:pt modelId="{24B69076-394C-41A1-83B7-0BDA1C3E5465}" type="pres">
      <dgm:prSet presAssocID="{61E32FD9-7878-495E-9502-44C1F4FA8086}" presName="hierChild5" presStyleCnt="0"/>
      <dgm:spPr/>
    </dgm:pt>
    <dgm:pt modelId="{3B7BD6D9-2CE9-4AB0-817F-B9A5CB674310}" type="pres">
      <dgm:prSet presAssocID="{B51A6A3E-B287-46D9-8C4C-CD08CAAEF2DF}" presName="Name64" presStyleLbl="parChTrans1D2" presStyleIdx="3" presStyleCnt="6"/>
      <dgm:spPr/>
    </dgm:pt>
    <dgm:pt modelId="{883B1598-9D33-4B02-BB0D-7AE3FF37750C}" type="pres">
      <dgm:prSet presAssocID="{7CDA09A6-C7D2-47BC-92BA-4C2AF6F46882}" presName="hierRoot2" presStyleCnt="0">
        <dgm:presLayoutVars>
          <dgm:hierBranch val="init"/>
        </dgm:presLayoutVars>
      </dgm:prSet>
      <dgm:spPr/>
    </dgm:pt>
    <dgm:pt modelId="{DEC96845-1469-4E9E-A797-02C2A5D05208}" type="pres">
      <dgm:prSet presAssocID="{7CDA09A6-C7D2-47BC-92BA-4C2AF6F46882}" presName="rootComposite" presStyleCnt="0"/>
      <dgm:spPr/>
    </dgm:pt>
    <dgm:pt modelId="{023A1422-E766-4697-9428-2DF82ADCC508}" type="pres">
      <dgm:prSet presAssocID="{7CDA09A6-C7D2-47BC-92BA-4C2AF6F46882}" presName="rootText" presStyleLbl="node2" presStyleIdx="3" presStyleCnt="6" custScaleX="161308">
        <dgm:presLayoutVars>
          <dgm:chPref val="3"/>
        </dgm:presLayoutVars>
      </dgm:prSet>
      <dgm:spPr/>
    </dgm:pt>
    <dgm:pt modelId="{A65B4382-84AC-4176-B117-97EB141219BE}" type="pres">
      <dgm:prSet presAssocID="{7CDA09A6-C7D2-47BC-92BA-4C2AF6F46882}" presName="rootConnector" presStyleLbl="node2" presStyleIdx="3" presStyleCnt="6"/>
      <dgm:spPr/>
    </dgm:pt>
    <dgm:pt modelId="{3424ADE4-41B2-43AC-A2D4-E97DFF497252}" type="pres">
      <dgm:prSet presAssocID="{7CDA09A6-C7D2-47BC-92BA-4C2AF6F46882}" presName="hierChild4" presStyleCnt="0"/>
      <dgm:spPr/>
    </dgm:pt>
    <dgm:pt modelId="{51506A04-26E1-4479-BE96-079D5E0AB6FF}" type="pres">
      <dgm:prSet presAssocID="{AB837F08-485B-4B10-B789-8ED93F383B19}" presName="Name64" presStyleLbl="parChTrans1D3" presStyleIdx="1" presStyleCnt="2"/>
      <dgm:spPr/>
    </dgm:pt>
    <dgm:pt modelId="{34C9D6D1-73AD-4F47-AF0B-ADA2EFB614E7}" type="pres">
      <dgm:prSet presAssocID="{A8DEFB1E-3EEC-4618-88A7-9CE82CFF82CA}" presName="hierRoot2" presStyleCnt="0">
        <dgm:presLayoutVars>
          <dgm:hierBranch val="init"/>
        </dgm:presLayoutVars>
      </dgm:prSet>
      <dgm:spPr/>
    </dgm:pt>
    <dgm:pt modelId="{377683E3-BE9A-4BB1-A24F-5D6A23969004}" type="pres">
      <dgm:prSet presAssocID="{A8DEFB1E-3EEC-4618-88A7-9CE82CFF82CA}" presName="rootComposite" presStyleCnt="0"/>
      <dgm:spPr/>
    </dgm:pt>
    <dgm:pt modelId="{4FE158BE-FBD7-4EE8-85EB-DA23FB90E5AF}" type="pres">
      <dgm:prSet presAssocID="{A8DEFB1E-3EEC-4618-88A7-9CE82CFF82CA}" presName="rootText" presStyleLbl="node3" presStyleIdx="1" presStyleCnt="2" custScaleX="161308">
        <dgm:presLayoutVars>
          <dgm:chPref val="3"/>
        </dgm:presLayoutVars>
      </dgm:prSet>
      <dgm:spPr/>
    </dgm:pt>
    <dgm:pt modelId="{8AC11832-8D51-4C5D-A001-DC7432AD4A3A}" type="pres">
      <dgm:prSet presAssocID="{A8DEFB1E-3EEC-4618-88A7-9CE82CFF82CA}" presName="rootConnector" presStyleLbl="node3" presStyleIdx="1" presStyleCnt="2"/>
      <dgm:spPr/>
    </dgm:pt>
    <dgm:pt modelId="{A1A472B2-128A-48AB-ACF3-901DFAF81804}" type="pres">
      <dgm:prSet presAssocID="{A8DEFB1E-3EEC-4618-88A7-9CE82CFF82CA}" presName="hierChild4" presStyleCnt="0"/>
      <dgm:spPr/>
    </dgm:pt>
    <dgm:pt modelId="{FECB93F1-7E88-4294-86A1-87F380DC466B}" type="pres">
      <dgm:prSet presAssocID="{A8DEFB1E-3EEC-4618-88A7-9CE82CFF82CA}" presName="hierChild5" presStyleCnt="0"/>
      <dgm:spPr/>
    </dgm:pt>
    <dgm:pt modelId="{D7075602-46BC-4CBA-A8C4-8C87618EF99F}" type="pres">
      <dgm:prSet presAssocID="{7CDA09A6-C7D2-47BC-92BA-4C2AF6F46882}" presName="hierChild5" presStyleCnt="0"/>
      <dgm:spPr/>
    </dgm:pt>
    <dgm:pt modelId="{191FF803-90A9-4E33-872F-849CE15DC01F}" type="pres">
      <dgm:prSet presAssocID="{17FE16AD-8959-4103-8396-E2E2E25AA5C2}" presName="Name64" presStyleLbl="parChTrans1D2" presStyleIdx="4" presStyleCnt="6"/>
      <dgm:spPr/>
    </dgm:pt>
    <dgm:pt modelId="{C6702F90-A451-4FC9-A07A-B56B7A728F27}" type="pres">
      <dgm:prSet presAssocID="{D8856226-0B16-4B4F-9678-EB1CB411F692}" presName="hierRoot2" presStyleCnt="0">
        <dgm:presLayoutVars>
          <dgm:hierBranch val="init"/>
        </dgm:presLayoutVars>
      </dgm:prSet>
      <dgm:spPr/>
    </dgm:pt>
    <dgm:pt modelId="{632ACF01-707D-496C-A22E-7FFF0B9A8486}" type="pres">
      <dgm:prSet presAssocID="{D8856226-0B16-4B4F-9678-EB1CB411F692}" presName="rootComposite" presStyleCnt="0"/>
      <dgm:spPr/>
    </dgm:pt>
    <dgm:pt modelId="{80D220D7-2AEF-4E34-B38E-E0F5F6BA74C9}" type="pres">
      <dgm:prSet presAssocID="{D8856226-0B16-4B4F-9678-EB1CB411F692}" presName="rootText" presStyleLbl="node2" presStyleIdx="4" presStyleCnt="6" custScaleX="161308">
        <dgm:presLayoutVars>
          <dgm:chPref val="3"/>
        </dgm:presLayoutVars>
      </dgm:prSet>
      <dgm:spPr/>
    </dgm:pt>
    <dgm:pt modelId="{2C4D170C-D5D4-44E7-8736-438C28AED2F0}" type="pres">
      <dgm:prSet presAssocID="{D8856226-0B16-4B4F-9678-EB1CB411F692}" presName="rootConnector" presStyleLbl="node2" presStyleIdx="4" presStyleCnt="6"/>
      <dgm:spPr/>
    </dgm:pt>
    <dgm:pt modelId="{83839050-1724-4456-B17D-3F651BB7C2AB}" type="pres">
      <dgm:prSet presAssocID="{D8856226-0B16-4B4F-9678-EB1CB411F692}" presName="hierChild4" presStyleCnt="0"/>
      <dgm:spPr/>
    </dgm:pt>
    <dgm:pt modelId="{49926383-0CC1-40EA-8E49-DE2D34D3E456}" type="pres">
      <dgm:prSet presAssocID="{D8856226-0B16-4B4F-9678-EB1CB411F692}" presName="hierChild5" presStyleCnt="0"/>
      <dgm:spPr/>
    </dgm:pt>
    <dgm:pt modelId="{5C779A5B-A43C-4F51-B867-7531BD9AEC92}" type="pres">
      <dgm:prSet presAssocID="{E239A118-F715-4A47-8D1B-29CF48015347}" presName="Name64" presStyleLbl="parChTrans1D2" presStyleIdx="5" presStyleCnt="6"/>
      <dgm:spPr/>
    </dgm:pt>
    <dgm:pt modelId="{D919899A-0480-4842-B9A7-51A759D36433}" type="pres">
      <dgm:prSet presAssocID="{2545FB7E-8BF1-41C7-BC01-7FF79AC45DB2}" presName="hierRoot2" presStyleCnt="0">
        <dgm:presLayoutVars>
          <dgm:hierBranch val="init"/>
        </dgm:presLayoutVars>
      </dgm:prSet>
      <dgm:spPr/>
    </dgm:pt>
    <dgm:pt modelId="{957A79FB-8A38-4A10-BA81-0C4867A93992}" type="pres">
      <dgm:prSet presAssocID="{2545FB7E-8BF1-41C7-BC01-7FF79AC45DB2}" presName="rootComposite" presStyleCnt="0"/>
      <dgm:spPr/>
    </dgm:pt>
    <dgm:pt modelId="{E68263C2-4CD4-4F41-92F7-34E5166C2E7B}" type="pres">
      <dgm:prSet presAssocID="{2545FB7E-8BF1-41C7-BC01-7FF79AC45DB2}" presName="rootText" presStyleLbl="node2" presStyleIdx="5" presStyleCnt="6" custScaleX="161308">
        <dgm:presLayoutVars>
          <dgm:chPref val="3"/>
        </dgm:presLayoutVars>
      </dgm:prSet>
      <dgm:spPr/>
    </dgm:pt>
    <dgm:pt modelId="{AA1176AF-240E-4575-B393-D4B1107530FF}" type="pres">
      <dgm:prSet presAssocID="{2545FB7E-8BF1-41C7-BC01-7FF79AC45DB2}" presName="rootConnector" presStyleLbl="node2" presStyleIdx="5" presStyleCnt="6"/>
      <dgm:spPr/>
    </dgm:pt>
    <dgm:pt modelId="{43E116DC-87C3-4E86-BCE3-F1584B3EB41A}" type="pres">
      <dgm:prSet presAssocID="{2545FB7E-8BF1-41C7-BC01-7FF79AC45DB2}" presName="hierChild4" presStyleCnt="0"/>
      <dgm:spPr/>
    </dgm:pt>
    <dgm:pt modelId="{1D7785DE-D2C2-4F76-9DD6-028AA94FEC7F}" type="pres">
      <dgm:prSet presAssocID="{2545FB7E-8BF1-41C7-BC01-7FF79AC45DB2}" presName="hierChild5" presStyleCnt="0"/>
      <dgm:spPr/>
    </dgm:pt>
    <dgm:pt modelId="{26EC9A56-7B3F-482D-AFBD-014DAD24F98E}" type="pres">
      <dgm:prSet presAssocID="{ABEE87CD-69D5-48DA-A0D4-BB054F1B88C9}" presName="hierChild3" presStyleCnt="0"/>
      <dgm:spPr/>
    </dgm:pt>
  </dgm:ptLst>
  <dgm:cxnLst>
    <dgm:cxn modelId="{DD121E04-53E2-4854-8C4F-C602A260EBBB}" type="presOf" srcId="{D8856226-0B16-4B4F-9678-EB1CB411F692}" destId="{2C4D170C-D5D4-44E7-8736-438C28AED2F0}" srcOrd="1" destOrd="0" presId="urn:microsoft.com/office/officeart/2009/3/layout/HorizontalOrganizationChart"/>
    <dgm:cxn modelId="{292DA60A-8D3D-4CC8-967D-A87E724E0402}" type="presOf" srcId="{4F845CFF-4F27-4D10-B884-8757EF4CE606}" destId="{78BB58D6-2E5B-420D-9A70-D78F90F5E7DC}" srcOrd="1" destOrd="0" presId="urn:microsoft.com/office/officeart/2009/3/layout/HorizontalOrganizationChart"/>
    <dgm:cxn modelId="{048A830B-F3B8-468B-A202-DE63F06AC532}" type="presOf" srcId="{ABEE87CD-69D5-48DA-A0D4-BB054F1B88C9}" destId="{AB329E3F-0FFE-48D7-AEA3-F01E6C818B5A}" srcOrd="0" destOrd="0" presId="urn:microsoft.com/office/officeart/2009/3/layout/HorizontalOrganizationChart"/>
    <dgm:cxn modelId="{7493A313-0DFE-4765-9822-1B6EFBD43534}" type="presOf" srcId="{7CDA09A6-C7D2-47BC-92BA-4C2AF6F46882}" destId="{A65B4382-84AC-4176-B117-97EB141219BE}" srcOrd="1" destOrd="0" presId="urn:microsoft.com/office/officeart/2009/3/layout/HorizontalOrganizationChart"/>
    <dgm:cxn modelId="{33742019-F01A-403B-8F2F-AF7EB26A495B}" type="presOf" srcId="{51ED6C29-0ADA-44A0-8F67-F37FA2255329}" destId="{C28EE003-BE8D-491D-B63C-31F5BF09AA82}" srcOrd="0" destOrd="0" presId="urn:microsoft.com/office/officeart/2009/3/layout/HorizontalOrganizationChart"/>
    <dgm:cxn modelId="{5352C419-3D1D-42C6-A62D-77E9AE1AF6A0}" type="presOf" srcId="{A8DEFB1E-3EEC-4618-88A7-9CE82CFF82CA}" destId="{8AC11832-8D51-4C5D-A001-DC7432AD4A3A}" srcOrd="1" destOrd="0" presId="urn:microsoft.com/office/officeart/2009/3/layout/HorizontalOrganizationChart"/>
    <dgm:cxn modelId="{9B646620-BB99-4060-98CE-5F4C10F7446A}" srcId="{ABEE87CD-69D5-48DA-A0D4-BB054F1B88C9}" destId="{4F845CFF-4F27-4D10-B884-8757EF4CE606}" srcOrd="1" destOrd="0" parTransId="{BF3642B7-25A9-4711-B902-D485A9F96CE4}" sibTransId="{1417BACF-FD81-41A5-8181-3730104884F9}"/>
    <dgm:cxn modelId="{EEFA1625-DDD6-4AD1-9488-EBB938A21907}" type="presOf" srcId="{525CA389-1D11-464B-9B65-558B4A2AA350}" destId="{31576AC2-65B8-444B-B217-D644B475CA41}" srcOrd="0" destOrd="0" presId="urn:microsoft.com/office/officeart/2009/3/layout/HorizontalOrganizationChart"/>
    <dgm:cxn modelId="{2310322F-741F-4467-B277-AE24ED3E9805}" type="presOf" srcId="{A8DEFB1E-3EEC-4618-88A7-9CE82CFF82CA}" destId="{4FE158BE-FBD7-4EE8-85EB-DA23FB90E5AF}" srcOrd="0" destOrd="0" presId="urn:microsoft.com/office/officeart/2009/3/layout/HorizontalOrganizationChart"/>
    <dgm:cxn modelId="{A62C1131-D535-4DF5-8065-63C9E832F91C}" type="presOf" srcId="{ABEE87CD-69D5-48DA-A0D4-BB054F1B88C9}" destId="{05E9C2C4-D55E-42F1-922D-E26F59856B10}" srcOrd="1" destOrd="0" presId="urn:microsoft.com/office/officeart/2009/3/layout/HorizontalOrganizationChart"/>
    <dgm:cxn modelId="{7CD71C3F-4A05-4CA4-A162-759445C9D920}" srcId="{ABEE87CD-69D5-48DA-A0D4-BB054F1B88C9}" destId="{61E32FD9-7878-495E-9502-44C1F4FA8086}" srcOrd="2" destOrd="0" parTransId="{525CA389-1D11-464B-9B65-558B4A2AA350}" sibTransId="{103EC124-D49C-4294-B1CE-C391B4F9AC94}"/>
    <dgm:cxn modelId="{1E39925D-F898-4A2D-A731-ABCC768E8078}" type="presOf" srcId="{47439D16-BE5B-4651-B829-0CAC5AA74FD5}" destId="{B6CD6A74-48DD-46AB-A31B-8889CAC2D85A}" srcOrd="0" destOrd="0" presId="urn:microsoft.com/office/officeart/2009/3/layout/HorizontalOrganizationChart"/>
    <dgm:cxn modelId="{30720144-30B1-4C89-A70F-8383949B92AF}" type="presOf" srcId="{17FE16AD-8959-4103-8396-E2E2E25AA5C2}" destId="{191FF803-90A9-4E33-872F-849CE15DC01F}" srcOrd="0" destOrd="0" presId="urn:microsoft.com/office/officeart/2009/3/layout/HorizontalOrganizationChart"/>
    <dgm:cxn modelId="{6B0BBC47-5C8C-4171-BF4B-67C776400D9A}" srcId="{ABEE87CD-69D5-48DA-A0D4-BB054F1B88C9}" destId="{D8856226-0B16-4B4F-9678-EB1CB411F692}" srcOrd="4" destOrd="0" parTransId="{17FE16AD-8959-4103-8396-E2E2E25AA5C2}" sibTransId="{CB23BE3F-4193-49AD-B008-DC1F0293F7E9}"/>
    <dgm:cxn modelId="{37821B48-CA6B-4045-9A6E-06AE9E2A291C}" type="presOf" srcId="{06A09F58-07D4-4DB6-A05A-41A0E38B8A6E}" destId="{1AAE1D14-D6C2-49D6-8756-B9181272449E}" srcOrd="0" destOrd="0" presId="urn:microsoft.com/office/officeart/2009/3/layout/HorizontalOrganizationChart"/>
    <dgm:cxn modelId="{66BC8248-5286-42F9-9A5D-4111891884DA}" type="presOf" srcId="{AB837F08-485B-4B10-B789-8ED93F383B19}" destId="{51506A04-26E1-4479-BE96-079D5E0AB6FF}" srcOrd="0" destOrd="0" presId="urn:microsoft.com/office/officeart/2009/3/layout/HorizontalOrganizationChart"/>
    <dgm:cxn modelId="{081E1E4C-FAD6-4F3D-BD15-B5915AD30721}" srcId="{7CDA09A6-C7D2-47BC-92BA-4C2AF6F46882}" destId="{A8DEFB1E-3EEC-4618-88A7-9CE82CFF82CA}" srcOrd="0" destOrd="0" parTransId="{AB837F08-485B-4B10-B789-8ED93F383B19}" sibTransId="{60A8366F-CA68-4243-B7DC-2F10B7526021}"/>
    <dgm:cxn modelId="{71E1CF50-026E-4EEB-9CCB-45CF80DDBBBF}" srcId="{ABEE87CD-69D5-48DA-A0D4-BB054F1B88C9}" destId="{2545FB7E-8BF1-41C7-BC01-7FF79AC45DB2}" srcOrd="5" destOrd="0" parTransId="{E239A118-F715-4A47-8D1B-29CF48015347}" sibTransId="{3F785006-55FD-47AB-8FE4-D9BE04DB1E55}"/>
    <dgm:cxn modelId="{72469753-2D05-404B-9AAF-049178D38C14}" type="presOf" srcId="{2545FB7E-8BF1-41C7-BC01-7FF79AC45DB2}" destId="{E68263C2-4CD4-4F41-92F7-34E5166C2E7B}" srcOrd="0" destOrd="0" presId="urn:microsoft.com/office/officeart/2009/3/layout/HorizontalOrganizationChart"/>
    <dgm:cxn modelId="{15795C81-0455-4522-B8E7-21EE72ACA727}" srcId="{51ED6C29-0ADA-44A0-8F67-F37FA2255329}" destId="{ABEE87CD-69D5-48DA-A0D4-BB054F1B88C9}" srcOrd="0" destOrd="0" parTransId="{41EF8177-CAF6-4668-90D9-5A82C29D469B}" sibTransId="{F3FD264A-7BB4-4437-83AC-63819868C426}"/>
    <dgm:cxn modelId="{15D45095-AB85-4A4C-9179-09EA58CF46F0}" type="presOf" srcId="{CE5C225A-A817-4E7E-9186-E86077DF17EA}" destId="{864940D8-7D00-4671-9593-9AEDDB257844}" srcOrd="0" destOrd="0" presId="urn:microsoft.com/office/officeart/2009/3/layout/HorizontalOrganizationChart"/>
    <dgm:cxn modelId="{532A1596-7A04-4CEC-A39F-7BA81072AB21}" type="presOf" srcId="{47439D16-BE5B-4651-B829-0CAC5AA74FD5}" destId="{6281280D-B9B9-44ED-89A0-1E36B40B9A99}" srcOrd="1" destOrd="0" presId="urn:microsoft.com/office/officeart/2009/3/layout/HorizontalOrganizationChart"/>
    <dgm:cxn modelId="{4329C798-BFCC-4FFF-AF00-1B1B82F2777E}" type="presOf" srcId="{0DF8673A-41CE-4794-B7ED-65DE4789C60D}" destId="{44385CEC-1555-4956-BE74-C80D0D065E35}" srcOrd="0" destOrd="0" presId="urn:microsoft.com/office/officeart/2009/3/layout/HorizontalOrganizationChart"/>
    <dgm:cxn modelId="{CDE9DF98-5E9F-44DD-B2F0-F5875415DE97}" type="presOf" srcId="{B51A6A3E-B287-46D9-8C4C-CD08CAAEF2DF}" destId="{3B7BD6D9-2CE9-4AB0-817F-B9A5CB674310}" srcOrd="0" destOrd="0" presId="urn:microsoft.com/office/officeart/2009/3/layout/HorizontalOrganizationChart"/>
    <dgm:cxn modelId="{85C502A5-A611-4AD5-8EEC-14B581490FFC}" srcId="{ABEE87CD-69D5-48DA-A0D4-BB054F1B88C9}" destId="{47439D16-BE5B-4651-B829-0CAC5AA74FD5}" srcOrd="0" destOrd="0" parTransId="{06A09F58-07D4-4DB6-A05A-41A0E38B8A6E}" sibTransId="{A4231BB9-0A22-44A5-B04E-D014AABEC412}"/>
    <dgm:cxn modelId="{F4D1F5AA-FC3E-47D8-906D-927E4D391FAF}" type="presOf" srcId="{0DF8673A-41CE-4794-B7ED-65DE4789C60D}" destId="{0708B181-A3C4-48F5-A75D-53153237A84A}" srcOrd="1" destOrd="0" presId="urn:microsoft.com/office/officeart/2009/3/layout/HorizontalOrganizationChart"/>
    <dgm:cxn modelId="{A3C118AC-D285-473C-8CC9-198998DE7117}" type="presOf" srcId="{BF3642B7-25A9-4711-B902-D485A9F96CE4}" destId="{09E6A881-CC70-452F-B721-898EE9484A94}" srcOrd="0" destOrd="0" presId="urn:microsoft.com/office/officeart/2009/3/layout/HorizontalOrganizationChart"/>
    <dgm:cxn modelId="{CFB648B3-E96F-42E7-8D5B-0A055EDB55D8}" srcId="{ABEE87CD-69D5-48DA-A0D4-BB054F1B88C9}" destId="{7CDA09A6-C7D2-47BC-92BA-4C2AF6F46882}" srcOrd="3" destOrd="0" parTransId="{B51A6A3E-B287-46D9-8C4C-CD08CAAEF2DF}" sibTransId="{DCD7AED0-40D3-4089-861A-A3A48881E76D}"/>
    <dgm:cxn modelId="{FFE592C4-744B-4FD7-886D-A6A227D4E8BF}" srcId="{4F845CFF-4F27-4D10-B884-8757EF4CE606}" destId="{0DF8673A-41CE-4794-B7ED-65DE4789C60D}" srcOrd="0" destOrd="0" parTransId="{CE5C225A-A817-4E7E-9186-E86077DF17EA}" sibTransId="{64914313-5C93-44E7-A64F-21DE2BF30791}"/>
    <dgm:cxn modelId="{B05D02CE-858A-4540-A18E-411A70743A41}" type="presOf" srcId="{2545FB7E-8BF1-41C7-BC01-7FF79AC45DB2}" destId="{AA1176AF-240E-4575-B393-D4B1107530FF}" srcOrd="1" destOrd="0" presId="urn:microsoft.com/office/officeart/2009/3/layout/HorizontalOrganizationChart"/>
    <dgm:cxn modelId="{65CAE8CE-8218-497D-89C4-ABC62A7F526C}" type="presOf" srcId="{4F845CFF-4F27-4D10-B884-8757EF4CE606}" destId="{3FF5460F-1D66-42CE-AB26-3DC2A6AAF256}" srcOrd="0" destOrd="0" presId="urn:microsoft.com/office/officeart/2009/3/layout/HorizontalOrganizationChart"/>
    <dgm:cxn modelId="{FF9AEFDA-6A1B-49B0-9049-2D586B92AFC9}" type="presOf" srcId="{61E32FD9-7878-495E-9502-44C1F4FA8086}" destId="{7DDD2960-8EDF-4AAC-9C50-D5EFCA5BD006}" srcOrd="0" destOrd="0" presId="urn:microsoft.com/office/officeart/2009/3/layout/HorizontalOrganizationChart"/>
    <dgm:cxn modelId="{140BBCDC-8997-4E48-A6C5-798584899923}" type="presOf" srcId="{61E32FD9-7878-495E-9502-44C1F4FA8086}" destId="{0456D817-D3D5-4700-A7D6-8916E613861D}" srcOrd="1" destOrd="0" presId="urn:microsoft.com/office/officeart/2009/3/layout/HorizontalOrganizationChart"/>
    <dgm:cxn modelId="{D07A2CE6-C7D3-4CE8-95AC-82542F9D672B}" type="presOf" srcId="{E239A118-F715-4A47-8D1B-29CF48015347}" destId="{5C779A5B-A43C-4F51-B867-7531BD9AEC92}" srcOrd="0" destOrd="0" presId="urn:microsoft.com/office/officeart/2009/3/layout/HorizontalOrganizationChart"/>
    <dgm:cxn modelId="{F1AC57EE-495C-49D7-8447-56D9351EA839}" type="presOf" srcId="{7CDA09A6-C7D2-47BC-92BA-4C2AF6F46882}" destId="{023A1422-E766-4697-9428-2DF82ADCC508}" srcOrd="0" destOrd="0" presId="urn:microsoft.com/office/officeart/2009/3/layout/HorizontalOrganizationChart"/>
    <dgm:cxn modelId="{84753BF2-523B-4CFD-B10C-1036AFDE21FB}" type="presOf" srcId="{D8856226-0B16-4B4F-9678-EB1CB411F692}" destId="{80D220D7-2AEF-4E34-B38E-E0F5F6BA74C9}" srcOrd="0" destOrd="0" presId="urn:microsoft.com/office/officeart/2009/3/layout/HorizontalOrganizationChart"/>
    <dgm:cxn modelId="{919492DB-AA6C-4B8C-8AF9-F2219E16BF9E}" type="presParOf" srcId="{C28EE003-BE8D-491D-B63C-31F5BF09AA82}" destId="{447664B6-3466-42D9-B449-BE9EC0E0F22A}" srcOrd="0" destOrd="0" presId="urn:microsoft.com/office/officeart/2009/3/layout/HorizontalOrganizationChart"/>
    <dgm:cxn modelId="{1FEBEB97-985C-4136-A36B-6F1E5A3476FF}" type="presParOf" srcId="{447664B6-3466-42D9-B449-BE9EC0E0F22A}" destId="{6354E37E-18AD-4660-993A-25A4D5FBC474}" srcOrd="0" destOrd="0" presId="urn:microsoft.com/office/officeart/2009/3/layout/HorizontalOrganizationChart"/>
    <dgm:cxn modelId="{2C75487F-3D09-4493-B0A8-F1C50B119BF0}" type="presParOf" srcId="{6354E37E-18AD-4660-993A-25A4D5FBC474}" destId="{AB329E3F-0FFE-48D7-AEA3-F01E6C818B5A}" srcOrd="0" destOrd="0" presId="urn:microsoft.com/office/officeart/2009/3/layout/HorizontalOrganizationChart"/>
    <dgm:cxn modelId="{4A9BEFC6-C04B-476B-9FDD-443466EBEAAC}" type="presParOf" srcId="{6354E37E-18AD-4660-993A-25A4D5FBC474}" destId="{05E9C2C4-D55E-42F1-922D-E26F59856B10}" srcOrd="1" destOrd="0" presId="urn:microsoft.com/office/officeart/2009/3/layout/HorizontalOrganizationChart"/>
    <dgm:cxn modelId="{AB1F10E0-7EFC-47B6-B648-80EA481258EA}" type="presParOf" srcId="{447664B6-3466-42D9-B449-BE9EC0E0F22A}" destId="{0FCAFC5D-1915-454D-A96C-14C1148CA5F4}" srcOrd="1" destOrd="0" presId="urn:microsoft.com/office/officeart/2009/3/layout/HorizontalOrganizationChart"/>
    <dgm:cxn modelId="{FAA2EF76-F9C4-409F-ABEB-A7B1E055ECF6}" type="presParOf" srcId="{0FCAFC5D-1915-454D-A96C-14C1148CA5F4}" destId="{1AAE1D14-D6C2-49D6-8756-B9181272449E}" srcOrd="0" destOrd="0" presId="urn:microsoft.com/office/officeart/2009/3/layout/HorizontalOrganizationChart"/>
    <dgm:cxn modelId="{20B560CC-D743-4588-BA07-DCB154A42330}" type="presParOf" srcId="{0FCAFC5D-1915-454D-A96C-14C1148CA5F4}" destId="{9AE19ACB-CCCE-46A0-AB7D-01FC100962E1}" srcOrd="1" destOrd="0" presId="urn:microsoft.com/office/officeart/2009/3/layout/HorizontalOrganizationChart"/>
    <dgm:cxn modelId="{7C630193-CC99-45D6-984D-0D1FBD2AC40B}" type="presParOf" srcId="{9AE19ACB-CCCE-46A0-AB7D-01FC100962E1}" destId="{7ED62C18-2BAC-47DD-81D6-5296403F9FC8}" srcOrd="0" destOrd="0" presId="urn:microsoft.com/office/officeart/2009/3/layout/HorizontalOrganizationChart"/>
    <dgm:cxn modelId="{E881F7B1-02E3-406F-BC07-5EB27630F55C}" type="presParOf" srcId="{7ED62C18-2BAC-47DD-81D6-5296403F9FC8}" destId="{B6CD6A74-48DD-46AB-A31B-8889CAC2D85A}" srcOrd="0" destOrd="0" presId="urn:microsoft.com/office/officeart/2009/3/layout/HorizontalOrganizationChart"/>
    <dgm:cxn modelId="{8CEA1D87-F7DD-4718-A520-61576B672021}" type="presParOf" srcId="{7ED62C18-2BAC-47DD-81D6-5296403F9FC8}" destId="{6281280D-B9B9-44ED-89A0-1E36B40B9A99}" srcOrd="1" destOrd="0" presId="urn:microsoft.com/office/officeart/2009/3/layout/HorizontalOrganizationChart"/>
    <dgm:cxn modelId="{4D90DD7C-ACFB-4660-8C31-AFA0CFE409A1}" type="presParOf" srcId="{9AE19ACB-CCCE-46A0-AB7D-01FC100962E1}" destId="{A04D312A-D387-431D-A0C1-932CCE9A2DA6}" srcOrd="1" destOrd="0" presId="urn:microsoft.com/office/officeart/2009/3/layout/HorizontalOrganizationChart"/>
    <dgm:cxn modelId="{2DAD10D6-C2E5-4342-BA75-A6D57119FAA1}" type="presParOf" srcId="{9AE19ACB-CCCE-46A0-AB7D-01FC100962E1}" destId="{B4B4513B-86B0-4532-B07C-21FF9D5793FD}" srcOrd="2" destOrd="0" presId="urn:microsoft.com/office/officeart/2009/3/layout/HorizontalOrganizationChart"/>
    <dgm:cxn modelId="{8173FDD9-7C78-421F-99DD-DF4001A4FBDF}" type="presParOf" srcId="{0FCAFC5D-1915-454D-A96C-14C1148CA5F4}" destId="{09E6A881-CC70-452F-B721-898EE9484A94}" srcOrd="2" destOrd="0" presId="urn:microsoft.com/office/officeart/2009/3/layout/HorizontalOrganizationChart"/>
    <dgm:cxn modelId="{9E86B4D6-0456-429A-A00B-86857710C6DD}" type="presParOf" srcId="{0FCAFC5D-1915-454D-A96C-14C1148CA5F4}" destId="{82C042AE-2F47-42AD-93C1-DBBB290CC7B9}" srcOrd="3" destOrd="0" presId="urn:microsoft.com/office/officeart/2009/3/layout/HorizontalOrganizationChart"/>
    <dgm:cxn modelId="{DEFA1ED8-F3B5-46E2-B4CC-EA2CC1EE300E}" type="presParOf" srcId="{82C042AE-2F47-42AD-93C1-DBBB290CC7B9}" destId="{8595BC84-7FB4-4333-8651-29DC3DAE34B0}" srcOrd="0" destOrd="0" presId="urn:microsoft.com/office/officeart/2009/3/layout/HorizontalOrganizationChart"/>
    <dgm:cxn modelId="{18638545-7A6E-4DF6-AA17-E002BF20C0AB}" type="presParOf" srcId="{8595BC84-7FB4-4333-8651-29DC3DAE34B0}" destId="{3FF5460F-1D66-42CE-AB26-3DC2A6AAF256}" srcOrd="0" destOrd="0" presId="urn:microsoft.com/office/officeart/2009/3/layout/HorizontalOrganizationChart"/>
    <dgm:cxn modelId="{3D23F84C-57CA-4A91-AD22-6A5E9645E540}" type="presParOf" srcId="{8595BC84-7FB4-4333-8651-29DC3DAE34B0}" destId="{78BB58D6-2E5B-420D-9A70-D78F90F5E7DC}" srcOrd="1" destOrd="0" presId="urn:microsoft.com/office/officeart/2009/3/layout/HorizontalOrganizationChart"/>
    <dgm:cxn modelId="{7EF1F2BA-5D94-41C0-A91A-0B0BF47D6374}" type="presParOf" srcId="{82C042AE-2F47-42AD-93C1-DBBB290CC7B9}" destId="{A0785D1E-BB9D-4CC7-9C17-05C3CD125353}" srcOrd="1" destOrd="0" presId="urn:microsoft.com/office/officeart/2009/3/layout/HorizontalOrganizationChart"/>
    <dgm:cxn modelId="{BAB31025-75D8-4F8F-87AE-35E98AE76A85}" type="presParOf" srcId="{A0785D1E-BB9D-4CC7-9C17-05C3CD125353}" destId="{864940D8-7D00-4671-9593-9AEDDB257844}" srcOrd="0" destOrd="0" presId="urn:microsoft.com/office/officeart/2009/3/layout/HorizontalOrganizationChart"/>
    <dgm:cxn modelId="{8C8F255B-EA41-4259-9E80-46FE4DA4D0AF}" type="presParOf" srcId="{A0785D1E-BB9D-4CC7-9C17-05C3CD125353}" destId="{070D598D-8931-40E5-9CB5-D7984D279278}" srcOrd="1" destOrd="0" presId="urn:microsoft.com/office/officeart/2009/3/layout/HorizontalOrganizationChart"/>
    <dgm:cxn modelId="{049D9FEF-DBD1-4D45-9F60-F28FFC2A04BC}" type="presParOf" srcId="{070D598D-8931-40E5-9CB5-D7984D279278}" destId="{3836A4AA-A774-4089-84B1-F5EC2E028A63}" srcOrd="0" destOrd="0" presId="urn:microsoft.com/office/officeart/2009/3/layout/HorizontalOrganizationChart"/>
    <dgm:cxn modelId="{3E7E2F5A-E77B-497D-9A62-9FFFE0B3CBDC}" type="presParOf" srcId="{3836A4AA-A774-4089-84B1-F5EC2E028A63}" destId="{44385CEC-1555-4956-BE74-C80D0D065E35}" srcOrd="0" destOrd="0" presId="urn:microsoft.com/office/officeart/2009/3/layout/HorizontalOrganizationChart"/>
    <dgm:cxn modelId="{2510F8E9-CAA3-449F-865F-4E0ECA8B2262}" type="presParOf" srcId="{3836A4AA-A774-4089-84B1-F5EC2E028A63}" destId="{0708B181-A3C4-48F5-A75D-53153237A84A}" srcOrd="1" destOrd="0" presId="urn:microsoft.com/office/officeart/2009/3/layout/HorizontalOrganizationChart"/>
    <dgm:cxn modelId="{C2237A07-96A9-479D-AA92-FD1350B31799}" type="presParOf" srcId="{070D598D-8931-40E5-9CB5-D7984D279278}" destId="{E14D185A-A5C8-4BE4-8A5B-A52F1025E94E}" srcOrd="1" destOrd="0" presId="urn:microsoft.com/office/officeart/2009/3/layout/HorizontalOrganizationChart"/>
    <dgm:cxn modelId="{6F4A6B05-15A0-4D88-A4BB-D4DAF0D1285E}" type="presParOf" srcId="{070D598D-8931-40E5-9CB5-D7984D279278}" destId="{F8B290BC-4683-46DE-9E86-6E59B19F8133}" srcOrd="2" destOrd="0" presId="urn:microsoft.com/office/officeart/2009/3/layout/HorizontalOrganizationChart"/>
    <dgm:cxn modelId="{32B7DB38-DBCB-4AAD-AB59-DA1FBB811ED4}" type="presParOf" srcId="{82C042AE-2F47-42AD-93C1-DBBB290CC7B9}" destId="{22846EAE-6E77-4337-899C-331806B71B32}" srcOrd="2" destOrd="0" presId="urn:microsoft.com/office/officeart/2009/3/layout/HorizontalOrganizationChart"/>
    <dgm:cxn modelId="{1EDED3F2-8F1E-483C-9C31-EC5C48904339}" type="presParOf" srcId="{0FCAFC5D-1915-454D-A96C-14C1148CA5F4}" destId="{31576AC2-65B8-444B-B217-D644B475CA41}" srcOrd="4" destOrd="0" presId="urn:microsoft.com/office/officeart/2009/3/layout/HorizontalOrganizationChart"/>
    <dgm:cxn modelId="{829DA2C1-D768-4703-A638-03DB1324F476}" type="presParOf" srcId="{0FCAFC5D-1915-454D-A96C-14C1148CA5F4}" destId="{A5A9BFBE-09B3-43D4-B13D-223D75E69845}" srcOrd="5" destOrd="0" presId="urn:microsoft.com/office/officeart/2009/3/layout/HorizontalOrganizationChart"/>
    <dgm:cxn modelId="{72D28488-351A-4943-B3D5-7643A966F869}" type="presParOf" srcId="{A5A9BFBE-09B3-43D4-B13D-223D75E69845}" destId="{909E5065-2C57-4AE8-BC90-4A7003501E2C}" srcOrd="0" destOrd="0" presId="urn:microsoft.com/office/officeart/2009/3/layout/HorizontalOrganizationChart"/>
    <dgm:cxn modelId="{A6E3A47B-B6DD-4BA6-8467-AB710147EC71}" type="presParOf" srcId="{909E5065-2C57-4AE8-BC90-4A7003501E2C}" destId="{7DDD2960-8EDF-4AAC-9C50-D5EFCA5BD006}" srcOrd="0" destOrd="0" presId="urn:microsoft.com/office/officeart/2009/3/layout/HorizontalOrganizationChart"/>
    <dgm:cxn modelId="{E439CF6E-EED2-4DEE-96C4-A08E3E1CED15}" type="presParOf" srcId="{909E5065-2C57-4AE8-BC90-4A7003501E2C}" destId="{0456D817-D3D5-4700-A7D6-8916E613861D}" srcOrd="1" destOrd="0" presId="urn:microsoft.com/office/officeart/2009/3/layout/HorizontalOrganizationChart"/>
    <dgm:cxn modelId="{C8117534-EFC4-4FDA-90FF-A05B92992C5B}" type="presParOf" srcId="{A5A9BFBE-09B3-43D4-B13D-223D75E69845}" destId="{CAFB982D-0C00-4CDC-A515-D33268938AD9}" srcOrd="1" destOrd="0" presId="urn:microsoft.com/office/officeart/2009/3/layout/HorizontalOrganizationChart"/>
    <dgm:cxn modelId="{C591924B-1EAB-4819-A505-FC9EA602128A}" type="presParOf" srcId="{A5A9BFBE-09B3-43D4-B13D-223D75E69845}" destId="{24B69076-394C-41A1-83B7-0BDA1C3E5465}" srcOrd="2" destOrd="0" presId="urn:microsoft.com/office/officeart/2009/3/layout/HorizontalOrganizationChart"/>
    <dgm:cxn modelId="{EBFCB730-BB88-417C-AE13-155107A959A1}" type="presParOf" srcId="{0FCAFC5D-1915-454D-A96C-14C1148CA5F4}" destId="{3B7BD6D9-2CE9-4AB0-817F-B9A5CB674310}" srcOrd="6" destOrd="0" presId="urn:microsoft.com/office/officeart/2009/3/layout/HorizontalOrganizationChart"/>
    <dgm:cxn modelId="{9080D0E5-60F2-41A0-B392-523FB05084AC}" type="presParOf" srcId="{0FCAFC5D-1915-454D-A96C-14C1148CA5F4}" destId="{883B1598-9D33-4B02-BB0D-7AE3FF37750C}" srcOrd="7" destOrd="0" presId="urn:microsoft.com/office/officeart/2009/3/layout/HorizontalOrganizationChart"/>
    <dgm:cxn modelId="{D6742C58-D907-43BB-BCB7-9088C679AE9E}" type="presParOf" srcId="{883B1598-9D33-4B02-BB0D-7AE3FF37750C}" destId="{DEC96845-1469-4E9E-A797-02C2A5D05208}" srcOrd="0" destOrd="0" presId="urn:microsoft.com/office/officeart/2009/3/layout/HorizontalOrganizationChart"/>
    <dgm:cxn modelId="{5A71A365-06F3-4BFB-9FA8-FED015282EF9}" type="presParOf" srcId="{DEC96845-1469-4E9E-A797-02C2A5D05208}" destId="{023A1422-E766-4697-9428-2DF82ADCC508}" srcOrd="0" destOrd="0" presId="urn:microsoft.com/office/officeart/2009/3/layout/HorizontalOrganizationChart"/>
    <dgm:cxn modelId="{72461C6B-57E4-4B29-BD2B-D39875BADAC9}" type="presParOf" srcId="{DEC96845-1469-4E9E-A797-02C2A5D05208}" destId="{A65B4382-84AC-4176-B117-97EB141219BE}" srcOrd="1" destOrd="0" presId="urn:microsoft.com/office/officeart/2009/3/layout/HorizontalOrganizationChart"/>
    <dgm:cxn modelId="{C6986EF1-DCA2-4A36-B2E1-100F18ACB523}" type="presParOf" srcId="{883B1598-9D33-4B02-BB0D-7AE3FF37750C}" destId="{3424ADE4-41B2-43AC-A2D4-E97DFF497252}" srcOrd="1" destOrd="0" presId="urn:microsoft.com/office/officeart/2009/3/layout/HorizontalOrganizationChart"/>
    <dgm:cxn modelId="{F8362E67-DEEF-49C9-9003-FCC35EF61915}" type="presParOf" srcId="{3424ADE4-41B2-43AC-A2D4-E97DFF497252}" destId="{51506A04-26E1-4479-BE96-079D5E0AB6FF}" srcOrd="0" destOrd="0" presId="urn:microsoft.com/office/officeart/2009/3/layout/HorizontalOrganizationChart"/>
    <dgm:cxn modelId="{4C31739D-AE65-4DC2-9F36-0081937B9426}" type="presParOf" srcId="{3424ADE4-41B2-43AC-A2D4-E97DFF497252}" destId="{34C9D6D1-73AD-4F47-AF0B-ADA2EFB614E7}" srcOrd="1" destOrd="0" presId="urn:microsoft.com/office/officeart/2009/3/layout/HorizontalOrganizationChart"/>
    <dgm:cxn modelId="{3AC572BE-5EF1-4438-AEA5-D2008A6639C4}" type="presParOf" srcId="{34C9D6D1-73AD-4F47-AF0B-ADA2EFB614E7}" destId="{377683E3-BE9A-4BB1-A24F-5D6A23969004}" srcOrd="0" destOrd="0" presId="urn:microsoft.com/office/officeart/2009/3/layout/HorizontalOrganizationChart"/>
    <dgm:cxn modelId="{6D5F5585-E554-4DB8-AFD2-3AE101DFA40F}" type="presParOf" srcId="{377683E3-BE9A-4BB1-A24F-5D6A23969004}" destId="{4FE158BE-FBD7-4EE8-85EB-DA23FB90E5AF}" srcOrd="0" destOrd="0" presId="urn:microsoft.com/office/officeart/2009/3/layout/HorizontalOrganizationChart"/>
    <dgm:cxn modelId="{6B146642-C533-43FE-A452-C20707BB1CF8}" type="presParOf" srcId="{377683E3-BE9A-4BB1-A24F-5D6A23969004}" destId="{8AC11832-8D51-4C5D-A001-DC7432AD4A3A}" srcOrd="1" destOrd="0" presId="urn:microsoft.com/office/officeart/2009/3/layout/HorizontalOrganizationChart"/>
    <dgm:cxn modelId="{584CAA01-6438-4DCA-BBD8-C0FE28252D9D}" type="presParOf" srcId="{34C9D6D1-73AD-4F47-AF0B-ADA2EFB614E7}" destId="{A1A472B2-128A-48AB-ACF3-901DFAF81804}" srcOrd="1" destOrd="0" presId="urn:microsoft.com/office/officeart/2009/3/layout/HorizontalOrganizationChart"/>
    <dgm:cxn modelId="{D297135A-AFFD-4BE0-9AD4-48EF91C0D3B3}" type="presParOf" srcId="{34C9D6D1-73AD-4F47-AF0B-ADA2EFB614E7}" destId="{FECB93F1-7E88-4294-86A1-87F380DC466B}" srcOrd="2" destOrd="0" presId="urn:microsoft.com/office/officeart/2009/3/layout/HorizontalOrganizationChart"/>
    <dgm:cxn modelId="{0BC7AD42-9B97-441B-87B3-F90E1C19ECAB}" type="presParOf" srcId="{883B1598-9D33-4B02-BB0D-7AE3FF37750C}" destId="{D7075602-46BC-4CBA-A8C4-8C87618EF99F}" srcOrd="2" destOrd="0" presId="urn:microsoft.com/office/officeart/2009/3/layout/HorizontalOrganizationChart"/>
    <dgm:cxn modelId="{A4CAC179-CF47-4492-BB8E-D272E5DAC93F}" type="presParOf" srcId="{0FCAFC5D-1915-454D-A96C-14C1148CA5F4}" destId="{191FF803-90A9-4E33-872F-849CE15DC01F}" srcOrd="8" destOrd="0" presId="urn:microsoft.com/office/officeart/2009/3/layout/HorizontalOrganizationChart"/>
    <dgm:cxn modelId="{789FC394-3412-4F38-BDA3-17DB23C004E7}" type="presParOf" srcId="{0FCAFC5D-1915-454D-A96C-14C1148CA5F4}" destId="{C6702F90-A451-4FC9-A07A-B56B7A728F27}" srcOrd="9" destOrd="0" presId="urn:microsoft.com/office/officeart/2009/3/layout/HorizontalOrganizationChart"/>
    <dgm:cxn modelId="{36FDD3C3-F71C-4C91-9679-6FDC0A0275F8}" type="presParOf" srcId="{C6702F90-A451-4FC9-A07A-B56B7A728F27}" destId="{632ACF01-707D-496C-A22E-7FFF0B9A8486}" srcOrd="0" destOrd="0" presId="urn:microsoft.com/office/officeart/2009/3/layout/HorizontalOrganizationChart"/>
    <dgm:cxn modelId="{B8847FA4-F72B-4D1F-812F-13E65DE8CB77}" type="presParOf" srcId="{632ACF01-707D-496C-A22E-7FFF0B9A8486}" destId="{80D220D7-2AEF-4E34-B38E-E0F5F6BA74C9}" srcOrd="0" destOrd="0" presId="urn:microsoft.com/office/officeart/2009/3/layout/HorizontalOrganizationChart"/>
    <dgm:cxn modelId="{754042D1-534D-471F-940C-BB49E5F07E2F}" type="presParOf" srcId="{632ACF01-707D-496C-A22E-7FFF0B9A8486}" destId="{2C4D170C-D5D4-44E7-8736-438C28AED2F0}" srcOrd="1" destOrd="0" presId="urn:microsoft.com/office/officeart/2009/3/layout/HorizontalOrganizationChart"/>
    <dgm:cxn modelId="{D86C2673-9A1D-45E1-A1B6-F46D3F71546C}" type="presParOf" srcId="{C6702F90-A451-4FC9-A07A-B56B7A728F27}" destId="{83839050-1724-4456-B17D-3F651BB7C2AB}" srcOrd="1" destOrd="0" presId="urn:microsoft.com/office/officeart/2009/3/layout/HorizontalOrganizationChart"/>
    <dgm:cxn modelId="{B72F69AF-F69C-4C59-AA65-BB84F1F46E23}" type="presParOf" srcId="{C6702F90-A451-4FC9-A07A-B56B7A728F27}" destId="{49926383-0CC1-40EA-8E49-DE2D34D3E456}" srcOrd="2" destOrd="0" presId="urn:microsoft.com/office/officeart/2009/3/layout/HorizontalOrganizationChart"/>
    <dgm:cxn modelId="{17BF74EB-22CC-4F8A-9B75-ADA190D6FECB}" type="presParOf" srcId="{0FCAFC5D-1915-454D-A96C-14C1148CA5F4}" destId="{5C779A5B-A43C-4F51-B867-7531BD9AEC92}" srcOrd="10" destOrd="0" presId="urn:microsoft.com/office/officeart/2009/3/layout/HorizontalOrganizationChart"/>
    <dgm:cxn modelId="{9C265335-813C-4565-9ED7-9EC83C29D9CC}" type="presParOf" srcId="{0FCAFC5D-1915-454D-A96C-14C1148CA5F4}" destId="{D919899A-0480-4842-B9A7-51A759D36433}" srcOrd="11" destOrd="0" presId="urn:microsoft.com/office/officeart/2009/3/layout/HorizontalOrganizationChart"/>
    <dgm:cxn modelId="{DEF05D7A-61CD-4B9B-B8AF-E95952A66DFF}" type="presParOf" srcId="{D919899A-0480-4842-B9A7-51A759D36433}" destId="{957A79FB-8A38-4A10-BA81-0C4867A93992}" srcOrd="0" destOrd="0" presId="urn:microsoft.com/office/officeart/2009/3/layout/HorizontalOrganizationChart"/>
    <dgm:cxn modelId="{B518409D-266D-4CCF-AD6C-40A4E0A0A6F9}" type="presParOf" srcId="{957A79FB-8A38-4A10-BA81-0C4867A93992}" destId="{E68263C2-4CD4-4F41-92F7-34E5166C2E7B}" srcOrd="0" destOrd="0" presId="urn:microsoft.com/office/officeart/2009/3/layout/HorizontalOrganizationChart"/>
    <dgm:cxn modelId="{3600AF5D-28CA-4ADE-9887-A8A69F8E7001}" type="presParOf" srcId="{957A79FB-8A38-4A10-BA81-0C4867A93992}" destId="{AA1176AF-240E-4575-B393-D4B1107530FF}" srcOrd="1" destOrd="0" presId="urn:microsoft.com/office/officeart/2009/3/layout/HorizontalOrganizationChart"/>
    <dgm:cxn modelId="{9A7DF2FC-7D11-4636-A17A-A10718E019D1}" type="presParOf" srcId="{D919899A-0480-4842-B9A7-51A759D36433}" destId="{43E116DC-87C3-4E86-BCE3-F1584B3EB41A}" srcOrd="1" destOrd="0" presId="urn:microsoft.com/office/officeart/2009/3/layout/HorizontalOrganizationChart"/>
    <dgm:cxn modelId="{4994BF64-F208-4DC1-A170-56D625474DE8}" type="presParOf" srcId="{D919899A-0480-4842-B9A7-51A759D36433}" destId="{1D7785DE-D2C2-4F76-9DD6-028AA94FEC7F}" srcOrd="2" destOrd="0" presId="urn:microsoft.com/office/officeart/2009/3/layout/HorizontalOrganizationChart"/>
    <dgm:cxn modelId="{659B6E71-81A3-42DD-825E-913DAA482823}" type="presParOf" srcId="{447664B6-3466-42D9-B449-BE9EC0E0F22A}" destId="{26EC9A56-7B3F-482D-AFBD-014DAD24F98E}"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F32875B-D81F-4E05-925B-FE017B7AAE51}" type="doc">
      <dgm:prSet loTypeId="urn:microsoft.com/office/officeart/2005/8/layout/process1" loCatId="process" qsTypeId="urn:microsoft.com/office/officeart/2005/8/quickstyle/simple1" qsCatId="simple" csTypeId="urn:microsoft.com/office/officeart/2005/8/colors/accent0_1" csCatId="mainScheme" phldr="1"/>
      <dgm:spPr/>
      <dgm:t>
        <a:bodyPr/>
        <a:lstStyle/>
        <a:p>
          <a:endParaRPr lang="es-PE"/>
        </a:p>
      </dgm:t>
    </dgm:pt>
    <dgm:pt modelId="{290F4869-8C58-42E8-B8F8-C244EDAD2E2E}">
      <dgm:prSet/>
      <dgm:spPr/>
      <dgm:t>
        <a:bodyPr/>
        <a:lstStyle/>
        <a:p>
          <a:pPr algn="just"/>
          <a:r>
            <a:rPr lang="es-MX" dirty="0"/>
            <a:t>1. A</a:t>
          </a:r>
          <a:r>
            <a:rPr lang="es-MX" i="0" dirty="0"/>
            <a:t>ctos expresos.</a:t>
          </a:r>
        </a:p>
        <a:p>
          <a:pPr algn="just"/>
          <a:r>
            <a:rPr lang="es-MX" i="0" dirty="0"/>
            <a:t>2. Actos que resulten como consecuencia de la aprobación automática. </a:t>
          </a:r>
        </a:p>
        <a:p>
          <a:pPr algn="just"/>
          <a:r>
            <a:rPr lang="es-MX" dirty="0"/>
            <a:t>3. Actos</a:t>
          </a:r>
          <a:r>
            <a:rPr lang="es-MX" i="0" dirty="0"/>
            <a:t> por silencio administrativo positivo</a:t>
          </a:r>
          <a:endParaRPr lang="es-PE" dirty="0"/>
        </a:p>
      </dgm:t>
    </dgm:pt>
    <dgm:pt modelId="{700F5B92-F394-4FB9-85B6-27AE39D54A83}" type="parTrans" cxnId="{1700CADC-954C-4B67-8BF4-6A232808C6B5}">
      <dgm:prSet/>
      <dgm:spPr/>
      <dgm:t>
        <a:bodyPr/>
        <a:lstStyle/>
        <a:p>
          <a:endParaRPr lang="es-PE"/>
        </a:p>
      </dgm:t>
    </dgm:pt>
    <dgm:pt modelId="{FA9A6288-E55D-4FE4-AEFC-9EE4826D54B7}" type="sibTrans" cxnId="{1700CADC-954C-4B67-8BF4-6A232808C6B5}">
      <dgm:prSet/>
      <dgm:spPr/>
      <dgm:t>
        <a:bodyPr/>
        <a:lstStyle/>
        <a:p>
          <a:endParaRPr lang="es-PE"/>
        </a:p>
      </dgm:t>
    </dgm:pt>
    <dgm:pt modelId="{2FC05E8E-81A0-43E9-9561-3588CFF3C79D}">
      <dgm:prSet/>
      <dgm:spPr/>
      <dgm:t>
        <a:bodyPr/>
        <a:lstStyle/>
        <a:p>
          <a:r>
            <a:rPr lang="es-MX" i="0"/>
            <a:t>Por los que se adquiere facultades o derechos</a:t>
          </a:r>
          <a:endParaRPr lang="es-PE"/>
        </a:p>
      </dgm:t>
    </dgm:pt>
    <dgm:pt modelId="{49DC9363-7598-4E67-B75A-CD3AE6541A32}" type="parTrans" cxnId="{F0FEDCCD-F938-467B-8DF5-E94DB0B4FB69}">
      <dgm:prSet/>
      <dgm:spPr/>
      <dgm:t>
        <a:bodyPr/>
        <a:lstStyle/>
        <a:p>
          <a:endParaRPr lang="es-PE"/>
        </a:p>
      </dgm:t>
    </dgm:pt>
    <dgm:pt modelId="{7897F9AB-1EE1-4C52-B722-38E75459B587}" type="sibTrans" cxnId="{F0FEDCCD-F938-467B-8DF5-E94DB0B4FB69}">
      <dgm:prSet/>
      <dgm:spPr/>
      <dgm:t>
        <a:bodyPr/>
        <a:lstStyle/>
        <a:p>
          <a:endParaRPr lang="es-PE"/>
        </a:p>
      </dgm:t>
    </dgm:pt>
    <dgm:pt modelId="{EE2A506C-A351-4C57-AC0B-6A373C696526}">
      <dgm:prSet/>
      <dgm:spPr/>
      <dgm:t>
        <a:bodyPr/>
        <a:lstStyle/>
        <a:p>
          <a:r>
            <a:rPr lang="es-MX" i="0" dirty="0"/>
            <a:t>1. Cuando son contrarios al ordenamiento jurídico.</a:t>
          </a:r>
        </a:p>
        <a:p>
          <a:r>
            <a:rPr lang="es-MX" i="0" dirty="0"/>
            <a:t> 2. Cuando no se cumplen con los requisitos, documentación o tramites esenciales para su adquisición.</a:t>
          </a:r>
          <a:endParaRPr lang="es-PE" dirty="0"/>
        </a:p>
      </dgm:t>
    </dgm:pt>
    <dgm:pt modelId="{C4A66DE6-F872-4DFD-A69A-7E267BEB1FF0}" type="parTrans" cxnId="{8DE4D11B-0C60-456C-9878-28D1A958A87D}">
      <dgm:prSet/>
      <dgm:spPr/>
      <dgm:t>
        <a:bodyPr/>
        <a:lstStyle/>
        <a:p>
          <a:endParaRPr lang="es-PE"/>
        </a:p>
      </dgm:t>
    </dgm:pt>
    <dgm:pt modelId="{CB680F6A-1CAA-47C5-8492-B549117C6FB1}" type="sibTrans" cxnId="{8DE4D11B-0C60-456C-9878-28D1A958A87D}">
      <dgm:prSet/>
      <dgm:spPr/>
      <dgm:t>
        <a:bodyPr/>
        <a:lstStyle/>
        <a:p>
          <a:endParaRPr lang="es-PE"/>
        </a:p>
      </dgm:t>
    </dgm:pt>
    <dgm:pt modelId="{D66E12EB-E319-4F32-8B04-61FF57E739DD}" type="pres">
      <dgm:prSet presAssocID="{6F32875B-D81F-4E05-925B-FE017B7AAE51}" presName="Name0" presStyleCnt="0">
        <dgm:presLayoutVars>
          <dgm:dir/>
          <dgm:resizeHandles val="exact"/>
        </dgm:presLayoutVars>
      </dgm:prSet>
      <dgm:spPr/>
    </dgm:pt>
    <dgm:pt modelId="{D9AD7E79-32CD-4C90-8B9F-FEC293E5FF59}" type="pres">
      <dgm:prSet presAssocID="{290F4869-8C58-42E8-B8F8-C244EDAD2E2E}" presName="node" presStyleLbl="node1" presStyleIdx="0" presStyleCnt="3" custScaleX="356838" custScaleY="653248">
        <dgm:presLayoutVars>
          <dgm:bulletEnabled val="1"/>
        </dgm:presLayoutVars>
      </dgm:prSet>
      <dgm:spPr/>
    </dgm:pt>
    <dgm:pt modelId="{13C7FDA3-958A-4E4F-955F-C28DBB9BB92C}" type="pres">
      <dgm:prSet presAssocID="{FA9A6288-E55D-4FE4-AEFC-9EE4826D54B7}" presName="sibTrans" presStyleLbl="sibTrans2D1" presStyleIdx="0" presStyleCnt="2"/>
      <dgm:spPr/>
    </dgm:pt>
    <dgm:pt modelId="{099A2E1E-0573-4A67-8346-62637846E0CA}" type="pres">
      <dgm:prSet presAssocID="{FA9A6288-E55D-4FE4-AEFC-9EE4826D54B7}" presName="connectorText" presStyleLbl="sibTrans2D1" presStyleIdx="0" presStyleCnt="2"/>
      <dgm:spPr/>
    </dgm:pt>
    <dgm:pt modelId="{B458A544-6E8F-466B-8110-1EC993DE6AE3}" type="pres">
      <dgm:prSet presAssocID="{2FC05E8E-81A0-43E9-9561-3588CFF3C79D}" presName="node" presStyleLbl="node1" presStyleIdx="1" presStyleCnt="3" custScaleX="356838" custScaleY="653248">
        <dgm:presLayoutVars>
          <dgm:bulletEnabled val="1"/>
        </dgm:presLayoutVars>
      </dgm:prSet>
      <dgm:spPr/>
    </dgm:pt>
    <dgm:pt modelId="{04ED70C4-B4E6-4180-8D68-7C13D0308A26}" type="pres">
      <dgm:prSet presAssocID="{7897F9AB-1EE1-4C52-B722-38E75459B587}" presName="sibTrans" presStyleLbl="sibTrans2D1" presStyleIdx="1" presStyleCnt="2"/>
      <dgm:spPr/>
    </dgm:pt>
    <dgm:pt modelId="{C418B39E-80C4-426E-8425-6E44DCB1A932}" type="pres">
      <dgm:prSet presAssocID="{7897F9AB-1EE1-4C52-B722-38E75459B587}" presName="connectorText" presStyleLbl="sibTrans2D1" presStyleIdx="1" presStyleCnt="2"/>
      <dgm:spPr/>
    </dgm:pt>
    <dgm:pt modelId="{9A7A45FD-ED56-49F0-AFE6-BA9CE9C8310E}" type="pres">
      <dgm:prSet presAssocID="{EE2A506C-A351-4C57-AC0B-6A373C696526}" presName="node" presStyleLbl="node1" presStyleIdx="2" presStyleCnt="3" custScaleX="356838" custScaleY="653248">
        <dgm:presLayoutVars>
          <dgm:bulletEnabled val="1"/>
        </dgm:presLayoutVars>
      </dgm:prSet>
      <dgm:spPr/>
    </dgm:pt>
  </dgm:ptLst>
  <dgm:cxnLst>
    <dgm:cxn modelId="{AD7E5717-0D13-4C6D-A9D5-8562AAF3DFF5}" type="presOf" srcId="{6F32875B-D81F-4E05-925B-FE017B7AAE51}" destId="{D66E12EB-E319-4F32-8B04-61FF57E739DD}" srcOrd="0" destOrd="0" presId="urn:microsoft.com/office/officeart/2005/8/layout/process1"/>
    <dgm:cxn modelId="{8DE4D11B-0C60-456C-9878-28D1A958A87D}" srcId="{6F32875B-D81F-4E05-925B-FE017B7AAE51}" destId="{EE2A506C-A351-4C57-AC0B-6A373C696526}" srcOrd="2" destOrd="0" parTransId="{C4A66DE6-F872-4DFD-A69A-7E267BEB1FF0}" sibTransId="{CB680F6A-1CAA-47C5-8492-B549117C6FB1}"/>
    <dgm:cxn modelId="{EAB5002F-D191-4456-9F40-6BEF3409EC98}" type="presOf" srcId="{2FC05E8E-81A0-43E9-9561-3588CFF3C79D}" destId="{B458A544-6E8F-466B-8110-1EC993DE6AE3}" srcOrd="0" destOrd="0" presId="urn:microsoft.com/office/officeart/2005/8/layout/process1"/>
    <dgm:cxn modelId="{3EC51374-1B21-4F8E-AE79-AFC31F3530F8}" type="presOf" srcId="{7897F9AB-1EE1-4C52-B722-38E75459B587}" destId="{04ED70C4-B4E6-4180-8D68-7C13D0308A26}" srcOrd="0" destOrd="0" presId="urn:microsoft.com/office/officeart/2005/8/layout/process1"/>
    <dgm:cxn modelId="{5A340180-6DE2-4052-AE41-9F6186E6B796}" type="presOf" srcId="{FA9A6288-E55D-4FE4-AEFC-9EE4826D54B7}" destId="{099A2E1E-0573-4A67-8346-62637846E0CA}" srcOrd="1" destOrd="0" presId="urn:microsoft.com/office/officeart/2005/8/layout/process1"/>
    <dgm:cxn modelId="{94332FAA-5387-46D7-8408-A525ECE66106}" type="presOf" srcId="{EE2A506C-A351-4C57-AC0B-6A373C696526}" destId="{9A7A45FD-ED56-49F0-AFE6-BA9CE9C8310E}" srcOrd="0" destOrd="0" presId="urn:microsoft.com/office/officeart/2005/8/layout/process1"/>
    <dgm:cxn modelId="{F01593C7-4E0E-4500-80A0-084D35CD56A7}" type="presOf" srcId="{290F4869-8C58-42E8-B8F8-C244EDAD2E2E}" destId="{D9AD7E79-32CD-4C90-8B9F-FEC293E5FF59}" srcOrd="0" destOrd="0" presId="urn:microsoft.com/office/officeart/2005/8/layout/process1"/>
    <dgm:cxn modelId="{5E7ED7C8-6730-4651-AAB4-31F026DE945B}" type="presOf" srcId="{FA9A6288-E55D-4FE4-AEFC-9EE4826D54B7}" destId="{13C7FDA3-958A-4E4F-955F-C28DBB9BB92C}" srcOrd="0" destOrd="0" presId="urn:microsoft.com/office/officeart/2005/8/layout/process1"/>
    <dgm:cxn modelId="{F0FEDCCD-F938-467B-8DF5-E94DB0B4FB69}" srcId="{6F32875B-D81F-4E05-925B-FE017B7AAE51}" destId="{2FC05E8E-81A0-43E9-9561-3588CFF3C79D}" srcOrd="1" destOrd="0" parTransId="{49DC9363-7598-4E67-B75A-CD3AE6541A32}" sibTransId="{7897F9AB-1EE1-4C52-B722-38E75459B587}"/>
    <dgm:cxn modelId="{1700CADC-954C-4B67-8BF4-6A232808C6B5}" srcId="{6F32875B-D81F-4E05-925B-FE017B7AAE51}" destId="{290F4869-8C58-42E8-B8F8-C244EDAD2E2E}" srcOrd="0" destOrd="0" parTransId="{700F5B92-F394-4FB9-85B6-27AE39D54A83}" sibTransId="{FA9A6288-E55D-4FE4-AEFC-9EE4826D54B7}"/>
    <dgm:cxn modelId="{9B7A31EC-33A4-42FF-9895-56BD57E6438A}" type="presOf" srcId="{7897F9AB-1EE1-4C52-B722-38E75459B587}" destId="{C418B39E-80C4-426E-8425-6E44DCB1A932}" srcOrd="1" destOrd="0" presId="urn:microsoft.com/office/officeart/2005/8/layout/process1"/>
    <dgm:cxn modelId="{297B201E-9CFA-444D-85A4-94C6C6871135}" type="presParOf" srcId="{D66E12EB-E319-4F32-8B04-61FF57E739DD}" destId="{D9AD7E79-32CD-4C90-8B9F-FEC293E5FF59}" srcOrd="0" destOrd="0" presId="urn:microsoft.com/office/officeart/2005/8/layout/process1"/>
    <dgm:cxn modelId="{D83D2CBA-3169-4D6A-BF41-C11493A7496D}" type="presParOf" srcId="{D66E12EB-E319-4F32-8B04-61FF57E739DD}" destId="{13C7FDA3-958A-4E4F-955F-C28DBB9BB92C}" srcOrd="1" destOrd="0" presId="urn:microsoft.com/office/officeart/2005/8/layout/process1"/>
    <dgm:cxn modelId="{8771A304-8CB0-4C1C-A0A5-7E6CB5538FF3}" type="presParOf" srcId="{13C7FDA3-958A-4E4F-955F-C28DBB9BB92C}" destId="{099A2E1E-0573-4A67-8346-62637846E0CA}" srcOrd="0" destOrd="0" presId="urn:microsoft.com/office/officeart/2005/8/layout/process1"/>
    <dgm:cxn modelId="{534237CF-D936-447B-8A3F-1AE544788D78}" type="presParOf" srcId="{D66E12EB-E319-4F32-8B04-61FF57E739DD}" destId="{B458A544-6E8F-466B-8110-1EC993DE6AE3}" srcOrd="2" destOrd="0" presId="urn:microsoft.com/office/officeart/2005/8/layout/process1"/>
    <dgm:cxn modelId="{F9085F14-CB4C-4710-B015-6D0B8C55FB2C}" type="presParOf" srcId="{D66E12EB-E319-4F32-8B04-61FF57E739DD}" destId="{04ED70C4-B4E6-4180-8D68-7C13D0308A26}" srcOrd="3" destOrd="0" presId="urn:microsoft.com/office/officeart/2005/8/layout/process1"/>
    <dgm:cxn modelId="{9867C1F0-7E44-4AAB-AD06-19DA7989FCA9}" type="presParOf" srcId="{04ED70C4-B4E6-4180-8D68-7C13D0308A26}" destId="{C418B39E-80C4-426E-8425-6E44DCB1A932}" srcOrd="0" destOrd="0" presId="urn:microsoft.com/office/officeart/2005/8/layout/process1"/>
    <dgm:cxn modelId="{5B84BC02-B847-4B0D-8118-AC140246EF96}" type="presParOf" srcId="{D66E12EB-E319-4F32-8B04-61FF57E739DD}" destId="{9A7A45FD-ED56-49F0-AFE6-BA9CE9C8310E}"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E0952DF-413B-4E66-9FF3-F304C5098E8A}" type="doc">
      <dgm:prSet loTypeId="urn:microsoft.com/office/officeart/2005/8/layout/process1" loCatId="process" qsTypeId="urn:microsoft.com/office/officeart/2005/8/quickstyle/simple1" qsCatId="simple" csTypeId="urn:microsoft.com/office/officeart/2005/8/colors/accent0_1" csCatId="mainScheme" phldr="1"/>
      <dgm:spPr/>
      <dgm:t>
        <a:bodyPr/>
        <a:lstStyle/>
        <a:p>
          <a:endParaRPr lang="es-PE"/>
        </a:p>
      </dgm:t>
    </dgm:pt>
    <dgm:pt modelId="{F1797FB6-05E1-4F60-8690-0D51996422D5}">
      <dgm:prSet/>
      <dgm:spPr/>
      <dgm:t>
        <a:bodyPr/>
        <a:lstStyle/>
        <a:p>
          <a:r>
            <a:rPr lang="es-MX" b="0" i="0" dirty="0"/>
            <a:t>Los administrados plantean la nulidad de los actos administrativos que les conciernan por medio de los </a:t>
          </a:r>
          <a:r>
            <a:rPr lang="es-MX" b="1" i="0" u="sng" dirty="0"/>
            <a:t>recursos administrativos</a:t>
          </a:r>
          <a:r>
            <a:rPr lang="es-MX" b="0" i="0" dirty="0"/>
            <a:t>.</a:t>
          </a:r>
          <a:endParaRPr lang="es-PE" dirty="0"/>
        </a:p>
      </dgm:t>
    </dgm:pt>
    <dgm:pt modelId="{16F443F0-EEE7-4923-8AA9-1928FA5C7CE9}" type="parTrans" cxnId="{662A2FCD-1A60-4AE7-888C-7E303B9C1056}">
      <dgm:prSet/>
      <dgm:spPr/>
      <dgm:t>
        <a:bodyPr/>
        <a:lstStyle/>
        <a:p>
          <a:endParaRPr lang="es-PE"/>
        </a:p>
      </dgm:t>
    </dgm:pt>
    <dgm:pt modelId="{E22166DB-EC2E-4A96-B203-60C78C890511}" type="sibTrans" cxnId="{662A2FCD-1A60-4AE7-888C-7E303B9C1056}">
      <dgm:prSet/>
      <dgm:spPr/>
      <dgm:t>
        <a:bodyPr/>
        <a:lstStyle/>
        <a:p>
          <a:endParaRPr lang="es-PE"/>
        </a:p>
      </dgm:t>
    </dgm:pt>
    <dgm:pt modelId="{C6EE5C83-D040-4418-9779-8C52D134187B}">
      <dgm:prSet/>
      <dgm:spPr/>
      <dgm:t>
        <a:bodyPr/>
        <a:lstStyle/>
        <a:p>
          <a:r>
            <a:rPr lang="es-MX" b="0" i="0" dirty="0"/>
            <a:t>La nulidad de oficio será conocida y declarada por la </a:t>
          </a:r>
          <a:r>
            <a:rPr lang="es-MX" b="1" i="0" u="sng" dirty="0"/>
            <a:t>autoridad superior de quien dictó el acto</a:t>
          </a:r>
          <a:r>
            <a:rPr lang="es-MX" b="0" i="0" dirty="0"/>
            <a:t>. Si se tratara de un acto dictado por una autoridad que no está sometida a subordinación jerárquica, la nulidad se declarará por resolución de la misma autoridad.</a:t>
          </a:r>
          <a:endParaRPr lang="es-PE" dirty="0"/>
        </a:p>
      </dgm:t>
    </dgm:pt>
    <dgm:pt modelId="{D196E48F-C5B3-4BED-B352-EF9F706AD596}" type="parTrans" cxnId="{4D98933B-4237-4C71-AE9E-7EB4431AD4A2}">
      <dgm:prSet/>
      <dgm:spPr/>
      <dgm:t>
        <a:bodyPr/>
        <a:lstStyle/>
        <a:p>
          <a:endParaRPr lang="es-PE"/>
        </a:p>
      </dgm:t>
    </dgm:pt>
    <dgm:pt modelId="{0C33063A-797D-4AA8-BE2B-01D5806485A6}" type="sibTrans" cxnId="{4D98933B-4237-4C71-AE9E-7EB4431AD4A2}">
      <dgm:prSet/>
      <dgm:spPr/>
      <dgm:t>
        <a:bodyPr/>
        <a:lstStyle/>
        <a:p>
          <a:endParaRPr lang="es-PE"/>
        </a:p>
      </dgm:t>
    </dgm:pt>
    <dgm:pt modelId="{C91F7B83-FB66-487E-ACB3-59AAAFB42C2B}">
      <dgm:prSet/>
      <dgm:spPr/>
      <dgm:t>
        <a:bodyPr/>
        <a:lstStyle/>
        <a:p>
          <a:r>
            <a:rPr lang="es-MX" b="0" i="0" dirty="0"/>
            <a:t>La nulidad planteada por medio de un recurso de reconsideración o de apelación será conocida y declarada por la </a:t>
          </a:r>
          <a:r>
            <a:rPr lang="es-MX" b="1" i="0" u="sng" dirty="0"/>
            <a:t>autoridad competente para resolverlo</a:t>
          </a:r>
          <a:r>
            <a:rPr lang="es-MX" b="0" i="0" dirty="0"/>
            <a:t>.</a:t>
          </a:r>
          <a:endParaRPr lang="es-PE" dirty="0"/>
        </a:p>
      </dgm:t>
    </dgm:pt>
    <dgm:pt modelId="{91B8CDCE-F14E-496A-A474-E4FB8147B62B}" type="parTrans" cxnId="{C437EB3F-24D2-446D-B82A-0409C2E87452}">
      <dgm:prSet/>
      <dgm:spPr/>
      <dgm:t>
        <a:bodyPr/>
        <a:lstStyle/>
        <a:p>
          <a:endParaRPr lang="es-PE"/>
        </a:p>
      </dgm:t>
    </dgm:pt>
    <dgm:pt modelId="{19F947D7-AC52-4C76-B395-768FA747FD45}" type="sibTrans" cxnId="{C437EB3F-24D2-446D-B82A-0409C2E87452}">
      <dgm:prSet/>
      <dgm:spPr/>
      <dgm:t>
        <a:bodyPr/>
        <a:lstStyle/>
        <a:p>
          <a:endParaRPr lang="es-PE"/>
        </a:p>
      </dgm:t>
    </dgm:pt>
    <dgm:pt modelId="{EC3340A9-F32D-44FD-9418-BC4585D6113C}" type="pres">
      <dgm:prSet presAssocID="{CE0952DF-413B-4E66-9FF3-F304C5098E8A}" presName="Name0" presStyleCnt="0">
        <dgm:presLayoutVars>
          <dgm:dir/>
          <dgm:resizeHandles val="exact"/>
        </dgm:presLayoutVars>
      </dgm:prSet>
      <dgm:spPr/>
    </dgm:pt>
    <dgm:pt modelId="{0A2417EE-1BCE-49EA-8F58-BA296B41E1BF}" type="pres">
      <dgm:prSet presAssocID="{F1797FB6-05E1-4F60-8690-0D51996422D5}" presName="node" presStyleLbl="node1" presStyleIdx="0" presStyleCnt="3" custScaleY="138071">
        <dgm:presLayoutVars>
          <dgm:bulletEnabled val="1"/>
        </dgm:presLayoutVars>
      </dgm:prSet>
      <dgm:spPr/>
    </dgm:pt>
    <dgm:pt modelId="{3BF661FD-31E3-4AAA-85B5-343D3E93078C}" type="pres">
      <dgm:prSet presAssocID="{E22166DB-EC2E-4A96-B203-60C78C890511}" presName="sibTrans" presStyleLbl="sibTrans2D1" presStyleIdx="0" presStyleCnt="2"/>
      <dgm:spPr/>
    </dgm:pt>
    <dgm:pt modelId="{569F82D9-8FB9-459A-9D8F-BF56F6E37C6D}" type="pres">
      <dgm:prSet presAssocID="{E22166DB-EC2E-4A96-B203-60C78C890511}" presName="connectorText" presStyleLbl="sibTrans2D1" presStyleIdx="0" presStyleCnt="2"/>
      <dgm:spPr/>
    </dgm:pt>
    <dgm:pt modelId="{E5BA69F4-0224-4728-9713-7F03602F0E48}" type="pres">
      <dgm:prSet presAssocID="{C6EE5C83-D040-4418-9779-8C52D134187B}" presName="node" presStyleLbl="node1" presStyleIdx="1" presStyleCnt="3" custScaleY="138071">
        <dgm:presLayoutVars>
          <dgm:bulletEnabled val="1"/>
        </dgm:presLayoutVars>
      </dgm:prSet>
      <dgm:spPr/>
    </dgm:pt>
    <dgm:pt modelId="{9DEBD2D3-CF5A-429D-A548-00205F447E39}" type="pres">
      <dgm:prSet presAssocID="{0C33063A-797D-4AA8-BE2B-01D5806485A6}" presName="sibTrans" presStyleLbl="sibTrans2D1" presStyleIdx="1" presStyleCnt="2"/>
      <dgm:spPr/>
    </dgm:pt>
    <dgm:pt modelId="{AC04BC19-C0B5-48BE-BCDB-BF1A6A16483D}" type="pres">
      <dgm:prSet presAssocID="{0C33063A-797D-4AA8-BE2B-01D5806485A6}" presName="connectorText" presStyleLbl="sibTrans2D1" presStyleIdx="1" presStyleCnt="2"/>
      <dgm:spPr/>
    </dgm:pt>
    <dgm:pt modelId="{8EAFC44E-6A57-477E-A0BB-DEE0FFE4B19D}" type="pres">
      <dgm:prSet presAssocID="{C91F7B83-FB66-487E-ACB3-59AAAFB42C2B}" presName="node" presStyleLbl="node1" presStyleIdx="2" presStyleCnt="3" custScaleY="138071">
        <dgm:presLayoutVars>
          <dgm:bulletEnabled val="1"/>
        </dgm:presLayoutVars>
      </dgm:prSet>
      <dgm:spPr/>
    </dgm:pt>
  </dgm:ptLst>
  <dgm:cxnLst>
    <dgm:cxn modelId="{5F47CC02-9154-4FDE-AE3C-80692A9E5C5B}" type="presOf" srcId="{C6EE5C83-D040-4418-9779-8C52D134187B}" destId="{E5BA69F4-0224-4728-9713-7F03602F0E48}" srcOrd="0" destOrd="0" presId="urn:microsoft.com/office/officeart/2005/8/layout/process1"/>
    <dgm:cxn modelId="{3BF5C805-18FF-4395-B33E-55BB22929CD3}" type="presOf" srcId="{C91F7B83-FB66-487E-ACB3-59AAAFB42C2B}" destId="{8EAFC44E-6A57-477E-A0BB-DEE0FFE4B19D}" srcOrd="0" destOrd="0" presId="urn:microsoft.com/office/officeart/2005/8/layout/process1"/>
    <dgm:cxn modelId="{A915F814-B58B-470F-B003-6FA4825A309A}" type="presOf" srcId="{E22166DB-EC2E-4A96-B203-60C78C890511}" destId="{569F82D9-8FB9-459A-9D8F-BF56F6E37C6D}" srcOrd="1" destOrd="0" presId="urn:microsoft.com/office/officeart/2005/8/layout/process1"/>
    <dgm:cxn modelId="{4D98933B-4237-4C71-AE9E-7EB4431AD4A2}" srcId="{CE0952DF-413B-4E66-9FF3-F304C5098E8A}" destId="{C6EE5C83-D040-4418-9779-8C52D134187B}" srcOrd="1" destOrd="0" parTransId="{D196E48F-C5B3-4BED-B352-EF9F706AD596}" sibTransId="{0C33063A-797D-4AA8-BE2B-01D5806485A6}"/>
    <dgm:cxn modelId="{C437EB3F-24D2-446D-B82A-0409C2E87452}" srcId="{CE0952DF-413B-4E66-9FF3-F304C5098E8A}" destId="{C91F7B83-FB66-487E-ACB3-59AAAFB42C2B}" srcOrd="2" destOrd="0" parTransId="{91B8CDCE-F14E-496A-A474-E4FB8147B62B}" sibTransId="{19F947D7-AC52-4C76-B395-768FA747FD45}"/>
    <dgm:cxn modelId="{2A1DDB46-0EC9-43E6-BCD3-D31BE5668037}" type="presOf" srcId="{0C33063A-797D-4AA8-BE2B-01D5806485A6}" destId="{AC04BC19-C0B5-48BE-BCDB-BF1A6A16483D}" srcOrd="1" destOrd="0" presId="urn:microsoft.com/office/officeart/2005/8/layout/process1"/>
    <dgm:cxn modelId="{F2B5E98B-EC99-4238-9A15-208D16435046}" type="presOf" srcId="{CE0952DF-413B-4E66-9FF3-F304C5098E8A}" destId="{EC3340A9-F32D-44FD-9418-BC4585D6113C}" srcOrd="0" destOrd="0" presId="urn:microsoft.com/office/officeart/2005/8/layout/process1"/>
    <dgm:cxn modelId="{F0BEE6A0-0D01-4583-86DC-93063C9ED4E0}" type="presOf" srcId="{E22166DB-EC2E-4A96-B203-60C78C890511}" destId="{3BF661FD-31E3-4AAA-85B5-343D3E93078C}" srcOrd="0" destOrd="0" presId="urn:microsoft.com/office/officeart/2005/8/layout/process1"/>
    <dgm:cxn modelId="{662A2FCD-1A60-4AE7-888C-7E303B9C1056}" srcId="{CE0952DF-413B-4E66-9FF3-F304C5098E8A}" destId="{F1797FB6-05E1-4F60-8690-0D51996422D5}" srcOrd="0" destOrd="0" parTransId="{16F443F0-EEE7-4923-8AA9-1928FA5C7CE9}" sibTransId="{E22166DB-EC2E-4A96-B203-60C78C890511}"/>
    <dgm:cxn modelId="{D02BACD4-12BA-4CAD-8349-CA64CF1C3D1A}" type="presOf" srcId="{F1797FB6-05E1-4F60-8690-0D51996422D5}" destId="{0A2417EE-1BCE-49EA-8F58-BA296B41E1BF}" srcOrd="0" destOrd="0" presId="urn:microsoft.com/office/officeart/2005/8/layout/process1"/>
    <dgm:cxn modelId="{20A467ED-E66B-4A00-B14A-1E7ED22E4E83}" type="presOf" srcId="{0C33063A-797D-4AA8-BE2B-01D5806485A6}" destId="{9DEBD2D3-CF5A-429D-A548-00205F447E39}" srcOrd="0" destOrd="0" presId="urn:microsoft.com/office/officeart/2005/8/layout/process1"/>
    <dgm:cxn modelId="{584C4B0F-62C9-4217-A543-74484FD5C3A1}" type="presParOf" srcId="{EC3340A9-F32D-44FD-9418-BC4585D6113C}" destId="{0A2417EE-1BCE-49EA-8F58-BA296B41E1BF}" srcOrd="0" destOrd="0" presId="urn:microsoft.com/office/officeart/2005/8/layout/process1"/>
    <dgm:cxn modelId="{1DDFB916-523C-493E-BA3B-3C2A9CCC6C5F}" type="presParOf" srcId="{EC3340A9-F32D-44FD-9418-BC4585D6113C}" destId="{3BF661FD-31E3-4AAA-85B5-343D3E93078C}" srcOrd="1" destOrd="0" presId="urn:microsoft.com/office/officeart/2005/8/layout/process1"/>
    <dgm:cxn modelId="{45B88DA7-2F0C-4571-8125-68DA3E155FA7}" type="presParOf" srcId="{3BF661FD-31E3-4AAA-85B5-343D3E93078C}" destId="{569F82D9-8FB9-459A-9D8F-BF56F6E37C6D}" srcOrd="0" destOrd="0" presId="urn:microsoft.com/office/officeart/2005/8/layout/process1"/>
    <dgm:cxn modelId="{E5FB4F6C-98B5-4EB5-A103-24149E4323CB}" type="presParOf" srcId="{EC3340A9-F32D-44FD-9418-BC4585D6113C}" destId="{E5BA69F4-0224-4728-9713-7F03602F0E48}" srcOrd="2" destOrd="0" presId="urn:microsoft.com/office/officeart/2005/8/layout/process1"/>
    <dgm:cxn modelId="{A5633D42-BDFD-44F2-91D5-A65B7148DED5}" type="presParOf" srcId="{EC3340A9-F32D-44FD-9418-BC4585D6113C}" destId="{9DEBD2D3-CF5A-429D-A548-00205F447E39}" srcOrd="3" destOrd="0" presId="urn:microsoft.com/office/officeart/2005/8/layout/process1"/>
    <dgm:cxn modelId="{5367D6F8-C1B7-413E-A81E-A42D66120D00}" type="presParOf" srcId="{9DEBD2D3-CF5A-429D-A548-00205F447E39}" destId="{AC04BC19-C0B5-48BE-BCDB-BF1A6A16483D}" srcOrd="0" destOrd="0" presId="urn:microsoft.com/office/officeart/2005/8/layout/process1"/>
    <dgm:cxn modelId="{99CBD04F-3B7B-4B2E-9652-A095203B28A7}" type="presParOf" srcId="{EC3340A9-F32D-44FD-9418-BC4585D6113C}" destId="{8EAFC44E-6A57-477E-A0BB-DEE0FFE4B19D}"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64CCCC4-2E63-4D7E-84BC-EF7A0CB0780D}" type="doc">
      <dgm:prSet loTypeId="urn:microsoft.com/office/officeart/2008/layout/VerticalCurvedList" loCatId="list" qsTypeId="urn:microsoft.com/office/officeart/2005/8/quickstyle/simple1" qsCatId="simple" csTypeId="urn:microsoft.com/office/officeart/2005/8/colors/accent0_1" csCatId="mainScheme"/>
      <dgm:spPr/>
      <dgm:t>
        <a:bodyPr/>
        <a:lstStyle/>
        <a:p>
          <a:endParaRPr lang="es-PE"/>
        </a:p>
      </dgm:t>
    </dgm:pt>
    <dgm:pt modelId="{EE927766-30F8-4E52-AD5A-F19A7DE08988}">
      <dgm:prSet/>
      <dgm:spPr/>
      <dgm:t>
        <a:bodyPr/>
        <a:lstStyle/>
        <a:p>
          <a:pPr algn="just"/>
          <a:r>
            <a:rPr lang="es-MX" b="0" i="0" dirty="0"/>
            <a:t>La declaración de nulidad tendrá efecto declarativo y </a:t>
          </a:r>
          <a:r>
            <a:rPr lang="es-MX" b="1" i="0" u="sng" dirty="0"/>
            <a:t>retroactivo a la fecha del acto</a:t>
          </a:r>
          <a:r>
            <a:rPr lang="es-MX" b="0" i="0" dirty="0"/>
            <a:t>, salvo derechos adquiridos de buena fe por terceros, en cuyo caso operará a futuro.</a:t>
          </a:r>
          <a:endParaRPr lang="es-PE" dirty="0"/>
        </a:p>
      </dgm:t>
    </dgm:pt>
    <dgm:pt modelId="{B9B778F1-C386-482D-B8A7-51E69EF3BA1C}" type="parTrans" cxnId="{B3B57E9C-531F-4868-A678-AE3EC9EB3BB8}">
      <dgm:prSet/>
      <dgm:spPr/>
      <dgm:t>
        <a:bodyPr/>
        <a:lstStyle/>
        <a:p>
          <a:endParaRPr lang="es-PE"/>
        </a:p>
      </dgm:t>
    </dgm:pt>
    <dgm:pt modelId="{8A3F0124-5DE1-4272-AA8B-AA1185A08FFD}" type="sibTrans" cxnId="{B3B57E9C-531F-4868-A678-AE3EC9EB3BB8}">
      <dgm:prSet/>
      <dgm:spPr/>
      <dgm:t>
        <a:bodyPr/>
        <a:lstStyle/>
        <a:p>
          <a:endParaRPr lang="es-PE"/>
        </a:p>
      </dgm:t>
    </dgm:pt>
    <dgm:pt modelId="{BE106013-D374-4231-ACF8-86B32ECE15AE}">
      <dgm:prSet/>
      <dgm:spPr/>
      <dgm:t>
        <a:bodyPr/>
        <a:lstStyle/>
        <a:p>
          <a:pPr algn="just"/>
          <a:r>
            <a:rPr lang="es-MX" b="0" i="0" dirty="0"/>
            <a:t>Respecto del acto declarado nulo, los administrados no están obligados a su cumplimiento y los servidores públicos deberán oponerse a la ejecución del acto, fundando y motivando su negativa.</a:t>
          </a:r>
          <a:endParaRPr lang="es-PE" dirty="0"/>
        </a:p>
      </dgm:t>
    </dgm:pt>
    <dgm:pt modelId="{B775381D-E430-4783-B2FB-50953DA00A47}" type="parTrans" cxnId="{7693DFB4-F499-47E4-87A9-92E1DA29853C}">
      <dgm:prSet/>
      <dgm:spPr/>
      <dgm:t>
        <a:bodyPr/>
        <a:lstStyle/>
        <a:p>
          <a:endParaRPr lang="es-PE"/>
        </a:p>
      </dgm:t>
    </dgm:pt>
    <dgm:pt modelId="{CC8F8416-A315-4821-9C53-8381C8AC6CCD}" type="sibTrans" cxnId="{7693DFB4-F499-47E4-87A9-92E1DA29853C}">
      <dgm:prSet/>
      <dgm:spPr/>
      <dgm:t>
        <a:bodyPr/>
        <a:lstStyle/>
        <a:p>
          <a:endParaRPr lang="es-PE"/>
        </a:p>
      </dgm:t>
    </dgm:pt>
    <dgm:pt modelId="{42124809-4B9E-4E1B-AE45-E97FE6AEE21F}">
      <dgm:prSet/>
      <dgm:spPr/>
      <dgm:t>
        <a:bodyPr/>
        <a:lstStyle/>
        <a:p>
          <a:pPr algn="just"/>
          <a:r>
            <a:rPr lang="es-MX" b="0" i="0" dirty="0"/>
            <a:t>En caso de que el acto viciado se hubiera consumado, o bien sea imposible retrotraer sus efectos, sólo dará lugar a la </a:t>
          </a:r>
          <a:r>
            <a:rPr lang="es-MX" b="1" i="0" u="sng" dirty="0"/>
            <a:t>responsabilidad de quien dictó el acto y en su caso, a la indemnización para el afectado</a:t>
          </a:r>
          <a:r>
            <a:rPr lang="es-MX" b="0" i="0" dirty="0"/>
            <a:t>.</a:t>
          </a:r>
          <a:endParaRPr lang="es-PE" dirty="0"/>
        </a:p>
      </dgm:t>
    </dgm:pt>
    <dgm:pt modelId="{D569993A-53F1-4965-9C92-EAC69EF92F9A}" type="parTrans" cxnId="{3B2BA2CE-0AA1-4D0C-8333-39933FB704BC}">
      <dgm:prSet/>
      <dgm:spPr/>
      <dgm:t>
        <a:bodyPr/>
        <a:lstStyle/>
        <a:p>
          <a:endParaRPr lang="es-PE"/>
        </a:p>
      </dgm:t>
    </dgm:pt>
    <dgm:pt modelId="{E31338B9-E6A2-4221-9335-2A542FDC2442}" type="sibTrans" cxnId="{3B2BA2CE-0AA1-4D0C-8333-39933FB704BC}">
      <dgm:prSet/>
      <dgm:spPr/>
      <dgm:t>
        <a:bodyPr/>
        <a:lstStyle/>
        <a:p>
          <a:endParaRPr lang="es-PE"/>
        </a:p>
      </dgm:t>
    </dgm:pt>
    <dgm:pt modelId="{4FB5DB64-1DE0-467F-8AB0-D16D229577C3}" type="pres">
      <dgm:prSet presAssocID="{264CCCC4-2E63-4D7E-84BC-EF7A0CB0780D}" presName="Name0" presStyleCnt="0">
        <dgm:presLayoutVars>
          <dgm:chMax val="7"/>
          <dgm:chPref val="7"/>
          <dgm:dir/>
        </dgm:presLayoutVars>
      </dgm:prSet>
      <dgm:spPr/>
    </dgm:pt>
    <dgm:pt modelId="{A8BF18A5-8308-4AD7-AB0E-58F7EC347502}" type="pres">
      <dgm:prSet presAssocID="{264CCCC4-2E63-4D7E-84BC-EF7A0CB0780D}" presName="Name1" presStyleCnt="0"/>
      <dgm:spPr/>
    </dgm:pt>
    <dgm:pt modelId="{93048A22-7DBC-40F8-8EEB-CE91EE379297}" type="pres">
      <dgm:prSet presAssocID="{264CCCC4-2E63-4D7E-84BC-EF7A0CB0780D}" presName="cycle" presStyleCnt="0"/>
      <dgm:spPr/>
    </dgm:pt>
    <dgm:pt modelId="{1AC93178-9C72-4D73-8359-9C700773CD6D}" type="pres">
      <dgm:prSet presAssocID="{264CCCC4-2E63-4D7E-84BC-EF7A0CB0780D}" presName="srcNode" presStyleLbl="node1" presStyleIdx="0" presStyleCnt="3"/>
      <dgm:spPr/>
    </dgm:pt>
    <dgm:pt modelId="{8C6FFA29-95DA-4378-B2E3-D4D244E822D9}" type="pres">
      <dgm:prSet presAssocID="{264CCCC4-2E63-4D7E-84BC-EF7A0CB0780D}" presName="conn" presStyleLbl="parChTrans1D2" presStyleIdx="0" presStyleCnt="1"/>
      <dgm:spPr/>
    </dgm:pt>
    <dgm:pt modelId="{BBF103B3-2F02-4D43-A11B-F01884F54242}" type="pres">
      <dgm:prSet presAssocID="{264CCCC4-2E63-4D7E-84BC-EF7A0CB0780D}" presName="extraNode" presStyleLbl="node1" presStyleIdx="0" presStyleCnt="3"/>
      <dgm:spPr/>
    </dgm:pt>
    <dgm:pt modelId="{EA314AB6-65DC-4115-99FA-DB64F039B664}" type="pres">
      <dgm:prSet presAssocID="{264CCCC4-2E63-4D7E-84BC-EF7A0CB0780D}" presName="dstNode" presStyleLbl="node1" presStyleIdx="0" presStyleCnt="3"/>
      <dgm:spPr/>
    </dgm:pt>
    <dgm:pt modelId="{F4E2B8E4-2B6A-4467-9AAE-9B463D11DD7F}" type="pres">
      <dgm:prSet presAssocID="{EE927766-30F8-4E52-AD5A-F19A7DE08988}" presName="text_1" presStyleLbl="node1" presStyleIdx="0" presStyleCnt="3">
        <dgm:presLayoutVars>
          <dgm:bulletEnabled val="1"/>
        </dgm:presLayoutVars>
      </dgm:prSet>
      <dgm:spPr/>
    </dgm:pt>
    <dgm:pt modelId="{9CE3FD39-6BC2-4AAE-A3AD-641F45C49DAE}" type="pres">
      <dgm:prSet presAssocID="{EE927766-30F8-4E52-AD5A-F19A7DE08988}" presName="accent_1" presStyleCnt="0"/>
      <dgm:spPr/>
    </dgm:pt>
    <dgm:pt modelId="{F80E1BB6-CDEF-46BF-96AE-5FE78FA2158E}" type="pres">
      <dgm:prSet presAssocID="{EE927766-30F8-4E52-AD5A-F19A7DE08988}" presName="accentRepeatNode" presStyleLbl="solidFgAcc1" presStyleIdx="0" presStyleCnt="3"/>
      <dgm:spPr/>
    </dgm:pt>
    <dgm:pt modelId="{55D86AD2-9A73-42AB-8D07-43FFE5877272}" type="pres">
      <dgm:prSet presAssocID="{BE106013-D374-4231-ACF8-86B32ECE15AE}" presName="text_2" presStyleLbl="node1" presStyleIdx="1" presStyleCnt="3">
        <dgm:presLayoutVars>
          <dgm:bulletEnabled val="1"/>
        </dgm:presLayoutVars>
      </dgm:prSet>
      <dgm:spPr/>
    </dgm:pt>
    <dgm:pt modelId="{8111B8EB-7D30-4368-9176-400841870FCE}" type="pres">
      <dgm:prSet presAssocID="{BE106013-D374-4231-ACF8-86B32ECE15AE}" presName="accent_2" presStyleCnt="0"/>
      <dgm:spPr/>
    </dgm:pt>
    <dgm:pt modelId="{DEFC67C8-C328-40EE-ABA2-C32BF9039209}" type="pres">
      <dgm:prSet presAssocID="{BE106013-D374-4231-ACF8-86B32ECE15AE}" presName="accentRepeatNode" presStyleLbl="solidFgAcc1" presStyleIdx="1" presStyleCnt="3"/>
      <dgm:spPr/>
    </dgm:pt>
    <dgm:pt modelId="{9C8E885F-874F-4F44-9572-28E17A550403}" type="pres">
      <dgm:prSet presAssocID="{42124809-4B9E-4E1B-AE45-E97FE6AEE21F}" presName="text_3" presStyleLbl="node1" presStyleIdx="2" presStyleCnt="3">
        <dgm:presLayoutVars>
          <dgm:bulletEnabled val="1"/>
        </dgm:presLayoutVars>
      </dgm:prSet>
      <dgm:spPr/>
    </dgm:pt>
    <dgm:pt modelId="{51C90945-3CE9-43AA-8296-2DD8E075B72E}" type="pres">
      <dgm:prSet presAssocID="{42124809-4B9E-4E1B-AE45-E97FE6AEE21F}" presName="accent_3" presStyleCnt="0"/>
      <dgm:spPr/>
    </dgm:pt>
    <dgm:pt modelId="{4783AB83-ECC1-40DF-8E23-E8E32A4CB985}" type="pres">
      <dgm:prSet presAssocID="{42124809-4B9E-4E1B-AE45-E97FE6AEE21F}" presName="accentRepeatNode" presStyleLbl="solidFgAcc1" presStyleIdx="2" presStyleCnt="3"/>
      <dgm:spPr/>
    </dgm:pt>
  </dgm:ptLst>
  <dgm:cxnLst>
    <dgm:cxn modelId="{60C8B008-89DD-4B17-9775-B6D07CE09EAA}" type="presOf" srcId="{8A3F0124-5DE1-4272-AA8B-AA1185A08FFD}" destId="{8C6FFA29-95DA-4378-B2E3-D4D244E822D9}" srcOrd="0" destOrd="0" presId="urn:microsoft.com/office/officeart/2008/layout/VerticalCurvedList"/>
    <dgm:cxn modelId="{6E6D6A31-C09A-4248-841B-CA991196282E}" type="presOf" srcId="{BE106013-D374-4231-ACF8-86B32ECE15AE}" destId="{55D86AD2-9A73-42AB-8D07-43FFE5877272}" srcOrd="0" destOrd="0" presId="urn:microsoft.com/office/officeart/2008/layout/VerticalCurvedList"/>
    <dgm:cxn modelId="{7A4BBD47-EF4E-4179-952E-68AACCA312AD}" type="presOf" srcId="{42124809-4B9E-4E1B-AE45-E97FE6AEE21F}" destId="{9C8E885F-874F-4F44-9572-28E17A550403}" srcOrd="0" destOrd="0" presId="urn:microsoft.com/office/officeart/2008/layout/VerticalCurvedList"/>
    <dgm:cxn modelId="{B3B57E9C-531F-4868-A678-AE3EC9EB3BB8}" srcId="{264CCCC4-2E63-4D7E-84BC-EF7A0CB0780D}" destId="{EE927766-30F8-4E52-AD5A-F19A7DE08988}" srcOrd="0" destOrd="0" parTransId="{B9B778F1-C386-482D-B8A7-51E69EF3BA1C}" sibTransId="{8A3F0124-5DE1-4272-AA8B-AA1185A08FFD}"/>
    <dgm:cxn modelId="{7693DFB4-F499-47E4-87A9-92E1DA29853C}" srcId="{264CCCC4-2E63-4D7E-84BC-EF7A0CB0780D}" destId="{BE106013-D374-4231-ACF8-86B32ECE15AE}" srcOrd="1" destOrd="0" parTransId="{B775381D-E430-4783-B2FB-50953DA00A47}" sibTransId="{CC8F8416-A315-4821-9C53-8381C8AC6CCD}"/>
    <dgm:cxn modelId="{3B2BA2CE-0AA1-4D0C-8333-39933FB704BC}" srcId="{264CCCC4-2E63-4D7E-84BC-EF7A0CB0780D}" destId="{42124809-4B9E-4E1B-AE45-E97FE6AEE21F}" srcOrd="2" destOrd="0" parTransId="{D569993A-53F1-4965-9C92-EAC69EF92F9A}" sibTransId="{E31338B9-E6A2-4221-9335-2A542FDC2442}"/>
    <dgm:cxn modelId="{9D0F69CF-2A66-4AD0-B9D9-A8F804B55C80}" type="presOf" srcId="{264CCCC4-2E63-4D7E-84BC-EF7A0CB0780D}" destId="{4FB5DB64-1DE0-467F-8AB0-D16D229577C3}" srcOrd="0" destOrd="0" presId="urn:microsoft.com/office/officeart/2008/layout/VerticalCurvedList"/>
    <dgm:cxn modelId="{494307DE-5678-4638-8DDA-4AACA5170B34}" type="presOf" srcId="{EE927766-30F8-4E52-AD5A-F19A7DE08988}" destId="{F4E2B8E4-2B6A-4467-9AAE-9B463D11DD7F}" srcOrd="0" destOrd="0" presId="urn:microsoft.com/office/officeart/2008/layout/VerticalCurvedList"/>
    <dgm:cxn modelId="{E0DD2D24-F6A3-4F13-9C61-3C60B2A3DE3D}" type="presParOf" srcId="{4FB5DB64-1DE0-467F-8AB0-D16D229577C3}" destId="{A8BF18A5-8308-4AD7-AB0E-58F7EC347502}" srcOrd="0" destOrd="0" presId="urn:microsoft.com/office/officeart/2008/layout/VerticalCurvedList"/>
    <dgm:cxn modelId="{05A62554-8E0A-4CD0-84C3-DDEE89C382F1}" type="presParOf" srcId="{A8BF18A5-8308-4AD7-AB0E-58F7EC347502}" destId="{93048A22-7DBC-40F8-8EEB-CE91EE379297}" srcOrd="0" destOrd="0" presId="urn:microsoft.com/office/officeart/2008/layout/VerticalCurvedList"/>
    <dgm:cxn modelId="{7BFD79C2-1375-42F6-96AE-F0A327A4A0C6}" type="presParOf" srcId="{93048A22-7DBC-40F8-8EEB-CE91EE379297}" destId="{1AC93178-9C72-4D73-8359-9C700773CD6D}" srcOrd="0" destOrd="0" presId="urn:microsoft.com/office/officeart/2008/layout/VerticalCurvedList"/>
    <dgm:cxn modelId="{08A08FD7-983B-4556-9E81-9E625357CE57}" type="presParOf" srcId="{93048A22-7DBC-40F8-8EEB-CE91EE379297}" destId="{8C6FFA29-95DA-4378-B2E3-D4D244E822D9}" srcOrd="1" destOrd="0" presId="urn:microsoft.com/office/officeart/2008/layout/VerticalCurvedList"/>
    <dgm:cxn modelId="{5790EDAD-45ED-4F8E-BFC8-2B206991F5E1}" type="presParOf" srcId="{93048A22-7DBC-40F8-8EEB-CE91EE379297}" destId="{BBF103B3-2F02-4D43-A11B-F01884F54242}" srcOrd="2" destOrd="0" presId="urn:microsoft.com/office/officeart/2008/layout/VerticalCurvedList"/>
    <dgm:cxn modelId="{D8851140-0534-445A-91D6-E309F04D66C3}" type="presParOf" srcId="{93048A22-7DBC-40F8-8EEB-CE91EE379297}" destId="{EA314AB6-65DC-4115-99FA-DB64F039B664}" srcOrd="3" destOrd="0" presId="urn:microsoft.com/office/officeart/2008/layout/VerticalCurvedList"/>
    <dgm:cxn modelId="{2E0D3541-914A-4C61-AF87-638A5C0EB5CE}" type="presParOf" srcId="{A8BF18A5-8308-4AD7-AB0E-58F7EC347502}" destId="{F4E2B8E4-2B6A-4467-9AAE-9B463D11DD7F}" srcOrd="1" destOrd="0" presId="urn:microsoft.com/office/officeart/2008/layout/VerticalCurvedList"/>
    <dgm:cxn modelId="{7678DF51-B247-4DA4-A34E-CD6E4E5959EE}" type="presParOf" srcId="{A8BF18A5-8308-4AD7-AB0E-58F7EC347502}" destId="{9CE3FD39-6BC2-4AAE-A3AD-641F45C49DAE}" srcOrd="2" destOrd="0" presId="urn:microsoft.com/office/officeart/2008/layout/VerticalCurvedList"/>
    <dgm:cxn modelId="{AE384950-68A9-46AA-AC4B-8407FD7B6F1C}" type="presParOf" srcId="{9CE3FD39-6BC2-4AAE-A3AD-641F45C49DAE}" destId="{F80E1BB6-CDEF-46BF-96AE-5FE78FA2158E}" srcOrd="0" destOrd="0" presId="urn:microsoft.com/office/officeart/2008/layout/VerticalCurvedList"/>
    <dgm:cxn modelId="{63F462B5-AADF-468A-82F2-EC0633C33336}" type="presParOf" srcId="{A8BF18A5-8308-4AD7-AB0E-58F7EC347502}" destId="{55D86AD2-9A73-42AB-8D07-43FFE5877272}" srcOrd="3" destOrd="0" presId="urn:microsoft.com/office/officeart/2008/layout/VerticalCurvedList"/>
    <dgm:cxn modelId="{C19120B5-6FF8-46BB-B131-B34C6AE8CCA9}" type="presParOf" srcId="{A8BF18A5-8308-4AD7-AB0E-58F7EC347502}" destId="{8111B8EB-7D30-4368-9176-400841870FCE}" srcOrd="4" destOrd="0" presId="urn:microsoft.com/office/officeart/2008/layout/VerticalCurvedList"/>
    <dgm:cxn modelId="{EDB81454-8055-47EC-8026-BB282E25300D}" type="presParOf" srcId="{8111B8EB-7D30-4368-9176-400841870FCE}" destId="{DEFC67C8-C328-40EE-ABA2-C32BF9039209}" srcOrd="0" destOrd="0" presId="urn:microsoft.com/office/officeart/2008/layout/VerticalCurvedList"/>
    <dgm:cxn modelId="{0A28D964-1146-4507-A461-1ECE25207409}" type="presParOf" srcId="{A8BF18A5-8308-4AD7-AB0E-58F7EC347502}" destId="{9C8E885F-874F-4F44-9572-28E17A550403}" srcOrd="5" destOrd="0" presId="urn:microsoft.com/office/officeart/2008/layout/VerticalCurvedList"/>
    <dgm:cxn modelId="{8D3FF9E9-AA54-49C5-B21A-5F515701E324}" type="presParOf" srcId="{A8BF18A5-8308-4AD7-AB0E-58F7EC347502}" destId="{51C90945-3CE9-43AA-8296-2DD8E075B72E}" srcOrd="6" destOrd="0" presId="urn:microsoft.com/office/officeart/2008/layout/VerticalCurvedList"/>
    <dgm:cxn modelId="{7738911D-75FD-4529-9FBD-B45070D82D95}" type="presParOf" srcId="{51C90945-3CE9-43AA-8296-2DD8E075B72E}" destId="{4783AB83-ECC1-40DF-8E23-E8E32A4CB985}"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4501CFC-BBCE-4544-A759-4DA3D9EBFFE6}" type="doc">
      <dgm:prSet loTypeId="urn:microsoft.com/office/officeart/2005/8/layout/process1" loCatId="process" qsTypeId="urn:microsoft.com/office/officeart/2005/8/quickstyle/simple1" qsCatId="simple" csTypeId="urn:microsoft.com/office/officeart/2005/8/colors/accent0_1" csCatId="mainScheme"/>
      <dgm:spPr/>
      <dgm:t>
        <a:bodyPr/>
        <a:lstStyle/>
        <a:p>
          <a:endParaRPr lang="es-PE"/>
        </a:p>
      </dgm:t>
    </dgm:pt>
    <dgm:pt modelId="{8B060AC2-2D3B-4417-9F68-5B9797D4FF5A}">
      <dgm:prSet/>
      <dgm:spPr/>
      <dgm:t>
        <a:bodyPr/>
        <a:lstStyle/>
        <a:p>
          <a:r>
            <a:rPr lang="es-MX" b="0" i="0" dirty="0"/>
            <a:t>Cuando el vicio del acto administrativo por el incumplimiento a sus elementos de validez, </a:t>
          </a:r>
          <a:r>
            <a:rPr lang="es-MX" b="1" i="0" u="sng" dirty="0"/>
            <a:t>no sea trascendente</a:t>
          </a:r>
          <a:r>
            <a:rPr lang="es-MX" b="0" i="0" dirty="0"/>
            <a:t>, prevalece la conservación del acto, procediéndose a su enmienda por la propia autoridad emisora.</a:t>
          </a:r>
          <a:endParaRPr lang="es-PE" dirty="0"/>
        </a:p>
      </dgm:t>
    </dgm:pt>
    <dgm:pt modelId="{D5FDB4D9-F1B3-45CB-8D83-47127E35AF8A}" type="parTrans" cxnId="{BB57D503-28FD-4FD7-9435-B15B501A5545}">
      <dgm:prSet/>
      <dgm:spPr/>
      <dgm:t>
        <a:bodyPr/>
        <a:lstStyle/>
        <a:p>
          <a:endParaRPr lang="es-PE"/>
        </a:p>
      </dgm:t>
    </dgm:pt>
    <dgm:pt modelId="{A262A992-A721-40CD-B746-3909C48FE652}" type="sibTrans" cxnId="{BB57D503-28FD-4FD7-9435-B15B501A5545}">
      <dgm:prSet/>
      <dgm:spPr/>
      <dgm:t>
        <a:bodyPr/>
        <a:lstStyle/>
        <a:p>
          <a:endParaRPr lang="es-PE"/>
        </a:p>
      </dgm:t>
    </dgm:pt>
    <dgm:pt modelId="{B53F2217-4BD7-4C9C-BFFA-313EA49B8268}">
      <dgm:prSet/>
      <dgm:spPr/>
      <dgm:t>
        <a:bodyPr/>
        <a:lstStyle/>
        <a:p>
          <a:r>
            <a:rPr lang="es-MX" b="0" i="0" dirty="0"/>
            <a:t>No obstante la conservación del acto, </a:t>
          </a:r>
          <a:r>
            <a:rPr lang="es-MX" b="1" i="0" u="sng" dirty="0"/>
            <a:t>subsiste la responsabilidad administrativa de quien emite el acto viciado</a:t>
          </a:r>
          <a:r>
            <a:rPr lang="es-MX" b="0" i="0" dirty="0"/>
            <a:t>, salvo que la enmienda se produzca sin pedido de parte y antes de su ejecución.</a:t>
          </a:r>
          <a:endParaRPr lang="es-PE" dirty="0"/>
        </a:p>
      </dgm:t>
    </dgm:pt>
    <dgm:pt modelId="{28A8E11A-BD47-4904-939B-9A480769C9C1}" type="parTrans" cxnId="{F762C193-055C-464E-BC0D-C3AF48AD3AE4}">
      <dgm:prSet/>
      <dgm:spPr/>
      <dgm:t>
        <a:bodyPr/>
        <a:lstStyle/>
        <a:p>
          <a:endParaRPr lang="es-PE"/>
        </a:p>
      </dgm:t>
    </dgm:pt>
    <dgm:pt modelId="{DD2BCF9F-BEF4-4450-8093-194E689B7680}" type="sibTrans" cxnId="{F762C193-055C-464E-BC0D-C3AF48AD3AE4}">
      <dgm:prSet/>
      <dgm:spPr/>
      <dgm:t>
        <a:bodyPr/>
        <a:lstStyle/>
        <a:p>
          <a:endParaRPr lang="es-PE"/>
        </a:p>
      </dgm:t>
    </dgm:pt>
    <dgm:pt modelId="{1B6398C9-3256-4A86-9F19-FA845194CB34}" type="pres">
      <dgm:prSet presAssocID="{24501CFC-BBCE-4544-A759-4DA3D9EBFFE6}" presName="Name0" presStyleCnt="0">
        <dgm:presLayoutVars>
          <dgm:dir/>
          <dgm:resizeHandles val="exact"/>
        </dgm:presLayoutVars>
      </dgm:prSet>
      <dgm:spPr/>
    </dgm:pt>
    <dgm:pt modelId="{3E13A015-25F0-4D6E-8B8E-FEF8E4F87EF9}" type="pres">
      <dgm:prSet presAssocID="{8B060AC2-2D3B-4417-9F68-5B9797D4FF5A}" presName="node" presStyleLbl="node1" presStyleIdx="0" presStyleCnt="2">
        <dgm:presLayoutVars>
          <dgm:bulletEnabled val="1"/>
        </dgm:presLayoutVars>
      </dgm:prSet>
      <dgm:spPr/>
    </dgm:pt>
    <dgm:pt modelId="{F1EC63E2-AB43-4B58-AE98-4A3AE1F0BFC9}" type="pres">
      <dgm:prSet presAssocID="{A262A992-A721-40CD-B746-3909C48FE652}" presName="sibTrans" presStyleLbl="sibTrans2D1" presStyleIdx="0" presStyleCnt="1"/>
      <dgm:spPr/>
    </dgm:pt>
    <dgm:pt modelId="{2D7CCDCF-8711-423B-8256-62BD47E75920}" type="pres">
      <dgm:prSet presAssocID="{A262A992-A721-40CD-B746-3909C48FE652}" presName="connectorText" presStyleLbl="sibTrans2D1" presStyleIdx="0" presStyleCnt="1"/>
      <dgm:spPr/>
    </dgm:pt>
    <dgm:pt modelId="{D392F651-8D7D-4B83-8EDA-B9290191F8C8}" type="pres">
      <dgm:prSet presAssocID="{B53F2217-4BD7-4C9C-BFFA-313EA49B8268}" presName="node" presStyleLbl="node1" presStyleIdx="1" presStyleCnt="2">
        <dgm:presLayoutVars>
          <dgm:bulletEnabled val="1"/>
        </dgm:presLayoutVars>
      </dgm:prSet>
      <dgm:spPr/>
    </dgm:pt>
  </dgm:ptLst>
  <dgm:cxnLst>
    <dgm:cxn modelId="{BB57D503-28FD-4FD7-9435-B15B501A5545}" srcId="{24501CFC-BBCE-4544-A759-4DA3D9EBFFE6}" destId="{8B060AC2-2D3B-4417-9F68-5B9797D4FF5A}" srcOrd="0" destOrd="0" parTransId="{D5FDB4D9-F1B3-45CB-8D83-47127E35AF8A}" sibTransId="{A262A992-A721-40CD-B746-3909C48FE652}"/>
    <dgm:cxn modelId="{362E9404-66A1-4EE0-A21E-1F494D3F9ACF}" type="presOf" srcId="{B53F2217-4BD7-4C9C-BFFA-313EA49B8268}" destId="{D392F651-8D7D-4B83-8EDA-B9290191F8C8}" srcOrd="0" destOrd="0" presId="urn:microsoft.com/office/officeart/2005/8/layout/process1"/>
    <dgm:cxn modelId="{B3AB2069-3C9C-4BB0-998F-5F5E1846CC08}" type="presOf" srcId="{A262A992-A721-40CD-B746-3909C48FE652}" destId="{2D7CCDCF-8711-423B-8256-62BD47E75920}" srcOrd="1" destOrd="0" presId="urn:microsoft.com/office/officeart/2005/8/layout/process1"/>
    <dgm:cxn modelId="{73FB1552-DC6F-4566-9B1D-183F58342B3F}" type="presOf" srcId="{8B060AC2-2D3B-4417-9F68-5B9797D4FF5A}" destId="{3E13A015-25F0-4D6E-8B8E-FEF8E4F87EF9}" srcOrd="0" destOrd="0" presId="urn:microsoft.com/office/officeart/2005/8/layout/process1"/>
    <dgm:cxn modelId="{9A73BB75-51E2-4503-99DD-9902ED8919BB}" type="presOf" srcId="{24501CFC-BBCE-4544-A759-4DA3D9EBFFE6}" destId="{1B6398C9-3256-4A86-9F19-FA845194CB34}" srcOrd="0" destOrd="0" presId="urn:microsoft.com/office/officeart/2005/8/layout/process1"/>
    <dgm:cxn modelId="{F762C193-055C-464E-BC0D-C3AF48AD3AE4}" srcId="{24501CFC-BBCE-4544-A759-4DA3D9EBFFE6}" destId="{B53F2217-4BD7-4C9C-BFFA-313EA49B8268}" srcOrd="1" destOrd="0" parTransId="{28A8E11A-BD47-4904-939B-9A480769C9C1}" sibTransId="{DD2BCF9F-BEF4-4450-8093-194E689B7680}"/>
    <dgm:cxn modelId="{DF5380B9-A0EC-483A-A160-22124DF335E1}" type="presOf" srcId="{A262A992-A721-40CD-B746-3909C48FE652}" destId="{F1EC63E2-AB43-4B58-AE98-4A3AE1F0BFC9}" srcOrd="0" destOrd="0" presId="urn:microsoft.com/office/officeart/2005/8/layout/process1"/>
    <dgm:cxn modelId="{B7814D9C-ED78-4017-A223-993A3657555F}" type="presParOf" srcId="{1B6398C9-3256-4A86-9F19-FA845194CB34}" destId="{3E13A015-25F0-4D6E-8B8E-FEF8E4F87EF9}" srcOrd="0" destOrd="0" presId="urn:microsoft.com/office/officeart/2005/8/layout/process1"/>
    <dgm:cxn modelId="{E5A2CF53-A10B-4F09-B743-BA09507E56E0}" type="presParOf" srcId="{1B6398C9-3256-4A86-9F19-FA845194CB34}" destId="{F1EC63E2-AB43-4B58-AE98-4A3AE1F0BFC9}" srcOrd="1" destOrd="0" presId="urn:microsoft.com/office/officeart/2005/8/layout/process1"/>
    <dgm:cxn modelId="{EBF0BC3E-687E-432F-B1FE-5E8DF547617C}" type="presParOf" srcId="{F1EC63E2-AB43-4B58-AE98-4A3AE1F0BFC9}" destId="{2D7CCDCF-8711-423B-8256-62BD47E75920}" srcOrd="0" destOrd="0" presId="urn:microsoft.com/office/officeart/2005/8/layout/process1"/>
    <dgm:cxn modelId="{6B806300-6001-45E6-82E1-BD113597D68C}" type="presParOf" srcId="{1B6398C9-3256-4A86-9F19-FA845194CB34}" destId="{D392F651-8D7D-4B83-8EDA-B9290191F8C8}"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C9554CC-8ABB-4CB1-96F1-341826FD1856}" type="doc">
      <dgm:prSet loTypeId="urn:microsoft.com/office/officeart/2009/3/layout/HorizontalOrganizationChart" loCatId="hierarchy" qsTypeId="urn:microsoft.com/office/officeart/2005/8/quickstyle/simple1" qsCatId="simple" csTypeId="urn:microsoft.com/office/officeart/2005/8/colors/accent0_1" csCatId="mainScheme" phldr="1"/>
      <dgm:spPr/>
      <dgm:t>
        <a:bodyPr/>
        <a:lstStyle/>
        <a:p>
          <a:endParaRPr lang="es-PE"/>
        </a:p>
      </dgm:t>
    </dgm:pt>
    <dgm:pt modelId="{E861E931-B604-4085-8740-9CC2D3C63038}">
      <dgm:prSet/>
      <dgm:spPr/>
      <dgm:t>
        <a:bodyPr/>
        <a:lstStyle/>
        <a:p>
          <a:r>
            <a:rPr lang="es-MX" b="0" i="0" dirty="0"/>
            <a:t>Acto cuyo contenido sea impreciso o incongruente con las cuestiones surgidas en la motivación.</a:t>
          </a:r>
          <a:endParaRPr lang="es-PE" dirty="0"/>
        </a:p>
      </dgm:t>
    </dgm:pt>
    <dgm:pt modelId="{DF37A39A-7510-4F68-A3D1-3DE2EA153FFC}" type="parTrans" cxnId="{035313FF-64F1-47FE-BF1F-A87C6E8A91C5}">
      <dgm:prSet/>
      <dgm:spPr/>
      <dgm:t>
        <a:bodyPr/>
        <a:lstStyle/>
        <a:p>
          <a:endParaRPr lang="es-PE"/>
        </a:p>
      </dgm:t>
    </dgm:pt>
    <dgm:pt modelId="{2FFE5EAF-978D-4D9C-9E82-C22ED678544B}" type="sibTrans" cxnId="{035313FF-64F1-47FE-BF1F-A87C6E8A91C5}">
      <dgm:prSet/>
      <dgm:spPr/>
      <dgm:t>
        <a:bodyPr/>
        <a:lstStyle/>
        <a:p>
          <a:endParaRPr lang="es-PE"/>
        </a:p>
      </dgm:t>
    </dgm:pt>
    <dgm:pt modelId="{6C3B53F9-1E37-46CB-85B6-95702B6066D8}">
      <dgm:prSet/>
      <dgm:spPr/>
      <dgm:t>
        <a:bodyPr/>
        <a:lstStyle/>
        <a:p>
          <a:r>
            <a:rPr lang="es-MX" b="0" i="0" dirty="0"/>
            <a:t>El acto emitido con una motivación insuficiente o parcial.</a:t>
          </a:r>
          <a:endParaRPr lang="es-PE" dirty="0"/>
        </a:p>
      </dgm:t>
    </dgm:pt>
    <dgm:pt modelId="{49B516EA-5374-4745-B357-4F52FD6CEBE3}" type="parTrans" cxnId="{59C8117C-8E06-4877-9506-504C30A064DC}">
      <dgm:prSet/>
      <dgm:spPr/>
      <dgm:t>
        <a:bodyPr/>
        <a:lstStyle/>
        <a:p>
          <a:endParaRPr lang="es-PE"/>
        </a:p>
      </dgm:t>
    </dgm:pt>
    <dgm:pt modelId="{BA165AAF-FF0E-4BFB-B9A2-438C6659E918}" type="sibTrans" cxnId="{59C8117C-8E06-4877-9506-504C30A064DC}">
      <dgm:prSet/>
      <dgm:spPr/>
      <dgm:t>
        <a:bodyPr/>
        <a:lstStyle/>
        <a:p>
          <a:endParaRPr lang="es-PE"/>
        </a:p>
      </dgm:t>
    </dgm:pt>
    <dgm:pt modelId="{04C0CC84-99B5-467D-BAD2-9B5AA769F091}">
      <dgm:prSet/>
      <dgm:spPr/>
      <dgm:t>
        <a:bodyPr/>
        <a:lstStyle/>
        <a:p>
          <a:r>
            <a:rPr lang="es-MX" b="0" i="0" dirty="0"/>
            <a:t>El acto emitido con infracción a las formalidades no esenciales del procedimiento, considerando como tales aquellas cuya realización correcta no hubiera impedido o cambiado el sentido de la decisión o cuyo incumplimiento no afectare el debido proceso del administrado.</a:t>
          </a:r>
          <a:endParaRPr lang="es-PE" dirty="0"/>
        </a:p>
      </dgm:t>
    </dgm:pt>
    <dgm:pt modelId="{1DE5843B-CB94-49F1-9BA2-18CE017810AA}" type="parTrans" cxnId="{FAB0CA4D-EFAA-4E46-8D2F-08F4AEF05045}">
      <dgm:prSet/>
      <dgm:spPr/>
      <dgm:t>
        <a:bodyPr/>
        <a:lstStyle/>
        <a:p>
          <a:endParaRPr lang="es-PE"/>
        </a:p>
      </dgm:t>
    </dgm:pt>
    <dgm:pt modelId="{EB2BD91C-EF68-40C7-9B9B-B3624A64014B}" type="sibTrans" cxnId="{FAB0CA4D-EFAA-4E46-8D2F-08F4AEF05045}">
      <dgm:prSet/>
      <dgm:spPr/>
      <dgm:t>
        <a:bodyPr/>
        <a:lstStyle/>
        <a:p>
          <a:endParaRPr lang="es-PE"/>
        </a:p>
      </dgm:t>
    </dgm:pt>
    <dgm:pt modelId="{E87CAFBF-035A-43E2-A366-2847DF071FEF}">
      <dgm:prSet/>
      <dgm:spPr/>
      <dgm:t>
        <a:bodyPr/>
        <a:lstStyle/>
        <a:p>
          <a:r>
            <a:rPr lang="es-MX" b="0" i="0" dirty="0"/>
            <a:t>Cuando se concluya indudablemente de cualquier otro modo que el acto administrativo hubiese tenido el mismo contenido, de no haberse producido el vicio.</a:t>
          </a:r>
          <a:endParaRPr lang="es-PE" dirty="0"/>
        </a:p>
      </dgm:t>
    </dgm:pt>
    <dgm:pt modelId="{81E78682-F7E3-4214-A9A1-DB005098D45B}" type="parTrans" cxnId="{10B2DEE3-8182-4F9D-AE8B-1156EADCF09D}">
      <dgm:prSet/>
      <dgm:spPr/>
      <dgm:t>
        <a:bodyPr/>
        <a:lstStyle/>
        <a:p>
          <a:endParaRPr lang="es-PE"/>
        </a:p>
      </dgm:t>
    </dgm:pt>
    <dgm:pt modelId="{1034C71A-7451-41BF-8158-61B2F53A1EEB}" type="sibTrans" cxnId="{10B2DEE3-8182-4F9D-AE8B-1156EADCF09D}">
      <dgm:prSet/>
      <dgm:spPr/>
      <dgm:t>
        <a:bodyPr/>
        <a:lstStyle/>
        <a:p>
          <a:endParaRPr lang="es-PE"/>
        </a:p>
      </dgm:t>
    </dgm:pt>
    <dgm:pt modelId="{5F25344A-6365-4194-9A93-CEF73A4A65F8}">
      <dgm:prSet/>
      <dgm:spPr/>
      <dgm:t>
        <a:bodyPr/>
        <a:lstStyle/>
        <a:p>
          <a:r>
            <a:rPr lang="es-MX" b="0" i="0" dirty="0"/>
            <a:t>Aquellos emitidos con omisión de documentación no esencial.</a:t>
          </a:r>
          <a:endParaRPr lang="es-PE" dirty="0"/>
        </a:p>
      </dgm:t>
    </dgm:pt>
    <dgm:pt modelId="{2D780C71-4837-420B-B515-8A0ABFCB3969}" type="parTrans" cxnId="{F3317E91-D08C-4785-B7B1-DD8D4737E161}">
      <dgm:prSet/>
      <dgm:spPr/>
      <dgm:t>
        <a:bodyPr/>
        <a:lstStyle/>
        <a:p>
          <a:endParaRPr lang="es-PE"/>
        </a:p>
      </dgm:t>
    </dgm:pt>
    <dgm:pt modelId="{5D36A7FC-69F9-488F-A2CA-9D75A057C37C}" type="sibTrans" cxnId="{F3317E91-D08C-4785-B7B1-DD8D4737E161}">
      <dgm:prSet/>
      <dgm:spPr/>
      <dgm:t>
        <a:bodyPr/>
        <a:lstStyle/>
        <a:p>
          <a:endParaRPr lang="es-PE"/>
        </a:p>
      </dgm:t>
    </dgm:pt>
    <dgm:pt modelId="{19C28F79-E284-4B32-82C7-767C1EA9DD43}" type="pres">
      <dgm:prSet presAssocID="{AC9554CC-8ABB-4CB1-96F1-341826FD1856}" presName="hierChild1" presStyleCnt="0">
        <dgm:presLayoutVars>
          <dgm:orgChart val="1"/>
          <dgm:chPref val="1"/>
          <dgm:dir/>
          <dgm:animOne val="branch"/>
          <dgm:animLvl val="lvl"/>
          <dgm:resizeHandles/>
        </dgm:presLayoutVars>
      </dgm:prSet>
      <dgm:spPr/>
    </dgm:pt>
    <dgm:pt modelId="{9C8B062F-59E8-420E-BF55-61C931075D3B}" type="pres">
      <dgm:prSet presAssocID="{E861E931-B604-4085-8740-9CC2D3C63038}" presName="hierRoot1" presStyleCnt="0">
        <dgm:presLayoutVars>
          <dgm:hierBranch val="init"/>
        </dgm:presLayoutVars>
      </dgm:prSet>
      <dgm:spPr/>
    </dgm:pt>
    <dgm:pt modelId="{9ECDE62D-4A4F-4225-BA97-8C28A06550CA}" type="pres">
      <dgm:prSet presAssocID="{E861E931-B604-4085-8740-9CC2D3C63038}" presName="rootComposite1" presStyleCnt="0"/>
      <dgm:spPr/>
    </dgm:pt>
    <dgm:pt modelId="{55A0058F-ED80-4050-B3D4-1FA153C8B243}" type="pres">
      <dgm:prSet presAssocID="{E861E931-B604-4085-8740-9CC2D3C63038}" presName="rootText1" presStyleLbl="node0" presStyleIdx="0" presStyleCnt="5" custScaleX="489806">
        <dgm:presLayoutVars>
          <dgm:chPref val="3"/>
        </dgm:presLayoutVars>
      </dgm:prSet>
      <dgm:spPr/>
    </dgm:pt>
    <dgm:pt modelId="{5162BEB6-DA7C-48FC-BD3E-169012F01E00}" type="pres">
      <dgm:prSet presAssocID="{E861E931-B604-4085-8740-9CC2D3C63038}" presName="rootConnector1" presStyleLbl="node1" presStyleIdx="0" presStyleCnt="0"/>
      <dgm:spPr/>
    </dgm:pt>
    <dgm:pt modelId="{B7A2CAE3-0211-4C06-B61C-CD1C92DF250B}" type="pres">
      <dgm:prSet presAssocID="{E861E931-B604-4085-8740-9CC2D3C63038}" presName="hierChild2" presStyleCnt="0"/>
      <dgm:spPr/>
    </dgm:pt>
    <dgm:pt modelId="{F7127CDD-108D-45DC-A762-1B0232F55055}" type="pres">
      <dgm:prSet presAssocID="{E861E931-B604-4085-8740-9CC2D3C63038}" presName="hierChild3" presStyleCnt="0"/>
      <dgm:spPr/>
    </dgm:pt>
    <dgm:pt modelId="{A15901F3-03DA-4713-B27D-E7B6661FD2D6}" type="pres">
      <dgm:prSet presAssocID="{6C3B53F9-1E37-46CB-85B6-95702B6066D8}" presName="hierRoot1" presStyleCnt="0">
        <dgm:presLayoutVars>
          <dgm:hierBranch val="init"/>
        </dgm:presLayoutVars>
      </dgm:prSet>
      <dgm:spPr/>
    </dgm:pt>
    <dgm:pt modelId="{EFED8B84-C895-49AD-ABE6-0628D2E19ED9}" type="pres">
      <dgm:prSet presAssocID="{6C3B53F9-1E37-46CB-85B6-95702B6066D8}" presName="rootComposite1" presStyleCnt="0"/>
      <dgm:spPr/>
    </dgm:pt>
    <dgm:pt modelId="{92DF5068-1216-4C62-AD41-E39E80E88A54}" type="pres">
      <dgm:prSet presAssocID="{6C3B53F9-1E37-46CB-85B6-95702B6066D8}" presName="rootText1" presStyleLbl="node0" presStyleIdx="1" presStyleCnt="5" custScaleX="489806">
        <dgm:presLayoutVars>
          <dgm:chPref val="3"/>
        </dgm:presLayoutVars>
      </dgm:prSet>
      <dgm:spPr/>
    </dgm:pt>
    <dgm:pt modelId="{C35A58A7-393B-4E81-A6E4-40122E5AC046}" type="pres">
      <dgm:prSet presAssocID="{6C3B53F9-1E37-46CB-85B6-95702B6066D8}" presName="rootConnector1" presStyleLbl="node1" presStyleIdx="0" presStyleCnt="0"/>
      <dgm:spPr/>
    </dgm:pt>
    <dgm:pt modelId="{8D2EA964-DC37-45D3-9573-8A79271429A8}" type="pres">
      <dgm:prSet presAssocID="{6C3B53F9-1E37-46CB-85B6-95702B6066D8}" presName="hierChild2" presStyleCnt="0"/>
      <dgm:spPr/>
    </dgm:pt>
    <dgm:pt modelId="{B0F6D745-7FEA-4838-B6C8-982F7841EF24}" type="pres">
      <dgm:prSet presAssocID="{6C3B53F9-1E37-46CB-85B6-95702B6066D8}" presName="hierChild3" presStyleCnt="0"/>
      <dgm:spPr/>
    </dgm:pt>
    <dgm:pt modelId="{BE22CE33-6B35-4B86-AF62-B185E25F7A50}" type="pres">
      <dgm:prSet presAssocID="{04C0CC84-99B5-467D-BAD2-9B5AA769F091}" presName="hierRoot1" presStyleCnt="0">
        <dgm:presLayoutVars>
          <dgm:hierBranch val="init"/>
        </dgm:presLayoutVars>
      </dgm:prSet>
      <dgm:spPr/>
    </dgm:pt>
    <dgm:pt modelId="{16566C2C-B0BA-4339-9DFE-7877F656C152}" type="pres">
      <dgm:prSet presAssocID="{04C0CC84-99B5-467D-BAD2-9B5AA769F091}" presName="rootComposite1" presStyleCnt="0"/>
      <dgm:spPr/>
    </dgm:pt>
    <dgm:pt modelId="{67EA7F8D-2CB3-4F32-98AA-1A0A750B2124}" type="pres">
      <dgm:prSet presAssocID="{04C0CC84-99B5-467D-BAD2-9B5AA769F091}" presName="rootText1" presStyleLbl="node0" presStyleIdx="2" presStyleCnt="5" custScaleX="489806">
        <dgm:presLayoutVars>
          <dgm:chPref val="3"/>
        </dgm:presLayoutVars>
      </dgm:prSet>
      <dgm:spPr/>
    </dgm:pt>
    <dgm:pt modelId="{228690C2-166F-4289-9ABA-514143F5C88C}" type="pres">
      <dgm:prSet presAssocID="{04C0CC84-99B5-467D-BAD2-9B5AA769F091}" presName="rootConnector1" presStyleLbl="node1" presStyleIdx="0" presStyleCnt="0"/>
      <dgm:spPr/>
    </dgm:pt>
    <dgm:pt modelId="{083EEE51-9531-4E58-9777-A101DC6D20D6}" type="pres">
      <dgm:prSet presAssocID="{04C0CC84-99B5-467D-BAD2-9B5AA769F091}" presName="hierChild2" presStyleCnt="0"/>
      <dgm:spPr/>
    </dgm:pt>
    <dgm:pt modelId="{6C6EAD8A-CA06-4085-84DD-7E830CF54BF1}" type="pres">
      <dgm:prSet presAssocID="{04C0CC84-99B5-467D-BAD2-9B5AA769F091}" presName="hierChild3" presStyleCnt="0"/>
      <dgm:spPr/>
    </dgm:pt>
    <dgm:pt modelId="{6FF367BE-A7AA-405C-B4E0-01E5F9BC7B3A}" type="pres">
      <dgm:prSet presAssocID="{E87CAFBF-035A-43E2-A366-2847DF071FEF}" presName="hierRoot1" presStyleCnt="0">
        <dgm:presLayoutVars>
          <dgm:hierBranch val="init"/>
        </dgm:presLayoutVars>
      </dgm:prSet>
      <dgm:spPr/>
    </dgm:pt>
    <dgm:pt modelId="{5A1AB26F-A8D3-48C6-8E58-43D32555C345}" type="pres">
      <dgm:prSet presAssocID="{E87CAFBF-035A-43E2-A366-2847DF071FEF}" presName="rootComposite1" presStyleCnt="0"/>
      <dgm:spPr/>
    </dgm:pt>
    <dgm:pt modelId="{E6619E88-58DC-4B79-897D-2C000E74480B}" type="pres">
      <dgm:prSet presAssocID="{E87CAFBF-035A-43E2-A366-2847DF071FEF}" presName="rootText1" presStyleLbl="node0" presStyleIdx="3" presStyleCnt="5" custScaleX="489806">
        <dgm:presLayoutVars>
          <dgm:chPref val="3"/>
        </dgm:presLayoutVars>
      </dgm:prSet>
      <dgm:spPr/>
    </dgm:pt>
    <dgm:pt modelId="{A24CAEB9-0BE5-4166-90FD-F711425166DE}" type="pres">
      <dgm:prSet presAssocID="{E87CAFBF-035A-43E2-A366-2847DF071FEF}" presName="rootConnector1" presStyleLbl="node1" presStyleIdx="0" presStyleCnt="0"/>
      <dgm:spPr/>
    </dgm:pt>
    <dgm:pt modelId="{C0ED47B4-D5CE-4B77-B3E7-A4CFFA2596FC}" type="pres">
      <dgm:prSet presAssocID="{E87CAFBF-035A-43E2-A366-2847DF071FEF}" presName="hierChild2" presStyleCnt="0"/>
      <dgm:spPr/>
    </dgm:pt>
    <dgm:pt modelId="{80B2911B-0B87-42A1-AD84-4232DED7C9E2}" type="pres">
      <dgm:prSet presAssocID="{E87CAFBF-035A-43E2-A366-2847DF071FEF}" presName="hierChild3" presStyleCnt="0"/>
      <dgm:spPr/>
    </dgm:pt>
    <dgm:pt modelId="{2FEA4582-7DBF-41A9-86F2-BC14E68CE78B}" type="pres">
      <dgm:prSet presAssocID="{5F25344A-6365-4194-9A93-CEF73A4A65F8}" presName="hierRoot1" presStyleCnt="0">
        <dgm:presLayoutVars>
          <dgm:hierBranch val="init"/>
        </dgm:presLayoutVars>
      </dgm:prSet>
      <dgm:spPr/>
    </dgm:pt>
    <dgm:pt modelId="{06F804D9-3727-4C07-92E3-DD68707274EE}" type="pres">
      <dgm:prSet presAssocID="{5F25344A-6365-4194-9A93-CEF73A4A65F8}" presName="rootComposite1" presStyleCnt="0"/>
      <dgm:spPr/>
    </dgm:pt>
    <dgm:pt modelId="{C7676F4D-F76E-4CF3-943E-58D67F10853B}" type="pres">
      <dgm:prSet presAssocID="{5F25344A-6365-4194-9A93-CEF73A4A65F8}" presName="rootText1" presStyleLbl="node0" presStyleIdx="4" presStyleCnt="5" custScaleX="489806">
        <dgm:presLayoutVars>
          <dgm:chPref val="3"/>
        </dgm:presLayoutVars>
      </dgm:prSet>
      <dgm:spPr/>
    </dgm:pt>
    <dgm:pt modelId="{3D4ADA92-E993-4EEE-8E85-C5B1EDC21D1A}" type="pres">
      <dgm:prSet presAssocID="{5F25344A-6365-4194-9A93-CEF73A4A65F8}" presName="rootConnector1" presStyleLbl="node1" presStyleIdx="0" presStyleCnt="0"/>
      <dgm:spPr/>
    </dgm:pt>
    <dgm:pt modelId="{613DCFA5-48A8-4A21-AB44-1C7B66D2C096}" type="pres">
      <dgm:prSet presAssocID="{5F25344A-6365-4194-9A93-CEF73A4A65F8}" presName="hierChild2" presStyleCnt="0"/>
      <dgm:spPr/>
    </dgm:pt>
    <dgm:pt modelId="{682DA7D0-8F38-4349-8A10-E9B630BCC0D3}" type="pres">
      <dgm:prSet presAssocID="{5F25344A-6365-4194-9A93-CEF73A4A65F8}" presName="hierChild3" presStyleCnt="0"/>
      <dgm:spPr/>
    </dgm:pt>
  </dgm:ptLst>
  <dgm:cxnLst>
    <dgm:cxn modelId="{B13A8300-6034-45FF-A1DC-F86FFD2977C7}" type="presOf" srcId="{04C0CC84-99B5-467D-BAD2-9B5AA769F091}" destId="{67EA7F8D-2CB3-4F32-98AA-1A0A750B2124}" srcOrd="0" destOrd="0" presId="urn:microsoft.com/office/officeart/2009/3/layout/HorizontalOrganizationChart"/>
    <dgm:cxn modelId="{7CB7C600-A93D-4A11-A8CB-F38F5030FE9C}" type="presOf" srcId="{5F25344A-6365-4194-9A93-CEF73A4A65F8}" destId="{C7676F4D-F76E-4CF3-943E-58D67F10853B}" srcOrd="0" destOrd="0" presId="urn:microsoft.com/office/officeart/2009/3/layout/HorizontalOrganizationChart"/>
    <dgm:cxn modelId="{3CF1CA16-1E81-4DF2-8AD7-AF478FEF50ED}" type="presOf" srcId="{04C0CC84-99B5-467D-BAD2-9B5AA769F091}" destId="{228690C2-166F-4289-9ABA-514143F5C88C}" srcOrd="1" destOrd="0" presId="urn:microsoft.com/office/officeart/2009/3/layout/HorizontalOrganizationChart"/>
    <dgm:cxn modelId="{E585AD1B-1D55-45BE-85AA-DADB725CF99E}" type="presOf" srcId="{E861E931-B604-4085-8740-9CC2D3C63038}" destId="{5162BEB6-DA7C-48FC-BD3E-169012F01E00}" srcOrd="1" destOrd="0" presId="urn:microsoft.com/office/officeart/2009/3/layout/HorizontalOrganizationChart"/>
    <dgm:cxn modelId="{33CDDE22-C4F9-49E7-9B7D-48612E38B627}" type="presOf" srcId="{E87CAFBF-035A-43E2-A366-2847DF071FEF}" destId="{E6619E88-58DC-4B79-897D-2C000E74480B}" srcOrd="0" destOrd="0" presId="urn:microsoft.com/office/officeart/2009/3/layout/HorizontalOrganizationChart"/>
    <dgm:cxn modelId="{1B50B036-8C03-46CD-B9D5-936C80B16D76}" type="presOf" srcId="{AC9554CC-8ABB-4CB1-96F1-341826FD1856}" destId="{19C28F79-E284-4B32-82C7-767C1EA9DD43}" srcOrd="0" destOrd="0" presId="urn:microsoft.com/office/officeart/2009/3/layout/HorizontalOrganizationChart"/>
    <dgm:cxn modelId="{2F7EA960-C1E3-4F5E-A645-26E747D20944}" type="presOf" srcId="{5F25344A-6365-4194-9A93-CEF73A4A65F8}" destId="{3D4ADA92-E993-4EEE-8E85-C5B1EDC21D1A}" srcOrd="1" destOrd="0" presId="urn:microsoft.com/office/officeart/2009/3/layout/HorizontalOrganizationChart"/>
    <dgm:cxn modelId="{BB4C576D-B6E3-4FF8-A3F0-3741F11FA5FF}" type="presOf" srcId="{6C3B53F9-1E37-46CB-85B6-95702B6066D8}" destId="{C35A58A7-393B-4E81-A6E4-40122E5AC046}" srcOrd="1" destOrd="0" presId="urn:microsoft.com/office/officeart/2009/3/layout/HorizontalOrganizationChart"/>
    <dgm:cxn modelId="{FAB0CA4D-EFAA-4E46-8D2F-08F4AEF05045}" srcId="{AC9554CC-8ABB-4CB1-96F1-341826FD1856}" destId="{04C0CC84-99B5-467D-BAD2-9B5AA769F091}" srcOrd="2" destOrd="0" parTransId="{1DE5843B-CB94-49F1-9BA2-18CE017810AA}" sibTransId="{EB2BD91C-EF68-40C7-9B9B-B3624A64014B}"/>
    <dgm:cxn modelId="{7D83B454-9ED5-4ABD-8084-0D3403BDA7E2}" type="presOf" srcId="{E87CAFBF-035A-43E2-A366-2847DF071FEF}" destId="{A24CAEB9-0BE5-4166-90FD-F711425166DE}" srcOrd="1" destOrd="0" presId="urn:microsoft.com/office/officeart/2009/3/layout/HorizontalOrganizationChart"/>
    <dgm:cxn modelId="{670EF675-120C-429B-A4DC-437A3F36893E}" type="presOf" srcId="{E861E931-B604-4085-8740-9CC2D3C63038}" destId="{55A0058F-ED80-4050-B3D4-1FA153C8B243}" srcOrd="0" destOrd="0" presId="urn:microsoft.com/office/officeart/2009/3/layout/HorizontalOrganizationChart"/>
    <dgm:cxn modelId="{A0C03477-F29C-41F0-805C-41D8076DE426}" type="presOf" srcId="{6C3B53F9-1E37-46CB-85B6-95702B6066D8}" destId="{92DF5068-1216-4C62-AD41-E39E80E88A54}" srcOrd="0" destOrd="0" presId="urn:microsoft.com/office/officeart/2009/3/layout/HorizontalOrganizationChart"/>
    <dgm:cxn modelId="{59C8117C-8E06-4877-9506-504C30A064DC}" srcId="{AC9554CC-8ABB-4CB1-96F1-341826FD1856}" destId="{6C3B53F9-1E37-46CB-85B6-95702B6066D8}" srcOrd="1" destOrd="0" parTransId="{49B516EA-5374-4745-B357-4F52FD6CEBE3}" sibTransId="{BA165AAF-FF0E-4BFB-B9A2-438C6659E918}"/>
    <dgm:cxn modelId="{F3317E91-D08C-4785-B7B1-DD8D4737E161}" srcId="{AC9554CC-8ABB-4CB1-96F1-341826FD1856}" destId="{5F25344A-6365-4194-9A93-CEF73A4A65F8}" srcOrd="4" destOrd="0" parTransId="{2D780C71-4837-420B-B515-8A0ABFCB3969}" sibTransId="{5D36A7FC-69F9-488F-A2CA-9D75A057C37C}"/>
    <dgm:cxn modelId="{10B2DEE3-8182-4F9D-AE8B-1156EADCF09D}" srcId="{AC9554CC-8ABB-4CB1-96F1-341826FD1856}" destId="{E87CAFBF-035A-43E2-A366-2847DF071FEF}" srcOrd="3" destOrd="0" parTransId="{81E78682-F7E3-4214-A9A1-DB005098D45B}" sibTransId="{1034C71A-7451-41BF-8158-61B2F53A1EEB}"/>
    <dgm:cxn modelId="{035313FF-64F1-47FE-BF1F-A87C6E8A91C5}" srcId="{AC9554CC-8ABB-4CB1-96F1-341826FD1856}" destId="{E861E931-B604-4085-8740-9CC2D3C63038}" srcOrd="0" destOrd="0" parTransId="{DF37A39A-7510-4F68-A3D1-3DE2EA153FFC}" sibTransId="{2FFE5EAF-978D-4D9C-9E82-C22ED678544B}"/>
    <dgm:cxn modelId="{665ABAEF-B6DF-4032-A515-9794CD4AFED5}" type="presParOf" srcId="{19C28F79-E284-4B32-82C7-767C1EA9DD43}" destId="{9C8B062F-59E8-420E-BF55-61C931075D3B}" srcOrd="0" destOrd="0" presId="urn:microsoft.com/office/officeart/2009/3/layout/HorizontalOrganizationChart"/>
    <dgm:cxn modelId="{01C32085-0116-499E-BDC1-4DFD47E4A5D5}" type="presParOf" srcId="{9C8B062F-59E8-420E-BF55-61C931075D3B}" destId="{9ECDE62D-4A4F-4225-BA97-8C28A06550CA}" srcOrd="0" destOrd="0" presId="urn:microsoft.com/office/officeart/2009/3/layout/HorizontalOrganizationChart"/>
    <dgm:cxn modelId="{F17ED9A3-0E32-4656-899B-E91E046F5B85}" type="presParOf" srcId="{9ECDE62D-4A4F-4225-BA97-8C28A06550CA}" destId="{55A0058F-ED80-4050-B3D4-1FA153C8B243}" srcOrd="0" destOrd="0" presId="urn:microsoft.com/office/officeart/2009/3/layout/HorizontalOrganizationChart"/>
    <dgm:cxn modelId="{C1089B7C-D14B-45DE-A2B6-DEF06DABB6A4}" type="presParOf" srcId="{9ECDE62D-4A4F-4225-BA97-8C28A06550CA}" destId="{5162BEB6-DA7C-48FC-BD3E-169012F01E00}" srcOrd="1" destOrd="0" presId="urn:microsoft.com/office/officeart/2009/3/layout/HorizontalOrganizationChart"/>
    <dgm:cxn modelId="{C7E3A2E1-BB14-4280-9C33-74F4F644808C}" type="presParOf" srcId="{9C8B062F-59E8-420E-BF55-61C931075D3B}" destId="{B7A2CAE3-0211-4C06-B61C-CD1C92DF250B}" srcOrd="1" destOrd="0" presId="urn:microsoft.com/office/officeart/2009/3/layout/HorizontalOrganizationChart"/>
    <dgm:cxn modelId="{F95B75E0-8AD4-49A7-B317-F79DCE867AE8}" type="presParOf" srcId="{9C8B062F-59E8-420E-BF55-61C931075D3B}" destId="{F7127CDD-108D-45DC-A762-1B0232F55055}" srcOrd="2" destOrd="0" presId="urn:microsoft.com/office/officeart/2009/3/layout/HorizontalOrganizationChart"/>
    <dgm:cxn modelId="{EA964794-8B2B-4C60-9B0A-79072A0BA201}" type="presParOf" srcId="{19C28F79-E284-4B32-82C7-767C1EA9DD43}" destId="{A15901F3-03DA-4713-B27D-E7B6661FD2D6}" srcOrd="1" destOrd="0" presId="urn:microsoft.com/office/officeart/2009/3/layout/HorizontalOrganizationChart"/>
    <dgm:cxn modelId="{99964240-CEB3-445A-A6A7-425EE6E61A6D}" type="presParOf" srcId="{A15901F3-03DA-4713-B27D-E7B6661FD2D6}" destId="{EFED8B84-C895-49AD-ABE6-0628D2E19ED9}" srcOrd="0" destOrd="0" presId="urn:microsoft.com/office/officeart/2009/3/layout/HorizontalOrganizationChart"/>
    <dgm:cxn modelId="{E19F2BCB-AACF-41F4-B707-C8556DDE7BEE}" type="presParOf" srcId="{EFED8B84-C895-49AD-ABE6-0628D2E19ED9}" destId="{92DF5068-1216-4C62-AD41-E39E80E88A54}" srcOrd="0" destOrd="0" presId="urn:microsoft.com/office/officeart/2009/3/layout/HorizontalOrganizationChart"/>
    <dgm:cxn modelId="{A472C0EF-44ED-4254-BA6F-24C804C723F5}" type="presParOf" srcId="{EFED8B84-C895-49AD-ABE6-0628D2E19ED9}" destId="{C35A58A7-393B-4E81-A6E4-40122E5AC046}" srcOrd="1" destOrd="0" presId="urn:microsoft.com/office/officeart/2009/3/layout/HorizontalOrganizationChart"/>
    <dgm:cxn modelId="{294A6EF9-C348-4126-AA6C-C21F4A1339B5}" type="presParOf" srcId="{A15901F3-03DA-4713-B27D-E7B6661FD2D6}" destId="{8D2EA964-DC37-45D3-9573-8A79271429A8}" srcOrd="1" destOrd="0" presId="urn:microsoft.com/office/officeart/2009/3/layout/HorizontalOrganizationChart"/>
    <dgm:cxn modelId="{58F28A39-1365-44CC-8438-781C166BB61F}" type="presParOf" srcId="{A15901F3-03DA-4713-B27D-E7B6661FD2D6}" destId="{B0F6D745-7FEA-4838-B6C8-982F7841EF24}" srcOrd="2" destOrd="0" presId="urn:microsoft.com/office/officeart/2009/3/layout/HorizontalOrganizationChart"/>
    <dgm:cxn modelId="{1777CDBB-B96E-4335-A614-C28A072F5A59}" type="presParOf" srcId="{19C28F79-E284-4B32-82C7-767C1EA9DD43}" destId="{BE22CE33-6B35-4B86-AF62-B185E25F7A50}" srcOrd="2" destOrd="0" presId="urn:microsoft.com/office/officeart/2009/3/layout/HorizontalOrganizationChart"/>
    <dgm:cxn modelId="{0128A77E-1638-4CC8-8802-84694642FC41}" type="presParOf" srcId="{BE22CE33-6B35-4B86-AF62-B185E25F7A50}" destId="{16566C2C-B0BA-4339-9DFE-7877F656C152}" srcOrd="0" destOrd="0" presId="urn:microsoft.com/office/officeart/2009/3/layout/HorizontalOrganizationChart"/>
    <dgm:cxn modelId="{656867D7-EB98-40CE-A9CC-3F5F9D3F8E53}" type="presParOf" srcId="{16566C2C-B0BA-4339-9DFE-7877F656C152}" destId="{67EA7F8D-2CB3-4F32-98AA-1A0A750B2124}" srcOrd="0" destOrd="0" presId="urn:microsoft.com/office/officeart/2009/3/layout/HorizontalOrganizationChart"/>
    <dgm:cxn modelId="{968A4003-D899-49B8-B388-6A3E4A572251}" type="presParOf" srcId="{16566C2C-B0BA-4339-9DFE-7877F656C152}" destId="{228690C2-166F-4289-9ABA-514143F5C88C}" srcOrd="1" destOrd="0" presId="urn:microsoft.com/office/officeart/2009/3/layout/HorizontalOrganizationChart"/>
    <dgm:cxn modelId="{5FDA971C-D659-4876-B1A0-32E58FB7ED06}" type="presParOf" srcId="{BE22CE33-6B35-4B86-AF62-B185E25F7A50}" destId="{083EEE51-9531-4E58-9777-A101DC6D20D6}" srcOrd="1" destOrd="0" presId="urn:microsoft.com/office/officeart/2009/3/layout/HorizontalOrganizationChart"/>
    <dgm:cxn modelId="{2D537089-1A15-46D3-AD75-EDBCA718F6EA}" type="presParOf" srcId="{BE22CE33-6B35-4B86-AF62-B185E25F7A50}" destId="{6C6EAD8A-CA06-4085-84DD-7E830CF54BF1}" srcOrd="2" destOrd="0" presId="urn:microsoft.com/office/officeart/2009/3/layout/HorizontalOrganizationChart"/>
    <dgm:cxn modelId="{0EA0231A-83DD-4D26-BAB9-376B18097AE7}" type="presParOf" srcId="{19C28F79-E284-4B32-82C7-767C1EA9DD43}" destId="{6FF367BE-A7AA-405C-B4E0-01E5F9BC7B3A}" srcOrd="3" destOrd="0" presId="urn:microsoft.com/office/officeart/2009/3/layout/HorizontalOrganizationChart"/>
    <dgm:cxn modelId="{A1B33E50-DFAE-465D-83B6-43234DA3B328}" type="presParOf" srcId="{6FF367BE-A7AA-405C-B4E0-01E5F9BC7B3A}" destId="{5A1AB26F-A8D3-48C6-8E58-43D32555C345}" srcOrd="0" destOrd="0" presId="urn:microsoft.com/office/officeart/2009/3/layout/HorizontalOrganizationChart"/>
    <dgm:cxn modelId="{C1C71966-83C1-425D-8DCC-C4639661B154}" type="presParOf" srcId="{5A1AB26F-A8D3-48C6-8E58-43D32555C345}" destId="{E6619E88-58DC-4B79-897D-2C000E74480B}" srcOrd="0" destOrd="0" presId="urn:microsoft.com/office/officeart/2009/3/layout/HorizontalOrganizationChart"/>
    <dgm:cxn modelId="{5E2B5201-C4BB-4D68-9A8C-7D0FB4184A45}" type="presParOf" srcId="{5A1AB26F-A8D3-48C6-8E58-43D32555C345}" destId="{A24CAEB9-0BE5-4166-90FD-F711425166DE}" srcOrd="1" destOrd="0" presId="urn:microsoft.com/office/officeart/2009/3/layout/HorizontalOrganizationChart"/>
    <dgm:cxn modelId="{D767616B-1F61-45F4-81B3-564EC4127E8E}" type="presParOf" srcId="{6FF367BE-A7AA-405C-B4E0-01E5F9BC7B3A}" destId="{C0ED47B4-D5CE-4B77-B3E7-A4CFFA2596FC}" srcOrd="1" destOrd="0" presId="urn:microsoft.com/office/officeart/2009/3/layout/HorizontalOrganizationChart"/>
    <dgm:cxn modelId="{4BCF1DCC-EEE5-4F69-8906-20FF0F4CF0FE}" type="presParOf" srcId="{6FF367BE-A7AA-405C-B4E0-01E5F9BC7B3A}" destId="{80B2911B-0B87-42A1-AD84-4232DED7C9E2}" srcOrd="2" destOrd="0" presId="urn:microsoft.com/office/officeart/2009/3/layout/HorizontalOrganizationChart"/>
    <dgm:cxn modelId="{35A88FC3-C295-4895-83DA-B7DA59D4E9B4}" type="presParOf" srcId="{19C28F79-E284-4B32-82C7-767C1EA9DD43}" destId="{2FEA4582-7DBF-41A9-86F2-BC14E68CE78B}" srcOrd="4" destOrd="0" presId="urn:microsoft.com/office/officeart/2009/3/layout/HorizontalOrganizationChart"/>
    <dgm:cxn modelId="{B81E86D4-0857-4830-BA56-0F1E7E19E870}" type="presParOf" srcId="{2FEA4582-7DBF-41A9-86F2-BC14E68CE78B}" destId="{06F804D9-3727-4C07-92E3-DD68707274EE}" srcOrd="0" destOrd="0" presId="urn:microsoft.com/office/officeart/2009/3/layout/HorizontalOrganizationChart"/>
    <dgm:cxn modelId="{E419F4D7-196D-4E96-9122-B4F4C3F24EEB}" type="presParOf" srcId="{06F804D9-3727-4C07-92E3-DD68707274EE}" destId="{C7676F4D-F76E-4CF3-943E-58D67F10853B}" srcOrd="0" destOrd="0" presId="urn:microsoft.com/office/officeart/2009/3/layout/HorizontalOrganizationChart"/>
    <dgm:cxn modelId="{7C8D8DCC-EEA0-4054-95AF-067C77E8A4F4}" type="presParOf" srcId="{06F804D9-3727-4C07-92E3-DD68707274EE}" destId="{3D4ADA92-E993-4EEE-8E85-C5B1EDC21D1A}" srcOrd="1" destOrd="0" presId="urn:microsoft.com/office/officeart/2009/3/layout/HorizontalOrganizationChart"/>
    <dgm:cxn modelId="{C6CFF6DB-E2FA-4E41-ABEE-1821F9B0FFE7}" type="presParOf" srcId="{2FEA4582-7DBF-41A9-86F2-BC14E68CE78B}" destId="{613DCFA5-48A8-4A21-AB44-1C7B66D2C096}" srcOrd="1" destOrd="0" presId="urn:microsoft.com/office/officeart/2009/3/layout/HorizontalOrganizationChart"/>
    <dgm:cxn modelId="{C45CCE99-9950-4A07-AC1E-B80CC54CC79F}" type="presParOf" srcId="{2FEA4582-7DBF-41A9-86F2-BC14E68CE78B}" destId="{682DA7D0-8F38-4349-8A10-E9B630BCC0D3}"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C6E0171-A14B-43EA-9AB7-859D2161B2FD}" type="doc">
      <dgm:prSet loTypeId="urn:microsoft.com/office/officeart/2009/3/layout/HorizontalOrganizationChart" loCatId="hierarchy" qsTypeId="urn:microsoft.com/office/officeart/2005/8/quickstyle/simple1" qsCatId="simple" csTypeId="urn:microsoft.com/office/officeart/2005/8/colors/accent0_1" csCatId="mainScheme" phldr="1"/>
      <dgm:spPr/>
      <dgm:t>
        <a:bodyPr/>
        <a:lstStyle/>
        <a:p>
          <a:endParaRPr lang="es-PE"/>
        </a:p>
      </dgm:t>
    </dgm:pt>
    <dgm:pt modelId="{0F36CC28-4689-439E-B15D-5E895CFCC4D6}">
      <dgm:prSet/>
      <dgm:spPr/>
      <dgm:t>
        <a:bodyPr/>
        <a:lstStyle/>
        <a:p>
          <a:r>
            <a:rPr lang="es-MX" dirty="0"/>
            <a:t>S</a:t>
          </a:r>
          <a:r>
            <a:rPr lang="es-MX" b="0" i="0" dirty="0"/>
            <a:t>on independientes de la validez del acto administrativo </a:t>
          </a:r>
          <a:endParaRPr lang="es-PE" dirty="0"/>
        </a:p>
      </dgm:t>
    </dgm:pt>
    <dgm:pt modelId="{DB3C24A4-F0CF-4E9E-8218-4D5FECD2ACE4}" type="parTrans" cxnId="{CE3112C1-8259-4341-8D4E-82BED184DEAE}">
      <dgm:prSet/>
      <dgm:spPr/>
      <dgm:t>
        <a:bodyPr/>
        <a:lstStyle/>
        <a:p>
          <a:endParaRPr lang="es-PE"/>
        </a:p>
      </dgm:t>
    </dgm:pt>
    <dgm:pt modelId="{04EE87B5-66BF-4419-B437-A3D5A740A656}" type="sibTrans" cxnId="{CE3112C1-8259-4341-8D4E-82BED184DEAE}">
      <dgm:prSet/>
      <dgm:spPr/>
      <dgm:t>
        <a:bodyPr/>
        <a:lstStyle/>
        <a:p>
          <a:endParaRPr lang="es-PE"/>
        </a:p>
      </dgm:t>
    </dgm:pt>
    <dgm:pt modelId="{93A034B8-593D-43E6-A224-B079617247D9}">
      <dgm:prSet/>
      <dgm:spPr/>
      <dgm:t>
        <a:bodyPr/>
        <a:lstStyle/>
        <a:p>
          <a:r>
            <a:rPr lang="es-MX" b="0" i="0" dirty="0"/>
            <a:t>Los vicios incurridos en la ejecución de un acto administrativo</a:t>
          </a:r>
          <a:endParaRPr lang="es-PE" dirty="0"/>
        </a:p>
      </dgm:t>
    </dgm:pt>
    <dgm:pt modelId="{30117B19-47B5-4881-AC20-03785A21CF5E}" type="parTrans" cxnId="{976F05D6-E947-485E-A063-C6944B3A735B}">
      <dgm:prSet/>
      <dgm:spPr/>
      <dgm:t>
        <a:bodyPr/>
        <a:lstStyle/>
        <a:p>
          <a:endParaRPr lang="es-PE"/>
        </a:p>
      </dgm:t>
    </dgm:pt>
    <dgm:pt modelId="{07989D52-3F12-46AB-B845-DF25410224BE}" type="sibTrans" cxnId="{976F05D6-E947-485E-A063-C6944B3A735B}">
      <dgm:prSet/>
      <dgm:spPr/>
      <dgm:t>
        <a:bodyPr/>
        <a:lstStyle/>
        <a:p>
          <a:endParaRPr lang="es-PE"/>
        </a:p>
      </dgm:t>
    </dgm:pt>
    <dgm:pt modelId="{57C2CB51-3955-41C6-8600-A2A15CDBC137}">
      <dgm:prSet/>
      <dgm:spPr/>
      <dgm:t>
        <a:bodyPr/>
        <a:lstStyle/>
        <a:p>
          <a:r>
            <a:rPr lang="es-MX" dirty="0"/>
            <a:t>Los vicios incurridos</a:t>
          </a:r>
          <a:r>
            <a:rPr lang="es-MX" b="0" i="0" dirty="0"/>
            <a:t> en su notificación a los administrados</a:t>
          </a:r>
          <a:endParaRPr lang="es-PE" dirty="0"/>
        </a:p>
      </dgm:t>
    </dgm:pt>
    <dgm:pt modelId="{586F6B3E-0486-4949-B035-20F0637F2026}" type="parTrans" cxnId="{62FC68EA-E6F8-49CA-A66C-F896E55C14E1}">
      <dgm:prSet/>
      <dgm:spPr/>
      <dgm:t>
        <a:bodyPr/>
        <a:lstStyle/>
        <a:p>
          <a:endParaRPr lang="es-PE"/>
        </a:p>
      </dgm:t>
    </dgm:pt>
    <dgm:pt modelId="{043D2B08-5D54-4A2D-A940-287D81AEA428}" type="sibTrans" cxnId="{62FC68EA-E6F8-49CA-A66C-F896E55C14E1}">
      <dgm:prSet/>
      <dgm:spPr/>
      <dgm:t>
        <a:bodyPr/>
        <a:lstStyle/>
        <a:p>
          <a:endParaRPr lang="es-PE"/>
        </a:p>
      </dgm:t>
    </dgm:pt>
    <dgm:pt modelId="{58023901-1C66-4F9F-A2B3-CB93A00524ED}" type="pres">
      <dgm:prSet presAssocID="{0C6E0171-A14B-43EA-9AB7-859D2161B2FD}" presName="hierChild1" presStyleCnt="0">
        <dgm:presLayoutVars>
          <dgm:orgChart val="1"/>
          <dgm:chPref val="1"/>
          <dgm:dir/>
          <dgm:animOne val="branch"/>
          <dgm:animLvl val="lvl"/>
          <dgm:resizeHandles/>
        </dgm:presLayoutVars>
      </dgm:prSet>
      <dgm:spPr/>
    </dgm:pt>
    <dgm:pt modelId="{AF9DCD5F-4189-411C-8701-8BF9C0ED699F}" type="pres">
      <dgm:prSet presAssocID="{0F36CC28-4689-439E-B15D-5E895CFCC4D6}" presName="hierRoot1" presStyleCnt="0">
        <dgm:presLayoutVars>
          <dgm:hierBranch val="init"/>
        </dgm:presLayoutVars>
      </dgm:prSet>
      <dgm:spPr/>
    </dgm:pt>
    <dgm:pt modelId="{8BAE3271-1131-45AB-A770-9BA47D26BF1E}" type="pres">
      <dgm:prSet presAssocID="{0F36CC28-4689-439E-B15D-5E895CFCC4D6}" presName="rootComposite1" presStyleCnt="0"/>
      <dgm:spPr/>
    </dgm:pt>
    <dgm:pt modelId="{61477343-4E16-4A8B-AA03-B4A91CC09302}" type="pres">
      <dgm:prSet presAssocID="{0F36CC28-4689-439E-B15D-5E895CFCC4D6}" presName="rootText1" presStyleLbl="node0" presStyleIdx="0" presStyleCnt="1">
        <dgm:presLayoutVars>
          <dgm:chPref val="3"/>
        </dgm:presLayoutVars>
      </dgm:prSet>
      <dgm:spPr/>
    </dgm:pt>
    <dgm:pt modelId="{9A00F81B-FA26-402D-838B-897CF592CE7A}" type="pres">
      <dgm:prSet presAssocID="{0F36CC28-4689-439E-B15D-5E895CFCC4D6}" presName="rootConnector1" presStyleLbl="node1" presStyleIdx="0" presStyleCnt="0"/>
      <dgm:spPr/>
    </dgm:pt>
    <dgm:pt modelId="{EABAA123-2DED-45EF-A3D8-611C172FE8D6}" type="pres">
      <dgm:prSet presAssocID="{0F36CC28-4689-439E-B15D-5E895CFCC4D6}" presName="hierChild2" presStyleCnt="0"/>
      <dgm:spPr/>
    </dgm:pt>
    <dgm:pt modelId="{EDF68F33-B8FE-4DA0-BE48-C523427D80A1}" type="pres">
      <dgm:prSet presAssocID="{30117B19-47B5-4881-AC20-03785A21CF5E}" presName="Name64" presStyleLbl="parChTrans1D2" presStyleIdx="0" presStyleCnt="2"/>
      <dgm:spPr/>
    </dgm:pt>
    <dgm:pt modelId="{21BFD94C-86BA-4267-8348-B8FC1F8808F7}" type="pres">
      <dgm:prSet presAssocID="{93A034B8-593D-43E6-A224-B079617247D9}" presName="hierRoot2" presStyleCnt="0">
        <dgm:presLayoutVars>
          <dgm:hierBranch val="init"/>
        </dgm:presLayoutVars>
      </dgm:prSet>
      <dgm:spPr/>
    </dgm:pt>
    <dgm:pt modelId="{C600F18D-F673-41E4-A09A-8BE2B8399E57}" type="pres">
      <dgm:prSet presAssocID="{93A034B8-593D-43E6-A224-B079617247D9}" presName="rootComposite" presStyleCnt="0"/>
      <dgm:spPr/>
    </dgm:pt>
    <dgm:pt modelId="{559DBE89-03E1-44FD-AD4F-AD8164A28124}" type="pres">
      <dgm:prSet presAssocID="{93A034B8-593D-43E6-A224-B079617247D9}" presName="rootText" presStyleLbl="node2" presStyleIdx="0" presStyleCnt="2">
        <dgm:presLayoutVars>
          <dgm:chPref val="3"/>
        </dgm:presLayoutVars>
      </dgm:prSet>
      <dgm:spPr/>
    </dgm:pt>
    <dgm:pt modelId="{9C3DC109-8258-41CF-AEFE-06EE55E2E5E2}" type="pres">
      <dgm:prSet presAssocID="{93A034B8-593D-43E6-A224-B079617247D9}" presName="rootConnector" presStyleLbl="node2" presStyleIdx="0" presStyleCnt="2"/>
      <dgm:spPr/>
    </dgm:pt>
    <dgm:pt modelId="{347C6F16-245C-4A6A-9182-0E56B822D26D}" type="pres">
      <dgm:prSet presAssocID="{93A034B8-593D-43E6-A224-B079617247D9}" presName="hierChild4" presStyleCnt="0"/>
      <dgm:spPr/>
    </dgm:pt>
    <dgm:pt modelId="{ABFA55FB-A52A-411B-B14A-A73D6B0C3423}" type="pres">
      <dgm:prSet presAssocID="{93A034B8-593D-43E6-A224-B079617247D9}" presName="hierChild5" presStyleCnt="0"/>
      <dgm:spPr/>
    </dgm:pt>
    <dgm:pt modelId="{299C2436-73B5-4F58-B715-345F87AF2339}" type="pres">
      <dgm:prSet presAssocID="{586F6B3E-0486-4949-B035-20F0637F2026}" presName="Name64" presStyleLbl="parChTrans1D2" presStyleIdx="1" presStyleCnt="2"/>
      <dgm:spPr/>
    </dgm:pt>
    <dgm:pt modelId="{65B5D9AD-E454-45AC-94D3-C4C03A8A313A}" type="pres">
      <dgm:prSet presAssocID="{57C2CB51-3955-41C6-8600-A2A15CDBC137}" presName="hierRoot2" presStyleCnt="0">
        <dgm:presLayoutVars>
          <dgm:hierBranch val="init"/>
        </dgm:presLayoutVars>
      </dgm:prSet>
      <dgm:spPr/>
    </dgm:pt>
    <dgm:pt modelId="{53AC76DC-C814-427D-AA67-6859D31E2262}" type="pres">
      <dgm:prSet presAssocID="{57C2CB51-3955-41C6-8600-A2A15CDBC137}" presName="rootComposite" presStyleCnt="0"/>
      <dgm:spPr/>
    </dgm:pt>
    <dgm:pt modelId="{3B39F2F4-9F08-4A76-B412-C09E28DB69EF}" type="pres">
      <dgm:prSet presAssocID="{57C2CB51-3955-41C6-8600-A2A15CDBC137}" presName="rootText" presStyleLbl="node2" presStyleIdx="1" presStyleCnt="2">
        <dgm:presLayoutVars>
          <dgm:chPref val="3"/>
        </dgm:presLayoutVars>
      </dgm:prSet>
      <dgm:spPr/>
    </dgm:pt>
    <dgm:pt modelId="{97F2F319-1582-40BC-A472-F5400D435A83}" type="pres">
      <dgm:prSet presAssocID="{57C2CB51-3955-41C6-8600-A2A15CDBC137}" presName="rootConnector" presStyleLbl="node2" presStyleIdx="1" presStyleCnt="2"/>
      <dgm:spPr/>
    </dgm:pt>
    <dgm:pt modelId="{82310A63-09E3-499C-8AFF-DD55F11A7F69}" type="pres">
      <dgm:prSet presAssocID="{57C2CB51-3955-41C6-8600-A2A15CDBC137}" presName="hierChild4" presStyleCnt="0"/>
      <dgm:spPr/>
    </dgm:pt>
    <dgm:pt modelId="{73578F59-7451-4A32-BE49-9C3229A3DED6}" type="pres">
      <dgm:prSet presAssocID="{57C2CB51-3955-41C6-8600-A2A15CDBC137}" presName="hierChild5" presStyleCnt="0"/>
      <dgm:spPr/>
    </dgm:pt>
    <dgm:pt modelId="{97907A9D-F4D6-4F9D-972B-6607E0378C02}" type="pres">
      <dgm:prSet presAssocID="{0F36CC28-4689-439E-B15D-5E895CFCC4D6}" presName="hierChild3" presStyleCnt="0"/>
      <dgm:spPr/>
    </dgm:pt>
  </dgm:ptLst>
  <dgm:cxnLst>
    <dgm:cxn modelId="{C54C9906-7052-42A1-B11D-CCDC7AF38085}" type="presOf" srcId="{57C2CB51-3955-41C6-8600-A2A15CDBC137}" destId="{3B39F2F4-9F08-4A76-B412-C09E28DB69EF}" srcOrd="0" destOrd="0" presId="urn:microsoft.com/office/officeart/2009/3/layout/HorizontalOrganizationChart"/>
    <dgm:cxn modelId="{3F551908-E637-4085-979C-A89F7B9B9F9F}" type="presOf" srcId="{0F36CC28-4689-439E-B15D-5E895CFCC4D6}" destId="{9A00F81B-FA26-402D-838B-897CF592CE7A}" srcOrd="1" destOrd="0" presId="urn:microsoft.com/office/officeart/2009/3/layout/HorizontalOrganizationChart"/>
    <dgm:cxn modelId="{D5C63E1B-CFEC-4217-B2A8-867566B8FD0C}" type="presOf" srcId="{30117B19-47B5-4881-AC20-03785A21CF5E}" destId="{EDF68F33-B8FE-4DA0-BE48-C523427D80A1}" srcOrd="0" destOrd="0" presId="urn:microsoft.com/office/officeart/2009/3/layout/HorizontalOrganizationChart"/>
    <dgm:cxn modelId="{9724081C-4C29-40C9-8F25-D65398CA27DF}" type="presOf" srcId="{0F36CC28-4689-439E-B15D-5E895CFCC4D6}" destId="{61477343-4E16-4A8B-AA03-B4A91CC09302}" srcOrd="0" destOrd="0" presId="urn:microsoft.com/office/officeart/2009/3/layout/HorizontalOrganizationChart"/>
    <dgm:cxn modelId="{C6A14232-4D24-47B8-8812-9A85CAADD5CD}" type="presOf" srcId="{0C6E0171-A14B-43EA-9AB7-859D2161B2FD}" destId="{58023901-1C66-4F9F-A2B3-CB93A00524ED}" srcOrd="0" destOrd="0" presId="urn:microsoft.com/office/officeart/2009/3/layout/HorizontalOrganizationChart"/>
    <dgm:cxn modelId="{717F9936-6C08-4E37-A5F0-AD411F45D26F}" type="presOf" srcId="{57C2CB51-3955-41C6-8600-A2A15CDBC137}" destId="{97F2F319-1582-40BC-A472-F5400D435A83}" srcOrd="1" destOrd="0" presId="urn:microsoft.com/office/officeart/2009/3/layout/HorizontalOrganizationChart"/>
    <dgm:cxn modelId="{F0458B61-3675-4B82-A847-59280697C979}" type="presOf" srcId="{93A034B8-593D-43E6-A224-B079617247D9}" destId="{9C3DC109-8258-41CF-AEFE-06EE55E2E5E2}" srcOrd="1" destOrd="0" presId="urn:microsoft.com/office/officeart/2009/3/layout/HorizontalOrganizationChart"/>
    <dgm:cxn modelId="{6741C48D-CE89-488C-8AFD-F702C433A2C4}" type="presOf" srcId="{586F6B3E-0486-4949-B035-20F0637F2026}" destId="{299C2436-73B5-4F58-B715-345F87AF2339}" srcOrd="0" destOrd="0" presId="urn:microsoft.com/office/officeart/2009/3/layout/HorizontalOrganizationChart"/>
    <dgm:cxn modelId="{CA4BBAAD-D910-4ABE-9ACD-63BEF2878195}" type="presOf" srcId="{93A034B8-593D-43E6-A224-B079617247D9}" destId="{559DBE89-03E1-44FD-AD4F-AD8164A28124}" srcOrd="0" destOrd="0" presId="urn:microsoft.com/office/officeart/2009/3/layout/HorizontalOrganizationChart"/>
    <dgm:cxn modelId="{CE3112C1-8259-4341-8D4E-82BED184DEAE}" srcId="{0C6E0171-A14B-43EA-9AB7-859D2161B2FD}" destId="{0F36CC28-4689-439E-B15D-5E895CFCC4D6}" srcOrd="0" destOrd="0" parTransId="{DB3C24A4-F0CF-4E9E-8218-4D5FECD2ACE4}" sibTransId="{04EE87B5-66BF-4419-B437-A3D5A740A656}"/>
    <dgm:cxn modelId="{976F05D6-E947-485E-A063-C6944B3A735B}" srcId="{0F36CC28-4689-439E-B15D-5E895CFCC4D6}" destId="{93A034B8-593D-43E6-A224-B079617247D9}" srcOrd="0" destOrd="0" parTransId="{30117B19-47B5-4881-AC20-03785A21CF5E}" sibTransId="{07989D52-3F12-46AB-B845-DF25410224BE}"/>
    <dgm:cxn modelId="{62FC68EA-E6F8-49CA-A66C-F896E55C14E1}" srcId="{0F36CC28-4689-439E-B15D-5E895CFCC4D6}" destId="{57C2CB51-3955-41C6-8600-A2A15CDBC137}" srcOrd="1" destOrd="0" parTransId="{586F6B3E-0486-4949-B035-20F0637F2026}" sibTransId="{043D2B08-5D54-4A2D-A940-287D81AEA428}"/>
    <dgm:cxn modelId="{26CA01DC-4505-4AFE-872F-F71F48C03310}" type="presParOf" srcId="{58023901-1C66-4F9F-A2B3-CB93A00524ED}" destId="{AF9DCD5F-4189-411C-8701-8BF9C0ED699F}" srcOrd="0" destOrd="0" presId="urn:microsoft.com/office/officeart/2009/3/layout/HorizontalOrganizationChart"/>
    <dgm:cxn modelId="{E9DA40F4-C2B7-4579-A5F4-D6A676293138}" type="presParOf" srcId="{AF9DCD5F-4189-411C-8701-8BF9C0ED699F}" destId="{8BAE3271-1131-45AB-A770-9BA47D26BF1E}" srcOrd="0" destOrd="0" presId="urn:microsoft.com/office/officeart/2009/3/layout/HorizontalOrganizationChart"/>
    <dgm:cxn modelId="{B359E32A-FD8B-4B15-A07B-F0F24E19988D}" type="presParOf" srcId="{8BAE3271-1131-45AB-A770-9BA47D26BF1E}" destId="{61477343-4E16-4A8B-AA03-B4A91CC09302}" srcOrd="0" destOrd="0" presId="urn:microsoft.com/office/officeart/2009/3/layout/HorizontalOrganizationChart"/>
    <dgm:cxn modelId="{1A021404-6108-4BBF-8FFD-AE0AA0B56943}" type="presParOf" srcId="{8BAE3271-1131-45AB-A770-9BA47D26BF1E}" destId="{9A00F81B-FA26-402D-838B-897CF592CE7A}" srcOrd="1" destOrd="0" presId="urn:microsoft.com/office/officeart/2009/3/layout/HorizontalOrganizationChart"/>
    <dgm:cxn modelId="{7515DA74-8F35-4520-95F9-4CC295C395EE}" type="presParOf" srcId="{AF9DCD5F-4189-411C-8701-8BF9C0ED699F}" destId="{EABAA123-2DED-45EF-A3D8-611C172FE8D6}" srcOrd="1" destOrd="0" presId="urn:microsoft.com/office/officeart/2009/3/layout/HorizontalOrganizationChart"/>
    <dgm:cxn modelId="{0B612210-F91A-4D68-855F-8E355DA156B1}" type="presParOf" srcId="{EABAA123-2DED-45EF-A3D8-611C172FE8D6}" destId="{EDF68F33-B8FE-4DA0-BE48-C523427D80A1}" srcOrd="0" destOrd="0" presId="urn:microsoft.com/office/officeart/2009/3/layout/HorizontalOrganizationChart"/>
    <dgm:cxn modelId="{D987900E-15C0-454D-BAF2-414DEDEA5549}" type="presParOf" srcId="{EABAA123-2DED-45EF-A3D8-611C172FE8D6}" destId="{21BFD94C-86BA-4267-8348-B8FC1F8808F7}" srcOrd="1" destOrd="0" presId="urn:microsoft.com/office/officeart/2009/3/layout/HorizontalOrganizationChart"/>
    <dgm:cxn modelId="{79D408B2-ABF9-4F01-8635-CFBFA84AD9B9}" type="presParOf" srcId="{21BFD94C-86BA-4267-8348-B8FC1F8808F7}" destId="{C600F18D-F673-41E4-A09A-8BE2B8399E57}" srcOrd="0" destOrd="0" presId="urn:microsoft.com/office/officeart/2009/3/layout/HorizontalOrganizationChart"/>
    <dgm:cxn modelId="{6F4FB9B3-F18F-4F6D-99F9-BA45E7F5E43F}" type="presParOf" srcId="{C600F18D-F673-41E4-A09A-8BE2B8399E57}" destId="{559DBE89-03E1-44FD-AD4F-AD8164A28124}" srcOrd="0" destOrd="0" presId="urn:microsoft.com/office/officeart/2009/3/layout/HorizontalOrganizationChart"/>
    <dgm:cxn modelId="{C2089E7D-D4F1-4B7B-8803-74906EC7FF4B}" type="presParOf" srcId="{C600F18D-F673-41E4-A09A-8BE2B8399E57}" destId="{9C3DC109-8258-41CF-AEFE-06EE55E2E5E2}" srcOrd="1" destOrd="0" presId="urn:microsoft.com/office/officeart/2009/3/layout/HorizontalOrganizationChart"/>
    <dgm:cxn modelId="{563C7748-CA25-430F-8596-F3C9F14131FF}" type="presParOf" srcId="{21BFD94C-86BA-4267-8348-B8FC1F8808F7}" destId="{347C6F16-245C-4A6A-9182-0E56B822D26D}" srcOrd="1" destOrd="0" presId="urn:microsoft.com/office/officeart/2009/3/layout/HorizontalOrganizationChart"/>
    <dgm:cxn modelId="{50A631C8-5895-4EF2-80D7-45323A79E465}" type="presParOf" srcId="{21BFD94C-86BA-4267-8348-B8FC1F8808F7}" destId="{ABFA55FB-A52A-411B-B14A-A73D6B0C3423}" srcOrd="2" destOrd="0" presId="urn:microsoft.com/office/officeart/2009/3/layout/HorizontalOrganizationChart"/>
    <dgm:cxn modelId="{B99FC153-87DB-4918-B840-BCF03C8558AB}" type="presParOf" srcId="{EABAA123-2DED-45EF-A3D8-611C172FE8D6}" destId="{299C2436-73B5-4F58-B715-345F87AF2339}" srcOrd="2" destOrd="0" presId="urn:microsoft.com/office/officeart/2009/3/layout/HorizontalOrganizationChart"/>
    <dgm:cxn modelId="{713C5F05-1FC7-47DA-9DB9-5B975DE67110}" type="presParOf" srcId="{EABAA123-2DED-45EF-A3D8-611C172FE8D6}" destId="{65B5D9AD-E454-45AC-94D3-C4C03A8A313A}" srcOrd="3" destOrd="0" presId="urn:microsoft.com/office/officeart/2009/3/layout/HorizontalOrganizationChart"/>
    <dgm:cxn modelId="{5FCEDDBA-0E48-4D8E-B4C2-9C1F29D2E207}" type="presParOf" srcId="{65B5D9AD-E454-45AC-94D3-C4C03A8A313A}" destId="{53AC76DC-C814-427D-AA67-6859D31E2262}" srcOrd="0" destOrd="0" presId="urn:microsoft.com/office/officeart/2009/3/layout/HorizontalOrganizationChart"/>
    <dgm:cxn modelId="{EB402529-3A40-40E5-BEBB-28C1879E94F9}" type="presParOf" srcId="{53AC76DC-C814-427D-AA67-6859D31E2262}" destId="{3B39F2F4-9F08-4A76-B412-C09E28DB69EF}" srcOrd="0" destOrd="0" presId="urn:microsoft.com/office/officeart/2009/3/layout/HorizontalOrganizationChart"/>
    <dgm:cxn modelId="{2742AFA4-330F-4E19-A8DC-CD914470830C}" type="presParOf" srcId="{53AC76DC-C814-427D-AA67-6859D31E2262}" destId="{97F2F319-1582-40BC-A472-F5400D435A83}" srcOrd="1" destOrd="0" presId="urn:microsoft.com/office/officeart/2009/3/layout/HorizontalOrganizationChart"/>
    <dgm:cxn modelId="{455CC6F7-75DA-4C76-9FBB-D5393B8DD6B3}" type="presParOf" srcId="{65B5D9AD-E454-45AC-94D3-C4C03A8A313A}" destId="{82310A63-09E3-499C-8AFF-DD55F11A7F69}" srcOrd="1" destOrd="0" presId="urn:microsoft.com/office/officeart/2009/3/layout/HorizontalOrganizationChart"/>
    <dgm:cxn modelId="{CC87DE85-1C7F-422A-8F91-9D8BDF10117E}" type="presParOf" srcId="{65B5D9AD-E454-45AC-94D3-C4C03A8A313A}" destId="{73578F59-7451-4A32-BE49-9C3229A3DED6}" srcOrd="2" destOrd="0" presId="urn:microsoft.com/office/officeart/2009/3/layout/HorizontalOrganizationChart"/>
    <dgm:cxn modelId="{B1D48A78-4D6A-4A42-A65F-BE6C7DBBD079}" type="presParOf" srcId="{AF9DCD5F-4189-411C-8701-8BF9C0ED699F}" destId="{97907A9D-F4D6-4F9D-972B-6607E0378C02}"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50C55E1-1C7C-45FE-94CF-F68367D93673}" type="doc">
      <dgm:prSet loTypeId="urn:microsoft.com/office/officeart/2009/3/layout/HorizontalOrganizationChart" loCatId="hierarchy" qsTypeId="urn:microsoft.com/office/officeart/2005/8/quickstyle/simple1" qsCatId="simple" csTypeId="urn:microsoft.com/office/officeart/2005/8/colors/accent0_1" csCatId="mainScheme" phldr="1"/>
      <dgm:spPr/>
      <dgm:t>
        <a:bodyPr/>
        <a:lstStyle/>
        <a:p>
          <a:endParaRPr lang="es-PE"/>
        </a:p>
      </dgm:t>
    </dgm:pt>
    <dgm:pt modelId="{17BCD442-1B2D-4D18-93D6-952A3DAB0A6C}">
      <dgm:prSet/>
      <dgm:spPr/>
      <dgm:t>
        <a:bodyPr/>
        <a:lstStyle/>
        <a:p>
          <a:r>
            <a:rPr lang="es-MX" b="0" i="0" dirty="0"/>
            <a:t>En cualquiera de los casos enumerados como causales de nulidad del acto administrativo</a:t>
          </a:r>
          <a:endParaRPr lang="es-PE" dirty="0"/>
        </a:p>
      </dgm:t>
    </dgm:pt>
    <dgm:pt modelId="{3F3F0B32-356F-4CD3-AAF1-483E2A908689}" type="parTrans" cxnId="{147BC893-A517-440B-A83F-A2D4C294CF37}">
      <dgm:prSet/>
      <dgm:spPr/>
      <dgm:t>
        <a:bodyPr/>
        <a:lstStyle/>
        <a:p>
          <a:endParaRPr lang="es-PE"/>
        </a:p>
      </dgm:t>
    </dgm:pt>
    <dgm:pt modelId="{916B125B-D35D-461D-9219-2C9112DB7C52}" type="sibTrans" cxnId="{147BC893-A517-440B-A83F-A2D4C294CF37}">
      <dgm:prSet/>
      <dgm:spPr/>
      <dgm:t>
        <a:bodyPr/>
        <a:lstStyle/>
        <a:p>
          <a:endParaRPr lang="es-PE"/>
        </a:p>
      </dgm:t>
    </dgm:pt>
    <dgm:pt modelId="{65CB9EA9-2365-4D88-B9E9-750EA586AEB7}">
      <dgm:prSet/>
      <dgm:spPr/>
      <dgm:t>
        <a:bodyPr/>
        <a:lstStyle/>
        <a:p>
          <a:r>
            <a:rPr lang="es-MX" b="0" i="0" dirty="0"/>
            <a:t>puede declararse de oficio la nulidad de los actos administrativos, aun cuando hayan quedado firmes</a:t>
          </a:r>
          <a:endParaRPr lang="es-PE" dirty="0"/>
        </a:p>
      </dgm:t>
    </dgm:pt>
    <dgm:pt modelId="{35C5E789-AA14-470D-81E8-DBA9D717F585}" type="parTrans" cxnId="{015837C5-55D4-4223-AA93-442C5DE06910}">
      <dgm:prSet/>
      <dgm:spPr/>
    </dgm:pt>
    <dgm:pt modelId="{47F392D0-5BAA-4004-AFF8-6222C1805BD8}" type="sibTrans" cxnId="{015837C5-55D4-4223-AA93-442C5DE06910}">
      <dgm:prSet/>
      <dgm:spPr/>
    </dgm:pt>
    <dgm:pt modelId="{4EE47595-5551-4D58-A315-235CD78AF9F4}">
      <dgm:prSet/>
      <dgm:spPr/>
      <dgm:t>
        <a:bodyPr/>
        <a:lstStyle/>
        <a:p>
          <a:r>
            <a:rPr lang="es-MX" b="0" i="0" dirty="0"/>
            <a:t>siempre que agravien el interés público o</a:t>
          </a:r>
          <a:endParaRPr lang="es-PE" dirty="0"/>
        </a:p>
      </dgm:t>
    </dgm:pt>
    <dgm:pt modelId="{3DAA5700-07E7-4B5A-A54E-E329C1E4B02D}" type="parTrans" cxnId="{E64A41E1-125E-430B-8F66-8E67C4C8978E}">
      <dgm:prSet/>
      <dgm:spPr/>
    </dgm:pt>
    <dgm:pt modelId="{507FB5E2-0E64-4905-A16F-D2A1E5BC4882}" type="sibTrans" cxnId="{E64A41E1-125E-430B-8F66-8E67C4C8978E}">
      <dgm:prSet/>
      <dgm:spPr/>
    </dgm:pt>
    <dgm:pt modelId="{39A054A5-1AE7-4DAD-9153-2C0D0E821383}">
      <dgm:prSet/>
      <dgm:spPr/>
      <dgm:t>
        <a:bodyPr/>
        <a:lstStyle/>
        <a:p>
          <a:r>
            <a:rPr lang="es-MX" b="0" i="0" dirty="0"/>
            <a:t>lesionen derechos fundamentales.</a:t>
          </a:r>
          <a:endParaRPr lang="es-PE" dirty="0"/>
        </a:p>
      </dgm:t>
    </dgm:pt>
    <dgm:pt modelId="{3EC84A53-E5A3-4DE6-807B-96B1DF7CAFE4}" type="parTrans" cxnId="{64B84AF8-F22C-44FB-BD45-ACDA3ADA145B}">
      <dgm:prSet/>
      <dgm:spPr/>
    </dgm:pt>
    <dgm:pt modelId="{43C8DD08-3613-4441-A754-1E76A547BAC4}" type="sibTrans" cxnId="{64B84AF8-F22C-44FB-BD45-ACDA3ADA145B}">
      <dgm:prSet/>
      <dgm:spPr/>
    </dgm:pt>
    <dgm:pt modelId="{1F369B48-3D49-4393-B66B-F7AEA0DF6EF0}" type="pres">
      <dgm:prSet presAssocID="{150C55E1-1C7C-45FE-94CF-F68367D93673}" presName="hierChild1" presStyleCnt="0">
        <dgm:presLayoutVars>
          <dgm:orgChart val="1"/>
          <dgm:chPref val="1"/>
          <dgm:dir/>
          <dgm:animOne val="branch"/>
          <dgm:animLvl val="lvl"/>
          <dgm:resizeHandles/>
        </dgm:presLayoutVars>
      </dgm:prSet>
      <dgm:spPr/>
    </dgm:pt>
    <dgm:pt modelId="{0FF8C279-B85D-4485-88A0-E5F6A65D851B}" type="pres">
      <dgm:prSet presAssocID="{17BCD442-1B2D-4D18-93D6-952A3DAB0A6C}" presName="hierRoot1" presStyleCnt="0">
        <dgm:presLayoutVars>
          <dgm:hierBranch val="init"/>
        </dgm:presLayoutVars>
      </dgm:prSet>
      <dgm:spPr/>
    </dgm:pt>
    <dgm:pt modelId="{A8881E41-E93C-4984-8118-71C1FCFBD841}" type="pres">
      <dgm:prSet presAssocID="{17BCD442-1B2D-4D18-93D6-952A3DAB0A6C}" presName="rootComposite1" presStyleCnt="0"/>
      <dgm:spPr/>
    </dgm:pt>
    <dgm:pt modelId="{21F8AE47-FAC9-420E-A705-CBE303458D75}" type="pres">
      <dgm:prSet presAssocID="{17BCD442-1B2D-4D18-93D6-952A3DAB0A6C}" presName="rootText1" presStyleLbl="node0" presStyleIdx="0" presStyleCnt="1" custScaleY="188404">
        <dgm:presLayoutVars>
          <dgm:chPref val="3"/>
        </dgm:presLayoutVars>
      </dgm:prSet>
      <dgm:spPr/>
    </dgm:pt>
    <dgm:pt modelId="{017BA6E0-B595-4D30-94A1-890E8AC9AE15}" type="pres">
      <dgm:prSet presAssocID="{17BCD442-1B2D-4D18-93D6-952A3DAB0A6C}" presName="rootConnector1" presStyleLbl="node1" presStyleIdx="0" presStyleCnt="0"/>
      <dgm:spPr/>
    </dgm:pt>
    <dgm:pt modelId="{28D9146F-A89E-4D00-AA1F-22C7C75F0D38}" type="pres">
      <dgm:prSet presAssocID="{17BCD442-1B2D-4D18-93D6-952A3DAB0A6C}" presName="hierChild2" presStyleCnt="0"/>
      <dgm:spPr/>
    </dgm:pt>
    <dgm:pt modelId="{65FBF0DA-FABC-4F15-BF12-314234A056C7}" type="pres">
      <dgm:prSet presAssocID="{35C5E789-AA14-470D-81E8-DBA9D717F585}" presName="Name64" presStyleLbl="parChTrans1D2" presStyleIdx="0" presStyleCnt="1"/>
      <dgm:spPr/>
    </dgm:pt>
    <dgm:pt modelId="{77CBF1AD-D0A5-485F-A328-BFE9703F3894}" type="pres">
      <dgm:prSet presAssocID="{65CB9EA9-2365-4D88-B9E9-750EA586AEB7}" presName="hierRoot2" presStyleCnt="0">
        <dgm:presLayoutVars>
          <dgm:hierBranch val="init"/>
        </dgm:presLayoutVars>
      </dgm:prSet>
      <dgm:spPr/>
    </dgm:pt>
    <dgm:pt modelId="{96635E98-2FF3-4019-B2DD-D2E69BF38026}" type="pres">
      <dgm:prSet presAssocID="{65CB9EA9-2365-4D88-B9E9-750EA586AEB7}" presName="rootComposite" presStyleCnt="0"/>
      <dgm:spPr/>
    </dgm:pt>
    <dgm:pt modelId="{8B734964-1A61-4123-94AC-15D587CF4620}" type="pres">
      <dgm:prSet presAssocID="{65CB9EA9-2365-4D88-B9E9-750EA586AEB7}" presName="rootText" presStyleLbl="node2" presStyleIdx="0" presStyleCnt="1" custScaleY="188404">
        <dgm:presLayoutVars>
          <dgm:chPref val="3"/>
        </dgm:presLayoutVars>
      </dgm:prSet>
      <dgm:spPr/>
    </dgm:pt>
    <dgm:pt modelId="{5900BF17-2043-4216-993A-54FAEA992553}" type="pres">
      <dgm:prSet presAssocID="{65CB9EA9-2365-4D88-B9E9-750EA586AEB7}" presName="rootConnector" presStyleLbl="node2" presStyleIdx="0" presStyleCnt="1"/>
      <dgm:spPr/>
    </dgm:pt>
    <dgm:pt modelId="{3C8784DE-CFC3-492C-AFB0-81BE04508C98}" type="pres">
      <dgm:prSet presAssocID="{65CB9EA9-2365-4D88-B9E9-750EA586AEB7}" presName="hierChild4" presStyleCnt="0"/>
      <dgm:spPr/>
    </dgm:pt>
    <dgm:pt modelId="{CADBB308-6121-407F-95AA-576F7F268155}" type="pres">
      <dgm:prSet presAssocID="{3DAA5700-07E7-4B5A-A54E-E329C1E4B02D}" presName="Name64" presStyleLbl="parChTrans1D3" presStyleIdx="0" presStyleCnt="2"/>
      <dgm:spPr/>
    </dgm:pt>
    <dgm:pt modelId="{67930AB4-B8BF-42F6-879E-98C29929490F}" type="pres">
      <dgm:prSet presAssocID="{4EE47595-5551-4D58-A315-235CD78AF9F4}" presName="hierRoot2" presStyleCnt="0">
        <dgm:presLayoutVars>
          <dgm:hierBranch val="init"/>
        </dgm:presLayoutVars>
      </dgm:prSet>
      <dgm:spPr/>
    </dgm:pt>
    <dgm:pt modelId="{27572627-0FDD-49FA-A3A7-DAC0C0C02E53}" type="pres">
      <dgm:prSet presAssocID="{4EE47595-5551-4D58-A315-235CD78AF9F4}" presName="rootComposite" presStyleCnt="0"/>
      <dgm:spPr/>
    </dgm:pt>
    <dgm:pt modelId="{24534374-354F-4ED1-A984-9CD6C7941616}" type="pres">
      <dgm:prSet presAssocID="{4EE47595-5551-4D58-A315-235CD78AF9F4}" presName="rootText" presStyleLbl="node3" presStyleIdx="0" presStyleCnt="2" custScaleY="188404">
        <dgm:presLayoutVars>
          <dgm:chPref val="3"/>
        </dgm:presLayoutVars>
      </dgm:prSet>
      <dgm:spPr/>
    </dgm:pt>
    <dgm:pt modelId="{5DC29739-4A47-433D-BBB8-1C479AC1B00E}" type="pres">
      <dgm:prSet presAssocID="{4EE47595-5551-4D58-A315-235CD78AF9F4}" presName="rootConnector" presStyleLbl="node3" presStyleIdx="0" presStyleCnt="2"/>
      <dgm:spPr/>
    </dgm:pt>
    <dgm:pt modelId="{0FE21E87-3546-4C0C-AC23-D703486A64B6}" type="pres">
      <dgm:prSet presAssocID="{4EE47595-5551-4D58-A315-235CD78AF9F4}" presName="hierChild4" presStyleCnt="0"/>
      <dgm:spPr/>
    </dgm:pt>
    <dgm:pt modelId="{FE9CA969-8893-445A-8C14-AE924A30ADB2}" type="pres">
      <dgm:prSet presAssocID="{4EE47595-5551-4D58-A315-235CD78AF9F4}" presName="hierChild5" presStyleCnt="0"/>
      <dgm:spPr/>
    </dgm:pt>
    <dgm:pt modelId="{81CA9E6C-59C7-4F42-87D6-DB7814EFD3D4}" type="pres">
      <dgm:prSet presAssocID="{3EC84A53-E5A3-4DE6-807B-96B1DF7CAFE4}" presName="Name64" presStyleLbl="parChTrans1D3" presStyleIdx="1" presStyleCnt="2"/>
      <dgm:spPr/>
    </dgm:pt>
    <dgm:pt modelId="{936D6F7F-2590-4A20-BC84-CCBF8E821042}" type="pres">
      <dgm:prSet presAssocID="{39A054A5-1AE7-4DAD-9153-2C0D0E821383}" presName="hierRoot2" presStyleCnt="0">
        <dgm:presLayoutVars>
          <dgm:hierBranch val="init"/>
        </dgm:presLayoutVars>
      </dgm:prSet>
      <dgm:spPr/>
    </dgm:pt>
    <dgm:pt modelId="{4962A03C-8319-4C65-8A13-C80F6D6915E5}" type="pres">
      <dgm:prSet presAssocID="{39A054A5-1AE7-4DAD-9153-2C0D0E821383}" presName="rootComposite" presStyleCnt="0"/>
      <dgm:spPr/>
    </dgm:pt>
    <dgm:pt modelId="{0524D6A5-71FB-45B5-8DC4-F885169C5BB2}" type="pres">
      <dgm:prSet presAssocID="{39A054A5-1AE7-4DAD-9153-2C0D0E821383}" presName="rootText" presStyleLbl="node3" presStyleIdx="1" presStyleCnt="2" custScaleY="188404">
        <dgm:presLayoutVars>
          <dgm:chPref val="3"/>
        </dgm:presLayoutVars>
      </dgm:prSet>
      <dgm:spPr/>
    </dgm:pt>
    <dgm:pt modelId="{C2BA421F-0F2B-4031-9478-0F69AD15D960}" type="pres">
      <dgm:prSet presAssocID="{39A054A5-1AE7-4DAD-9153-2C0D0E821383}" presName="rootConnector" presStyleLbl="node3" presStyleIdx="1" presStyleCnt="2"/>
      <dgm:spPr/>
    </dgm:pt>
    <dgm:pt modelId="{D6A72757-BDBA-411B-AA95-28FBAD79B3F2}" type="pres">
      <dgm:prSet presAssocID="{39A054A5-1AE7-4DAD-9153-2C0D0E821383}" presName="hierChild4" presStyleCnt="0"/>
      <dgm:spPr/>
    </dgm:pt>
    <dgm:pt modelId="{F96F959A-3E0D-41D4-A391-1C76F6A2F8D6}" type="pres">
      <dgm:prSet presAssocID="{39A054A5-1AE7-4DAD-9153-2C0D0E821383}" presName="hierChild5" presStyleCnt="0"/>
      <dgm:spPr/>
    </dgm:pt>
    <dgm:pt modelId="{A1911FCE-723F-4FA6-ABAD-CA6CF8C1F3B9}" type="pres">
      <dgm:prSet presAssocID="{65CB9EA9-2365-4D88-B9E9-750EA586AEB7}" presName="hierChild5" presStyleCnt="0"/>
      <dgm:spPr/>
    </dgm:pt>
    <dgm:pt modelId="{AEAB4751-4BFB-42B2-A378-75874CF58AD7}" type="pres">
      <dgm:prSet presAssocID="{17BCD442-1B2D-4D18-93D6-952A3DAB0A6C}" presName="hierChild3" presStyleCnt="0"/>
      <dgm:spPr/>
    </dgm:pt>
  </dgm:ptLst>
  <dgm:cxnLst>
    <dgm:cxn modelId="{B561EB1A-5836-4CCE-9C2D-A7EA9C75B075}" type="presOf" srcId="{4EE47595-5551-4D58-A315-235CD78AF9F4}" destId="{5DC29739-4A47-433D-BBB8-1C479AC1B00E}" srcOrd="1" destOrd="0" presId="urn:microsoft.com/office/officeart/2009/3/layout/HorizontalOrganizationChart"/>
    <dgm:cxn modelId="{356C2329-260F-480D-BC30-67FB1122DB4F}" type="presOf" srcId="{3DAA5700-07E7-4B5A-A54E-E329C1E4B02D}" destId="{CADBB308-6121-407F-95AA-576F7F268155}" srcOrd="0" destOrd="0" presId="urn:microsoft.com/office/officeart/2009/3/layout/HorizontalOrganizationChart"/>
    <dgm:cxn modelId="{508DBB33-E3A7-4A27-8742-8EB4AE5D694E}" type="presOf" srcId="{17BCD442-1B2D-4D18-93D6-952A3DAB0A6C}" destId="{017BA6E0-B595-4D30-94A1-890E8AC9AE15}" srcOrd="1" destOrd="0" presId="urn:microsoft.com/office/officeart/2009/3/layout/HorizontalOrganizationChart"/>
    <dgm:cxn modelId="{22E2B237-4AA2-41F9-8712-F5BD986BDCB1}" type="presOf" srcId="{65CB9EA9-2365-4D88-B9E9-750EA586AEB7}" destId="{5900BF17-2043-4216-993A-54FAEA992553}" srcOrd="1" destOrd="0" presId="urn:microsoft.com/office/officeart/2009/3/layout/HorizontalOrganizationChart"/>
    <dgm:cxn modelId="{526EA641-C0B9-4022-B43A-6CEED8372FBF}" type="presOf" srcId="{65CB9EA9-2365-4D88-B9E9-750EA586AEB7}" destId="{8B734964-1A61-4123-94AC-15D587CF4620}" srcOrd="0" destOrd="0" presId="urn:microsoft.com/office/officeart/2009/3/layout/HorizontalOrganizationChart"/>
    <dgm:cxn modelId="{5BB3A263-0F10-47E6-9BB2-A80D172D7B7E}" type="presOf" srcId="{4EE47595-5551-4D58-A315-235CD78AF9F4}" destId="{24534374-354F-4ED1-A984-9CD6C7941616}" srcOrd="0" destOrd="0" presId="urn:microsoft.com/office/officeart/2009/3/layout/HorizontalOrganizationChart"/>
    <dgm:cxn modelId="{470D5448-6779-4476-9A39-E134A13FCE23}" type="presOf" srcId="{150C55E1-1C7C-45FE-94CF-F68367D93673}" destId="{1F369B48-3D49-4393-B66B-F7AEA0DF6EF0}" srcOrd="0" destOrd="0" presId="urn:microsoft.com/office/officeart/2009/3/layout/HorizontalOrganizationChart"/>
    <dgm:cxn modelId="{959C797C-5D1B-4F5F-87E8-36B6EB18743D}" type="presOf" srcId="{35C5E789-AA14-470D-81E8-DBA9D717F585}" destId="{65FBF0DA-FABC-4F15-BF12-314234A056C7}" srcOrd="0" destOrd="0" presId="urn:microsoft.com/office/officeart/2009/3/layout/HorizontalOrganizationChart"/>
    <dgm:cxn modelId="{147BC893-A517-440B-A83F-A2D4C294CF37}" srcId="{150C55E1-1C7C-45FE-94CF-F68367D93673}" destId="{17BCD442-1B2D-4D18-93D6-952A3DAB0A6C}" srcOrd="0" destOrd="0" parTransId="{3F3F0B32-356F-4CD3-AAF1-483E2A908689}" sibTransId="{916B125B-D35D-461D-9219-2C9112DB7C52}"/>
    <dgm:cxn modelId="{73B4D798-224E-474A-8324-53CFA2320015}" type="presOf" srcId="{39A054A5-1AE7-4DAD-9153-2C0D0E821383}" destId="{C2BA421F-0F2B-4031-9478-0F69AD15D960}" srcOrd="1" destOrd="0" presId="urn:microsoft.com/office/officeart/2009/3/layout/HorizontalOrganizationChart"/>
    <dgm:cxn modelId="{81D580B5-034B-4671-AF18-2DC07BB03D53}" type="presOf" srcId="{39A054A5-1AE7-4DAD-9153-2C0D0E821383}" destId="{0524D6A5-71FB-45B5-8DC4-F885169C5BB2}" srcOrd="0" destOrd="0" presId="urn:microsoft.com/office/officeart/2009/3/layout/HorizontalOrganizationChart"/>
    <dgm:cxn modelId="{015837C5-55D4-4223-AA93-442C5DE06910}" srcId="{17BCD442-1B2D-4D18-93D6-952A3DAB0A6C}" destId="{65CB9EA9-2365-4D88-B9E9-750EA586AEB7}" srcOrd="0" destOrd="0" parTransId="{35C5E789-AA14-470D-81E8-DBA9D717F585}" sibTransId="{47F392D0-5BAA-4004-AFF8-6222C1805BD8}"/>
    <dgm:cxn modelId="{77EF38C8-50B2-4DAB-991C-A774F26131F3}" type="presOf" srcId="{17BCD442-1B2D-4D18-93D6-952A3DAB0A6C}" destId="{21F8AE47-FAC9-420E-A705-CBE303458D75}" srcOrd="0" destOrd="0" presId="urn:microsoft.com/office/officeart/2009/3/layout/HorizontalOrganizationChart"/>
    <dgm:cxn modelId="{E64A41E1-125E-430B-8F66-8E67C4C8978E}" srcId="{65CB9EA9-2365-4D88-B9E9-750EA586AEB7}" destId="{4EE47595-5551-4D58-A315-235CD78AF9F4}" srcOrd="0" destOrd="0" parTransId="{3DAA5700-07E7-4B5A-A54E-E329C1E4B02D}" sibTransId="{507FB5E2-0E64-4905-A16F-D2A1E5BC4882}"/>
    <dgm:cxn modelId="{64B84AF8-F22C-44FB-BD45-ACDA3ADA145B}" srcId="{65CB9EA9-2365-4D88-B9E9-750EA586AEB7}" destId="{39A054A5-1AE7-4DAD-9153-2C0D0E821383}" srcOrd="1" destOrd="0" parTransId="{3EC84A53-E5A3-4DE6-807B-96B1DF7CAFE4}" sibTransId="{43C8DD08-3613-4441-A754-1E76A547BAC4}"/>
    <dgm:cxn modelId="{799E6DFE-2128-4B4A-93C5-88CB188786B3}" type="presOf" srcId="{3EC84A53-E5A3-4DE6-807B-96B1DF7CAFE4}" destId="{81CA9E6C-59C7-4F42-87D6-DB7814EFD3D4}" srcOrd="0" destOrd="0" presId="urn:microsoft.com/office/officeart/2009/3/layout/HorizontalOrganizationChart"/>
    <dgm:cxn modelId="{0AF3BD18-612A-49B9-9DF0-0670E0872842}" type="presParOf" srcId="{1F369B48-3D49-4393-B66B-F7AEA0DF6EF0}" destId="{0FF8C279-B85D-4485-88A0-E5F6A65D851B}" srcOrd="0" destOrd="0" presId="urn:microsoft.com/office/officeart/2009/3/layout/HorizontalOrganizationChart"/>
    <dgm:cxn modelId="{B4AB7A85-9DF3-449E-83DA-19BEB3A680B1}" type="presParOf" srcId="{0FF8C279-B85D-4485-88A0-E5F6A65D851B}" destId="{A8881E41-E93C-4984-8118-71C1FCFBD841}" srcOrd="0" destOrd="0" presId="urn:microsoft.com/office/officeart/2009/3/layout/HorizontalOrganizationChart"/>
    <dgm:cxn modelId="{DC0868C7-83DE-4E03-B50A-FCBAB128285E}" type="presParOf" srcId="{A8881E41-E93C-4984-8118-71C1FCFBD841}" destId="{21F8AE47-FAC9-420E-A705-CBE303458D75}" srcOrd="0" destOrd="0" presId="urn:microsoft.com/office/officeart/2009/3/layout/HorizontalOrganizationChart"/>
    <dgm:cxn modelId="{BA076186-36FF-490F-A2D3-B53CCBE52F77}" type="presParOf" srcId="{A8881E41-E93C-4984-8118-71C1FCFBD841}" destId="{017BA6E0-B595-4D30-94A1-890E8AC9AE15}" srcOrd="1" destOrd="0" presId="urn:microsoft.com/office/officeart/2009/3/layout/HorizontalOrganizationChart"/>
    <dgm:cxn modelId="{3483AAD8-AAD3-4369-89BF-53C13E8E34C0}" type="presParOf" srcId="{0FF8C279-B85D-4485-88A0-E5F6A65D851B}" destId="{28D9146F-A89E-4D00-AA1F-22C7C75F0D38}" srcOrd="1" destOrd="0" presId="urn:microsoft.com/office/officeart/2009/3/layout/HorizontalOrganizationChart"/>
    <dgm:cxn modelId="{6750F737-015C-4A56-A9B8-649A0B1D4887}" type="presParOf" srcId="{28D9146F-A89E-4D00-AA1F-22C7C75F0D38}" destId="{65FBF0DA-FABC-4F15-BF12-314234A056C7}" srcOrd="0" destOrd="0" presId="urn:microsoft.com/office/officeart/2009/3/layout/HorizontalOrganizationChart"/>
    <dgm:cxn modelId="{358AADAC-33F3-42BE-B8D0-E3DCF9D5B328}" type="presParOf" srcId="{28D9146F-A89E-4D00-AA1F-22C7C75F0D38}" destId="{77CBF1AD-D0A5-485F-A328-BFE9703F3894}" srcOrd="1" destOrd="0" presId="urn:microsoft.com/office/officeart/2009/3/layout/HorizontalOrganizationChart"/>
    <dgm:cxn modelId="{471FFA97-6621-4F92-A9BD-8C9DAAE4488E}" type="presParOf" srcId="{77CBF1AD-D0A5-485F-A328-BFE9703F3894}" destId="{96635E98-2FF3-4019-B2DD-D2E69BF38026}" srcOrd="0" destOrd="0" presId="urn:microsoft.com/office/officeart/2009/3/layout/HorizontalOrganizationChart"/>
    <dgm:cxn modelId="{9CACD466-D878-4F61-BF1B-6F7E5751066D}" type="presParOf" srcId="{96635E98-2FF3-4019-B2DD-D2E69BF38026}" destId="{8B734964-1A61-4123-94AC-15D587CF4620}" srcOrd="0" destOrd="0" presId="urn:microsoft.com/office/officeart/2009/3/layout/HorizontalOrganizationChart"/>
    <dgm:cxn modelId="{5CD68B01-2CE6-4F5F-A153-69F0CB9F3DD6}" type="presParOf" srcId="{96635E98-2FF3-4019-B2DD-D2E69BF38026}" destId="{5900BF17-2043-4216-993A-54FAEA992553}" srcOrd="1" destOrd="0" presId="urn:microsoft.com/office/officeart/2009/3/layout/HorizontalOrganizationChart"/>
    <dgm:cxn modelId="{21CC1B69-5ECC-4F79-979F-E1F54195B1A5}" type="presParOf" srcId="{77CBF1AD-D0A5-485F-A328-BFE9703F3894}" destId="{3C8784DE-CFC3-492C-AFB0-81BE04508C98}" srcOrd="1" destOrd="0" presId="urn:microsoft.com/office/officeart/2009/3/layout/HorizontalOrganizationChart"/>
    <dgm:cxn modelId="{25CE4081-8C36-4128-89F2-50975BF08E80}" type="presParOf" srcId="{3C8784DE-CFC3-492C-AFB0-81BE04508C98}" destId="{CADBB308-6121-407F-95AA-576F7F268155}" srcOrd="0" destOrd="0" presId="urn:microsoft.com/office/officeart/2009/3/layout/HorizontalOrganizationChart"/>
    <dgm:cxn modelId="{E12E19B1-F929-4BE9-A7C4-89327E17245A}" type="presParOf" srcId="{3C8784DE-CFC3-492C-AFB0-81BE04508C98}" destId="{67930AB4-B8BF-42F6-879E-98C29929490F}" srcOrd="1" destOrd="0" presId="urn:microsoft.com/office/officeart/2009/3/layout/HorizontalOrganizationChart"/>
    <dgm:cxn modelId="{B5AF2E2F-5C38-4417-BCD6-D005FC996272}" type="presParOf" srcId="{67930AB4-B8BF-42F6-879E-98C29929490F}" destId="{27572627-0FDD-49FA-A3A7-DAC0C0C02E53}" srcOrd="0" destOrd="0" presId="urn:microsoft.com/office/officeart/2009/3/layout/HorizontalOrganizationChart"/>
    <dgm:cxn modelId="{5D9B4E75-DC91-43D7-80FE-930764914813}" type="presParOf" srcId="{27572627-0FDD-49FA-A3A7-DAC0C0C02E53}" destId="{24534374-354F-4ED1-A984-9CD6C7941616}" srcOrd="0" destOrd="0" presId="urn:microsoft.com/office/officeart/2009/3/layout/HorizontalOrganizationChart"/>
    <dgm:cxn modelId="{94731827-C755-4C9F-8B13-1474BB08B1E0}" type="presParOf" srcId="{27572627-0FDD-49FA-A3A7-DAC0C0C02E53}" destId="{5DC29739-4A47-433D-BBB8-1C479AC1B00E}" srcOrd="1" destOrd="0" presId="urn:microsoft.com/office/officeart/2009/3/layout/HorizontalOrganizationChart"/>
    <dgm:cxn modelId="{AC56FF8D-FCBD-4792-A2F8-EDA5EFB17914}" type="presParOf" srcId="{67930AB4-B8BF-42F6-879E-98C29929490F}" destId="{0FE21E87-3546-4C0C-AC23-D703486A64B6}" srcOrd="1" destOrd="0" presId="urn:microsoft.com/office/officeart/2009/3/layout/HorizontalOrganizationChart"/>
    <dgm:cxn modelId="{884CAD69-078D-45D0-8F8B-F8B0B6427E95}" type="presParOf" srcId="{67930AB4-B8BF-42F6-879E-98C29929490F}" destId="{FE9CA969-8893-445A-8C14-AE924A30ADB2}" srcOrd="2" destOrd="0" presId="urn:microsoft.com/office/officeart/2009/3/layout/HorizontalOrganizationChart"/>
    <dgm:cxn modelId="{1B12B26E-DDAF-4B25-AA36-D12ECDB75BA8}" type="presParOf" srcId="{3C8784DE-CFC3-492C-AFB0-81BE04508C98}" destId="{81CA9E6C-59C7-4F42-87D6-DB7814EFD3D4}" srcOrd="2" destOrd="0" presId="urn:microsoft.com/office/officeart/2009/3/layout/HorizontalOrganizationChart"/>
    <dgm:cxn modelId="{8E98D72C-1005-457B-9A2F-DBED8B280F7A}" type="presParOf" srcId="{3C8784DE-CFC3-492C-AFB0-81BE04508C98}" destId="{936D6F7F-2590-4A20-BC84-CCBF8E821042}" srcOrd="3" destOrd="0" presId="urn:microsoft.com/office/officeart/2009/3/layout/HorizontalOrganizationChart"/>
    <dgm:cxn modelId="{DC4D4AE4-535E-4E8F-821A-36AE2FDEAE24}" type="presParOf" srcId="{936D6F7F-2590-4A20-BC84-CCBF8E821042}" destId="{4962A03C-8319-4C65-8A13-C80F6D6915E5}" srcOrd="0" destOrd="0" presId="urn:microsoft.com/office/officeart/2009/3/layout/HorizontalOrganizationChart"/>
    <dgm:cxn modelId="{35EC4D2D-AEEB-4362-8487-B272F6D69541}" type="presParOf" srcId="{4962A03C-8319-4C65-8A13-C80F6D6915E5}" destId="{0524D6A5-71FB-45B5-8DC4-F885169C5BB2}" srcOrd="0" destOrd="0" presId="urn:microsoft.com/office/officeart/2009/3/layout/HorizontalOrganizationChart"/>
    <dgm:cxn modelId="{04C2AD0E-68AE-4027-9CDC-109297CD2B17}" type="presParOf" srcId="{4962A03C-8319-4C65-8A13-C80F6D6915E5}" destId="{C2BA421F-0F2B-4031-9478-0F69AD15D960}" srcOrd="1" destOrd="0" presId="urn:microsoft.com/office/officeart/2009/3/layout/HorizontalOrganizationChart"/>
    <dgm:cxn modelId="{C6B14ECE-6538-47C7-9D8A-D9C9B1C79D9C}" type="presParOf" srcId="{936D6F7F-2590-4A20-BC84-CCBF8E821042}" destId="{D6A72757-BDBA-411B-AA95-28FBAD79B3F2}" srcOrd="1" destOrd="0" presId="urn:microsoft.com/office/officeart/2009/3/layout/HorizontalOrganizationChart"/>
    <dgm:cxn modelId="{336DF86C-BB65-4CD0-BCDB-2B0F00BA6185}" type="presParOf" srcId="{936D6F7F-2590-4A20-BC84-CCBF8E821042}" destId="{F96F959A-3E0D-41D4-A391-1C76F6A2F8D6}" srcOrd="2" destOrd="0" presId="urn:microsoft.com/office/officeart/2009/3/layout/HorizontalOrganizationChart"/>
    <dgm:cxn modelId="{F0657B0F-38A0-4000-AC5C-EFF43FFEEE0E}" type="presParOf" srcId="{77CBF1AD-D0A5-485F-A328-BFE9703F3894}" destId="{A1911FCE-723F-4FA6-ABAD-CA6CF8C1F3B9}" srcOrd="2" destOrd="0" presId="urn:microsoft.com/office/officeart/2009/3/layout/HorizontalOrganizationChart"/>
    <dgm:cxn modelId="{D0F46F0C-D0E1-4BED-A91B-869816CDF71A}" type="presParOf" srcId="{0FF8C279-B85D-4485-88A0-E5F6A65D851B}" destId="{AEAB4751-4BFB-42B2-A378-75874CF58AD7}"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18423AE3-81BB-4989-854A-38EF7858AB08}" type="doc">
      <dgm:prSet loTypeId="urn:microsoft.com/office/officeart/2005/8/layout/process1" loCatId="process" qsTypeId="urn:microsoft.com/office/officeart/2005/8/quickstyle/simple1" qsCatId="simple" csTypeId="urn:microsoft.com/office/officeart/2005/8/colors/accent0_1" csCatId="mainScheme" phldr="1"/>
      <dgm:spPr/>
      <dgm:t>
        <a:bodyPr/>
        <a:lstStyle/>
        <a:p>
          <a:endParaRPr lang="es-PE"/>
        </a:p>
      </dgm:t>
    </dgm:pt>
    <dgm:pt modelId="{4C341601-D9D0-4B39-B341-19E6A4377117}">
      <dgm:prSet/>
      <dgm:spPr/>
      <dgm:t>
        <a:bodyPr/>
        <a:lstStyle/>
        <a:p>
          <a:r>
            <a:rPr lang="es-MX" b="0" i="0" dirty="0"/>
            <a:t>La nulidad de oficio solo puede ser declarada por el funcionario </a:t>
          </a:r>
          <a:r>
            <a:rPr lang="es-MX" b="1" i="0" u="sng" dirty="0"/>
            <a:t>jerárquico superior </a:t>
          </a:r>
          <a:r>
            <a:rPr lang="es-MX" b="0" i="0" dirty="0"/>
            <a:t>al que expidió el acto que se invalida. </a:t>
          </a:r>
          <a:endParaRPr lang="es-PE" dirty="0"/>
        </a:p>
      </dgm:t>
    </dgm:pt>
    <dgm:pt modelId="{FD5C8E9C-CFAC-4E77-B479-F13A70B8EF18}" type="parTrans" cxnId="{BD7C8248-35E0-4F35-8D9B-BE9FE4184E23}">
      <dgm:prSet/>
      <dgm:spPr/>
      <dgm:t>
        <a:bodyPr/>
        <a:lstStyle/>
        <a:p>
          <a:endParaRPr lang="es-PE"/>
        </a:p>
      </dgm:t>
    </dgm:pt>
    <dgm:pt modelId="{30F86A0C-7623-45E4-9A5A-37EDF3D7A757}" type="sibTrans" cxnId="{BD7C8248-35E0-4F35-8D9B-BE9FE4184E23}">
      <dgm:prSet/>
      <dgm:spPr/>
      <dgm:t>
        <a:bodyPr/>
        <a:lstStyle/>
        <a:p>
          <a:endParaRPr lang="es-PE"/>
        </a:p>
      </dgm:t>
    </dgm:pt>
    <dgm:pt modelId="{93F17BC7-031F-4122-9952-FF80B181D543}">
      <dgm:prSet/>
      <dgm:spPr/>
      <dgm:t>
        <a:bodyPr/>
        <a:lstStyle/>
        <a:p>
          <a:r>
            <a:rPr lang="es-MX" b="0" i="0" dirty="0"/>
            <a:t>Si se tratara de un acto emitido por una autoridad que no está sometida a subordinación jerárquica, la nulidad es declarada por resolución del </a:t>
          </a:r>
          <a:r>
            <a:rPr lang="es-MX" b="1" i="0" u="sng" dirty="0"/>
            <a:t>mismo funcionario</a:t>
          </a:r>
          <a:r>
            <a:rPr lang="es-MX" b="0" i="0" dirty="0"/>
            <a:t>.</a:t>
          </a:r>
          <a:endParaRPr lang="es-PE" dirty="0"/>
        </a:p>
      </dgm:t>
    </dgm:pt>
    <dgm:pt modelId="{514C7557-08B6-4F39-97FE-4D7EC00C499E}" type="parTrans" cxnId="{593C24C9-C91A-47DB-9687-E378223E935E}">
      <dgm:prSet/>
      <dgm:spPr/>
      <dgm:t>
        <a:bodyPr/>
        <a:lstStyle/>
        <a:p>
          <a:endParaRPr lang="es-PE"/>
        </a:p>
      </dgm:t>
    </dgm:pt>
    <dgm:pt modelId="{3FCA9DB8-6310-41BC-8455-A975DE31AD0F}" type="sibTrans" cxnId="{593C24C9-C91A-47DB-9687-E378223E935E}">
      <dgm:prSet/>
      <dgm:spPr/>
      <dgm:t>
        <a:bodyPr/>
        <a:lstStyle/>
        <a:p>
          <a:endParaRPr lang="es-PE"/>
        </a:p>
      </dgm:t>
    </dgm:pt>
    <dgm:pt modelId="{E90F1E0D-889C-4DEB-9DEC-749A8B7FA46F}" type="pres">
      <dgm:prSet presAssocID="{18423AE3-81BB-4989-854A-38EF7858AB08}" presName="Name0" presStyleCnt="0">
        <dgm:presLayoutVars>
          <dgm:dir/>
          <dgm:resizeHandles val="exact"/>
        </dgm:presLayoutVars>
      </dgm:prSet>
      <dgm:spPr/>
    </dgm:pt>
    <dgm:pt modelId="{0C6B068B-0086-4834-BF2A-3D1107D84A5F}" type="pres">
      <dgm:prSet presAssocID="{4C341601-D9D0-4B39-B341-19E6A4377117}" presName="node" presStyleLbl="node1" presStyleIdx="0" presStyleCnt="2">
        <dgm:presLayoutVars>
          <dgm:bulletEnabled val="1"/>
        </dgm:presLayoutVars>
      </dgm:prSet>
      <dgm:spPr/>
    </dgm:pt>
    <dgm:pt modelId="{519A3A24-3752-4702-A4F6-1F9BD1E4E479}" type="pres">
      <dgm:prSet presAssocID="{30F86A0C-7623-45E4-9A5A-37EDF3D7A757}" presName="sibTrans" presStyleLbl="sibTrans2D1" presStyleIdx="0" presStyleCnt="1"/>
      <dgm:spPr/>
    </dgm:pt>
    <dgm:pt modelId="{E9B01109-A92E-4830-94E9-64FACE77C594}" type="pres">
      <dgm:prSet presAssocID="{30F86A0C-7623-45E4-9A5A-37EDF3D7A757}" presName="connectorText" presStyleLbl="sibTrans2D1" presStyleIdx="0" presStyleCnt="1"/>
      <dgm:spPr/>
    </dgm:pt>
    <dgm:pt modelId="{D01D7A80-43FC-4EF5-8ECF-125DF49C179C}" type="pres">
      <dgm:prSet presAssocID="{93F17BC7-031F-4122-9952-FF80B181D543}" presName="node" presStyleLbl="node1" presStyleIdx="1" presStyleCnt="2">
        <dgm:presLayoutVars>
          <dgm:bulletEnabled val="1"/>
        </dgm:presLayoutVars>
      </dgm:prSet>
      <dgm:spPr/>
    </dgm:pt>
  </dgm:ptLst>
  <dgm:cxnLst>
    <dgm:cxn modelId="{922C5800-AC0D-4B2C-B8E6-D5E124620E13}" type="presOf" srcId="{93F17BC7-031F-4122-9952-FF80B181D543}" destId="{D01D7A80-43FC-4EF5-8ECF-125DF49C179C}" srcOrd="0" destOrd="0" presId="urn:microsoft.com/office/officeart/2005/8/layout/process1"/>
    <dgm:cxn modelId="{E4AAA61E-D4FB-4B4D-A971-F69424B6B872}" type="presOf" srcId="{30F86A0C-7623-45E4-9A5A-37EDF3D7A757}" destId="{E9B01109-A92E-4830-94E9-64FACE77C594}" srcOrd="1" destOrd="0" presId="urn:microsoft.com/office/officeart/2005/8/layout/process1"/>
    <dgm:cxn modelId="{BD7C8248-35E0-4F35-8D9B-BE9FE4184E23}" srcId="{18423AE3-81BB-4989-854A-38EF7858AB08}" destId="{4C341601-D9D0-4B39-B341-19E6A4377117}" srcOrd="0" destOrd="0" parTransId="{FD5C8E9C-CFAC-4E77-B479-F13A70B8EF18}" sibTransId="{30F86A0C-7623-45E4-9A5A-37EDF3D7A757}"/>
    <dgm:cxn modelId="{6826DB48-B72F-4672-931D-62E8BFE0470B}" type="presOf" srcId="{18423AE3-81BB-4989-854A-38EF7858AB08}" destId="{E90F1E0D-889C-4DEB-9DEC-749A8B7FA46F}" srcOrd="0" destOrd="0" presId="urn:microsoft.com/office/officeart/2005/8/layout/process1"/>
    <dgm:cxn modelId="{22B95582-9DEA-4025-9ADE-DCFB00599832}" type="presOf" srcId="{30F86A0C-7623-45E4-9A5A-37EDF3D7A757}" destId="{519A3A24-3752-4702-A4F6-1F9BD1E4E479}" srcOrd="0" destOrd="0" presId="urn:microsoft.com/office/officeart/2005/8/layout/process1"/>
    <dgm:cxn modelId="{02FD89C3-6A9D-4DCB-AB7B-A4907515CB97}" type="presOf" srcId="{4C341601-D9D0-4B39-B341-19E6A4377117}" destId="{0C6B068B-0086-4834-BF2A-3D1107D84A5F}" srcOrd="0" destOrd="0" presId="urn:microsoft.com/office/officeart/2005/8/layout/process1"/>
    <dgm:cxn modelId="{593C24C9-C91A-47DB-9687-E378223E935E}" srcId="{18423AE3-81BB-4989-854A-38EF7858AB08}" destId="{93F17BC7-031F-4122-9952-FF80B181D543}" srcOrd="1" destOrd="0" parTransId="{514C7557-08B6-4F39-97FE-4D7EC00C499E}" sibTransId="{3FCA9DB8-6310-41BC-8455-A975DE31AD0F}"/>
    <dgm:cxn modelId="{1E398F0F-3D34-4FAD-9C37-5B0640E66E72}" type="presParOf" srcId="{E90F1E0D-889C-4DEB-9DEC-749A8B7FA46F}" destId="{0C6B068B-0086-4834-BF2A-3D1107D84A5F}" srcOrd="0" destOrd="0" presId="urn:microsoft.com/office/officeart/2005/8/layout/process1"/>
    <dgm:cxn modelId="{9CF21F76-86EE-4201-B523-5A21E0FEA48E}" type="presParOf" srcId="{E90F1E0D-889C-4DEB-9DEC-749A8B7FA46F}" destId="{519A3A24-3752-4702-A4F6-1F9BD1E4E479}" srcOrd="1" destOrd="0" presId="urn:microsoft.com/office/officeart/2005/8/layout/process1"/>
    <dgm:cxn modelId="{AD3ED08D-2CEC-442C-9EAF-A689968487EA}" type="presParOf" srcId="{519A3A24-3752-4702-A4F6-1F9BD1E4E479}" destId="{E9B01109-A92E-4830-94E9-64FACE77C594}" srcOrd="0" destOrd="0" presId="urn:microsoft.com/office/officeart/2005/8/layout/process1"/>
    <dgm:cxn modelId="{24D5D713-805A-4D22-8FA7-23EAA60A5C00}" type="presParOf" srcId="{E90F1E0D-889C-4DEB-9DEC-749A8B7FA46F}" destId="{D01D7A80-43FC-4EF5-8ECF-125DF49C179C}"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6C47452-D230-4733-94CD-B89599D2C75D}" type="doc">
      <dgm:prSet loTypeId="urn:microsoft.com/office/officeart/2005/8/layout/process1" loCatId="process" qsTypeId="urn:microsoft.com/office/officeart/2005/8/quickstyle/simple1" qsCatId="simple" csTypeId="urn:microsoft.com/office/officeart/2005/8/colors/accent0_1" csCatId="mainScheme" phldr="1"/>
      <dgm:spPr/>
      <dgm:t>
        <a:bodyPr/>
        <a:lstStyle/>
        <a:p>
          <a:endParaRPr lang="es-PE"/>
        </a:p>
      </dgm:t>
    </dgm:pt>
    <dgm:pt modelId="{4E6447C0-09CA-4F78-8546-9079843DC72D}">
      <dgm:prSet/>
      <dgm:spPr/>
      <dgm:t>
        <a:bodyPr/>
        <a:lstStyle/>
        <a:p>
          <a:r>
            <a:rPr lang="es-MX" b="0" i="0" dirty="0"/>
            <a:t>Además de declarar la nulidad, la autoridad puede resolver sobre el fondo del asunto de contarse con los elementos suficientes para ello. </a:t>
          </a:r>
          <a:endParaRPr lang="es-PE" dirty="0"/>
        </a:p>
      </dgm:t>
    </dgm:pt>
    <dgm:pt modelId="{2940D140-F2A6-461A-BFC2-3E7E9A67528C}" type="parTrans" cxnId="{EC3F4304-895F-4E43-9A3C-D3DA90736DCA}">
      <dgm:prSet/>
      <dgm:spPr/>
      <dgm:t>
        <a:bodyPr/>
        <a:lstStyle/>
        <a:p>
          <a:endParaRPr lang="es-PE"/>
        </a:p>
      </dgm:t>
    </dgm:pt>
    <dgm:pt modelId="{5340B788-025C-4779-AC6F-5C81F2949EFB}" type="sibTrans" cxnId="{EC3F4304-895F-4E43-9A3C-D3DA90736DCA}">
      <dgm:prSet/>
      <dgm:spPr/>
      <dgm:t>
        <a:bodyPr/>
        <a:lstStyle/>
        <a:p>
          <a:endParaRPr lang="es-PE"/>
        </a:p>
      </dgm:t>
    </dgm:pt>
    <dgm:pt modelId="{353F9441-1323-4A46-96E3-A3439567796A}">
      <dgm:prSet/>
      <dgm:spPr/>
      <dgm:t>
        <a:bodyPr/>
        <a:lstStyle/>
        <a:p>
          <a:r>
            <a:rPr lang="es-MX" b="0" i="0" dirty="0"/>
            <a:t>En este caso, este extremo sólo puede ser objeto de reconsideración. </a:t>
          </a:r>
          <a:endParaRPr lang="es-PE" dirty="0"/>
        </a:p>
      </dgm:t>
    </dgm:pt>
    <dgm:pt modelId="{07F76A89-B80F-4743-B693-DBBF0357E1C8}" type="parTrans" cxnId="{DC15F67B-20C5-4A08-9498-3B03903A4D03}">
      <dgm:prSet/>
      <dgm:spPr/>
      <dgm:t>
        <a:bodyPr/>
        <a:lstStyle/>
        <a:p>
          <a:endParaRPr lang="es-PE"/>
        </a:p>
      </dgm:t>
    </dgm:pt>
    <dgm:pt modelId="{C62354C4-A730-4A30-87CD-BF5C65FA4306}" type="sibTrans" cxnId="{DC15F67B-20C5-4A08-9498-3B03903A4D03}">
      <dgm:prSet/>
      <dgm:spPr/>
      <dgm:t>
        <a:bodyPr/>
        <a:lstStyle/>
        <a:p>
          <a:endParaRPr lang="es-PE"/>
        </a:p>
      </dgm:t>
    </dgm:pt>
    <dgm:pt modelId="{A1093D2D-F1CF-4C76-B292-647F3E1E0AA2}">
      <dgm:prSet/>
      <dgm:spPr/>
      <dgm:t>
        <a:bodyPr/>
        <a:lstStyle/>
        <a:p>
          <a:r>
            <a:rPr lang="es-MX" b="0" i="0" dirty="0"/>
            <a:t>Cuando no sea posible pronunciarse sobre el fondo del asunto, se dispone la reposición del procedimiento al momento en que el vicio se produjo.</a:t>
          </a:r>
          <a:endParaRPr lang="es-PE" dirty="0"/>
        </a:p>
      </dgm:t>
    </dgm:pt>
    <dgm:pt modelId="{50595939-79A0-4DE8-9EA3-7A0C47D11E71}" type="parTrans" cxnId="{626954D8-5263-4E34-805C-81397DF5097B}">
      <dgm:prSet/>
      <dgm:spPr/>
      <dgm:t>
        <a:bodyPr/>
        <a:lstStyle/>
        <a:p>
          <a:endParaRPr lang="es-PE"/>
        </a:p>
      </dgm:t>
    </dgm:pt>
    <dgm:pt modelId="{761FB2F4-460E-4F7F-B1AE-58D6FC7435BE}" type="sibTrans" cxnId="{626954D8-5263-4E34-805C-81397DF5097B}">
      <dgm:prSet/>
      <dgm:spPr/>
      <dgm:t>
        <a:bodyPr/>
        <a:lstStyle/>
        <a:p>
          <a:endParaRPr lang="es-PE"/>
        </a:p>
      </dgm:t>
    </dgm:pt>
    <dgm:pt modelId="{BAAEAFE2-AE95-4A60-A0ED-904AFFB82BB1}" type="pres">
      <dgm:prSet presAssocID="{46C47452-D230-4733-94CD-B89599D2C75D}" presName="Name0" presStyleCnt="0">
        <dgm:presLayoutVars>
          <dgm:dir/>
          <dgm:resizeHandles val="exact"/>
        </dgm:presLayoutVars>
      </dgm:prSet>
      <dgm:spPr/>
    </dgm:pt>
    <dgm:pt modelId="{DA6CAC87-9807-41B1-B4FA-9FEEE1672540}" type="pres">
      <dgm:prSet presAssocID="{4E6447C0-09CA-4F78-8546-9079843DC72D}" presName="node" presStyleLbl="node1" presStyleIdx="0" presStyleCnt="3" custScaleY="147808">
        <dgm:presLayoutVars>
          <dgm:bulletEnabled val="1"/>
        </dgm:presLayoutVars>
      </dgm:prSet>
      <dgm:spPr/>
    </dgm:pt>
    <dgm:pt modelId="{83DFBE60-AAB7-472F-A392-D13023558B19}" type="pres">
      <dgm:prSet presAssocID="{5340B788-025C-4779-AC6F-5C81F2949EFB}" presName="sibTrans" presStyleLbl="sibTrans2D1" presStyleIdx="0" presStyleCnt="2"/>
      <dgm:spPr/>
    </dgm:pt>
    <dgm:pt modelId="{08BAA85E-710D-4C93-820F-D180C788A8EA}" type="pres">
      <dgm:prSet presAssocID="{5340B788-025C-4779-AC6F-5C81F2949EFB}" presName="connectorText" presStyleLbl="sibTrans2D1" presStyleIdx="0" presStyleCnt="2"/>
      <dgm:spPr/>
    </dgm:pt>
    <dgm:pt modelId="{F414A1C4-FF94-4274-BAC7-ED5EEC0C3F7A}" type="pres">
      <dgm:prSet presAssocID="{353F9441-1323-4A46-96E3-A3439567796A}" presName="node" presStyleLbl="node1" presStyleIdx="1" presStyleCnt="3" custScaleY="147808">
        <dgm:presLayoutVars>
          <dgm:bulletEnabled val="1"/>
        </dgm:presLayoutVars>
      </dgm:prSet>
      <dgm:spPr/>
    </dgm:pt>
    <dgm:pt modelId="{B1774B00-005A-4455-ABA5-7952F8B8F5C4}" type="pres">
      <dgm:prSet presAssocID="{C62354C4-A730-4A30-87CD-BF5C65FA4306}" presName="sibTrans" presStyleLbl="sibTrans2D1" presStyleIdx="1" presStyleCnt="2"/>
      <dgm:spPr/>
    </dgm:pt>
    <dgm:pt modelId="{2AFC5DD5-A422-4044-94CF-3F8B94CF56D5}" type="pres">
      <dgm:prSet presAssocID="{C62354C4-A730-4A30-87CD-BF5C65FA4306}" presName="connectorText" presStyleLbl="sibTrans2D1" presStyleIdx="1" presStyleCnt="2"/>
      <dgm:spPr/>
    </dgm:pt>
    <dgm:pt modelId="{B7BEC31F-B446-4F32-A297-C0C98F6FD028}" type="pres">
      <dgm:prSet presAssocID="{A1093D2D-F1CF-4C76-B292-647F3E1E0AA2}" presName="node" presStyleLbl="node1" presStyleIdx="2" presStyleCnt="3" custScaleY="147808">
        <dgm:presLayoutVars>
          <dgm:bulletEnabled val="1"/>
        </dgm:presLayoutVars>
      </dgm:prSet>
      <dgm:spPr/>
    </dgm:pt>
  </dgm:ptLst>
  <dgm:cxnLst>
    <dgm:cxn modelId="{EC3F4304-895F-4E43-9A3C-D3DA90736DCA}" srcId="{46C47452-D230-4733-94CD-B89599D2C75D}" destId="{4E6447C0-09CA-4F78-8546-9079843DC72D}" srcOrd="0" destOrd="0" parTransId="{2940D140-F2A6-461A-BFC2-3E7E9A67528C}" sibTransId="{5340B788-025C-4779-AC6F-5C81F2949EFB}"/>
    <dgm:cxn modelId="{59929811-E89B-48AF-9F19-327B4D8A3629}" type="presOf" srcId="{5340B788-025C-4779-AC6F-5C81F2949EFB}" destId="{83DFBE60-AAB7-472F-A392-D13023558B19}" srcOrd="0" destOrd="0" presId="urn:microsoft.com/office/officeart/2005/8/layout/process1"/>
    <dgm:cxn modelId="{74A1C130-C8FD-4A2A-A5EC-34F6C4E096DF}" type="presOf" srcId="{4E6447C0-09CA-4F78-8546-9079843DC72D}" destId="{DA6CAC87-9807-41B1-B4FA-9FEEE1672540}" srcOrd="0" destOrd="0" presId="urn:microsoft.com/office/officeart/2005/8/layout/process1"/>
    <dgm:cxn modelId="{16866B32-87E5-438F-836B-F26D2AA032C0}" type="presOf" srcId="{C62354C4-A730-4A30-87CD-BF5C65FA4306}" destId="{B1774B00-005A-4455-ABA5-7952F8B8F5C4}" srcOrd="0" destOrd="0" presId="urn:microsoft.com/office/officeart/2005/8/layout/process1"/>
    <dgm:cxn modelId="{ABFCE03A-C19A-4732-8DEA-3A813BAB66FF}" type="presOf" srcId="{46C47452-D230-4733-94CD-B89599D2C75D}" destId="{BAAEAFE2-AE95-4A60-A0ED-904AFFB82BB1}" srcOrd="0" destOrd="0" presId="urn:microsoft.com/office/officeart/2005/8/layout/process1"/>
    <dgm:cxn modelId="{DC15F67B-20C5-4A08-9498-3B03903A4D03}" srcId="{46C47452-D230-4733-94CD-B89599D2C75D}" destId="{353F9441-1323-4A46-96E3-A3439567796A}" srcOrd="1" destOrd="0" parTransId="{07F76A89-B80F-4743-B693-DBBF0357E1C8}" sibTransId="{C62354C4-A730-4A30-87CD-BF5C65FA4306}"/>
    <dgm:cxn modelId="{C227098A-BC03-4D5A-A64F-FEE408B2C58F}" type="presOf" srcId="{C62354C4-A730-4A30-87CD-BF5C65FA4306}" destId="{2AFC5DD5-A422-4044-94CF-3F8B94CF56D5}" srcOrd="1" destOrd="0" presId="urn:microsoft.com/office/officeart/2005/8/layout/process1"/>
    <dgm:cxn modelId="{5354A4BF-57DE-4123-A5CF-89E72CA1A3EE}" type="presOf" srcId="{A1093D2D-F1CF-4C76-B292-647F3E1E0AA2}" destId="{B7BEC31F-B446-4F32-A297-C0C98F6FD028}" srcOrd="0" destOrd="0" presId="urn:microsoft.com/office/officeart/2005/8/layout/process1"/>
    <dgm:cxn modelId="{10DDEDC5-923E-4374-A704-0D37378CB37D}" type="presOf" srcId="{5340B788-025C-4779-AC6F-5C81F2949EFB}" destId="{08BAA85E-710D-4C93-820F-D180C788A8EA}" srcOrd="1" destOrd="0" presId="urn:microsoft.com/office/officeart/2005/8/layout/process1"/>
    <dgm:cxn modelId="{626954D8-5263-4E34-805C-81397DF5097B}" srcId="{46C47452-D230-4733-94CD-B89599D2C75D}" destId="{A1093D2D-F1CF-4C76-B292-647F3E1E0AA2}" srcOrd="2" destOrd="0" parTransId="{50595939-79A0-4DE8-9EA3-7A0C47D11E71}" sibTransId="{761FB2F4-460E-4F7F-B1AE-58D6FC7435BE}"/>
    <dgm:cxn modelId="{E2587CF5-5F3F-4218-B781-7BDCFDE30E55}" type="presOf" srcId="{353F9441-1323-4A46-96E3-A3439567796A}" destId="{F414A1C4-FF94-4274-BAC7-ED5EEC0C3F7A}" srcOrd="0" destOrd="0" presId="urn:microsoft.com/office/officeart/2005/8/layout/process1"/>
    <dgm:cxn modelId="{DF6979D9-F604-4A45-8973-39C115D2A2B1}" type="presParOf" srcId="{BAAEAFE2-AE95-4A60-A0ED-904AFFB82BB1}" destId="{DA6CAC87-9807-41B1-B4FA-9FEEE1672540}" srcOrd="0" destOrd="0" presId="urn:microsoft.com/office/officeart/2005/8/layout/process1"/>
    <dgm:cxn modelId="{61A9B43F-4573-4ED4-9B89-C42AB2C443DB}" type="presParOf" srcId="{BAAEAFE2-AE95-4A60-A0ED-904AFFB82BB1}" destId="{83DFBE60-AAB7-472F-A392-D13023558B19}" srcOrd="1" destOrd="0" presId="urn:microsoft.com/office/officeart/2005/8/layout/process1"/>
    <dgm:cxn modelId="{4804125D-3C44-40C7-9313-204282D0C75F}" type="presParOf" srcId="{83DFBE60-AAB7-472F-A392-D13023558B19}" destId="{08BAA85E-710D-4C93-820F-D180C788A8EA}" srcOrd="0" destOrd="0" presId="urn:microsoft.com/office/officeart/2005/8/layout/process1"/>
    <dgm:cxn modelId="{2F6636AE-F5A7-4B36-899B-3298BA66DDF7}" type="presParOf" srcId="{BAAEAFE2-AE95-4A60-A0ED-904AFFB82BB1}" destId="{F414A1C4-FF94-4274-BAC7-ED5EEC0C3F7A}" srcOrd="2" destOrd="0" presId="urn:microsoft.com/office/officeart/2005/8/layout/process1"/>
    <dgm:cxn modelId="{A616FD74-AD77-4F8A-BE73-D994B602E4E6}" type="presParOf" srcId="{BAAEAFE2-AE95-4A60-A0ED-904AFFB82BB1}" destId="{B1774B00-005A-4455-ABA5-7952F8B8F5C4}" srcOrd="3" destOrd="0" presId="urn:microsoft.com/office/officeart/2005/8/layout/process1"/>
    <dgm:cxn modelId="{AA033992-B390-434B-B826-B10731D15991}" type="presParOf" srcId="{B1774B00-005A-4455-ABA5-7952F8B8F5C4}" destId="{2AFC5DD5-A422-4044-94CF-3F8B94CF56D5}" srcOrd="0" destOrd="0" presId="urn:microsoft.com/office/officeart/2005/8/layout/process1"/>
    <dgm:cxn modelId="{984E1677-A43A-4DEC-BEDA-E5D3D7312386}" type="presParOf" srcId="{BAAEAFE2-AE95-4A60-A0ED-904AFFB82BB1}" destId="{B7BEC31F-B446-4F32-A297-C0C98F6FD028}"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18851787-3F49-4908-9632-2DC464EEBAC4}" type="doc">
      <dgm:prSet loTypeId="urn:microsoft.com/office/officeart/2005/8/layout/bProcess3" loCatId="process" qsTypeId="urn:microsoft.com/office/officeart/2005/8/quickstyle/simple1" qsCatId="simple" csTypeId="urn:microsoft.com/office/officeart/2005/8/colors/accent0_1" csCatId="mainScheme"/>
      <dgm:spPr/>
      <dgm:t>
        <a:bodyPr/>
        <a:lstStyle/>
        <a:p>
          <a:endParaRPr lang="es-PE"/>
        </a:p>
      </dgm:t>
    </dgm:pt>
    <dgm:pt modelId="{A8961F2E-36E5-400D-929C-841F9AF66B5D}">
      <dgm:prSet/>
      <dgm:spPr/>
      <dgm:t>
        <a:bodyPr/>
        <a:lstStyle/>
        <a:p>
          <a:r>
            <a:rPr lang="es-MX" dirty="0"/>
            <a:t>Procedimiento</a:t>
          </a:r>
          <a:r>
            <a:rPr lang="es-MX" b="0" i="0" dirty="0"/>
            <a:t> de declaración de nulidad de oficio de un acto administrativo favorable al administrado.</a:t>
          </a:r>
          <a:endParaRPr lang="es-PE" dirty="0"/>
        </a:p>
      </dgm:t>
    </dgm:pt>
    <dgm:pt modelId="{701142F0-0BC9-4328-BC45-B0EC9A8D84CC}" type="parTrans" cxnId="{597C31B3-9AF9-4C80-937D-CA956C62A427}">
      <dgm:prSet/>
      <dgm:spPr/>
      <dgm:t>
        <a:bodyPr/>
        <a:lstStyle/>
        <a:p>
          <a:endParaRPr lang="es-PE"/>
        </a:p>
      </dgm:t>
    </dgm:pt>
    <dgm:pt modelId="{7FED5F8D-280B-4659-BF57-8BB6ED07D10D}" type="sibTrans" cxnId="{597C31B3-9AF9-4C80-937D-CA956C62A427}">
      <dgm:prSet/>
      <dgm:spPr/>
      <dgm:t>
        <a:bodyPr/>
        <a:lstStyle/>
        <a:p>
          <a:endParaRPr lang="es-PE"/>
        </a:p>
      </dgm:t>
    </dgm:pt>
    <dgm:pt modelId="{48A27419-72FE-4735-BB40-3A2DEC18224F}">
      <dgm:prSet/>
      <dgm:spPr/>
      <dgm:t>
        <a:bodyPr/>
        <a:lstStyle/>
        <a:p>
          <a:r>
            <a:rPr lang="es-MX"/>
            <a:t>Acto de inicio de procedimiento de nulidad de oficio que corre traslado al administrado favorecido con el acto administrativo</a:t>
          </a:r>
          <a:endParaRPr lang="es-PE"/>
        </a:p>
      </dgm:t>
    </dgm:pt>
    <dgm:pt modelId="{3419BAB1-7101-43BB-A8A8-9E901087519D}" type="parTrans" cxnId="{74C02170-9C0D-4A9F-B4F5-6B29F44EA7BC}">
      <dgm:prSet/>
      <dgm:spPr/>
      <dgm:t>
        <a:bodyPr/>
        <a:lstStyle/>
        <a:p>
          <a:endParaRPr lang="es-PE"/>
        </a:p>
      </dgm:t>
    </dgm:pt>
    <dgm:pt modelId="{5B784858-A7CA-4F8A-BB03-A148174A6156}" type="sibTrans" cxnId="{74C02170-9C0D-4A9F-B4F5-6B29F44EA7BC}">
      <dgm:prSet/>
      <dgm:spPr/>
      <dgm:t>
        <a:bodyPr/>
        <a:lstStyle/>
        <a:p>
          <a:endParaRPr lang="es-PE"/>
        </a:p>
      </dgm:t>
    </dgm:pt>
    <dgm:pt modelId="{D9AA646D-15C5-41DA-B5E3-6B847FD0BDC6}">
      <dgm:prSet/>
      <dgm:spPr/>
      <dgm:t>
        <a:bodyPr/>
        <a:lstStyle/>
        <a:p>
          <a:r>
            <a:rPr lang="es-MX" b="0" i="0"/>
            <a:t>Notificación del acto de inicio de procedimiento de nulidad de oficio</a:t>
          </a:r>
          <a:endParaRPr lang="es-PE"/>
        </a:p>
      </dgm:t>
    </dgm:pt>
    <dgm:pt modelId="{CFC41423-5B53-4CB8-AF6D-EFF7E37AEBCF}" type="parTrans" cxnId="{48E76C05-A88C-42AE-BDA7-C48CD8D42AE4}">
      <dgm:prSet/>
      <dgm:spPr/>
      <dgm:t>
        <a:bodyPr/>
        <a:lstStyle/>
        <a:p>
          <a:endParaRPr lang="es-PE"/>
        </a:p>
      </dgm:t>
    </dgm:pt>
    <dgm:pt modelId="{EFD25921-7B08-484D-8711-E486E28D1568}" type="sibTrans" cxnId="{48E76C05-A88C-42AE-BDA7-C48CD8D42AE4}">
      <dgm:prSet/>
      <dgm:spPr/>
      <dgm:t>
        <a:bodyPr/>
        <a:lstStyle/>
        <a:p>
          <a:endParaRPr lang="es-PE"/>
        </a:p>
      </dgm:t>
    </dgm:pt>
    <dgm:pt modelId="{5F6CA4D0-27B0-49FE-B223-16A1E622CBA3}">
      <dgm:prSet/>
      <dgm:spPr/>
      <dgm:t>
        <a:bodyPr/>
        <a:lstStyle/>
        <a:p>
          <a:r>
            <a:rPr lang="es-MX"/>
            <a:t>Descargos al acto de inicio (plazo no menor de cinco (5) días para ejercer su derecho de defensa).</a:t>
          </a:r>
          <a:endParaRPr lang="es-PE"/>
        </a:p>
      </dgm:t>
    </dgm:pt>
    <dgm:pt modelId="{29A4F7C7-99BC-42E8-A018-B1AD090C922C}" type="parTrans" cxnId="{D8C0E4D2-69A0-4216-A42A-72704A466315}">
      <dgm:prSet/>
      <dgm:spPr/>
      <dgm:t>
        <a:bodyPr/>
        <a:lstStyle/>
        <a:p>
          <a:endParaRPr lang="es-PE"/>
        </a:p>
      </dgm:t>
    </dgm:pt>
    <dgm:pt modelId="{95257D92-78A4-4734-BA9F-ABFFA700F82E}" type="sibTrans" cxnId="{D8C0E4D2-69A0-4216-A42A-72704A466315}">
      <dgm:prSet/>
      <dgm:spPr/>
      <dgm:t>
        <a:bodyPr/>
        <a:lstStyle/>
        <a:p>
          <a:endParaRPr lang="es-PE"/>
        </a:p>
      </dgm:t>
    </dgm:pt>
    <dgm:pt modelId="{29CD4817-D392-49FD-A7A4-0529902EDE4D}">
      <dgm:prSet/>
      <dgm:spPr/>
      <dgm:t>
        <a:bodyPr/>
        <a:lstStyle/>
        <a:p>
          <a:r>
            <a:rPr lang="es-MX" b="0" i="0"/>
            <a:t>Resolución que declara la nulidad de oficio de un acto administrativo (también puede concluir el procedimiento, con o sin descargos).</a:t>
          </a:r>
          <a:endParaRPr lang="es-PE"/>
        </a:p>
      </dgm:t>
    </dgm:pt>
    <dgm:pt modelId="{C233F6FF-D462-4351-9A2D-C5143BCDC1B6}" type="parTrans" cxnId="{2430E7C3-5840-4A51-8FC8-5C36249E4BDC}">
      <dgm:prSet/>
      <dgm:spPr/>
      <dgm:t>
        <a:bodyPr/>
        <a:lstStyle/>
        <a:p>
          <a:endParaRPr lang="es-PE"/>
        </a:p>
      </dgm:t>
    </dgm:pt>
    <dgm:pt modelId="{A11EED1B-7E43-4680-958E-FAE7ABEFF859}" type="sibTrans" cxnId="{2430E7C3-5840-4A51-8FC8-5C36249E4BDC}">
      <dgm:prSet/>
      <dgm:spPr/>
      <dgm:t>
        <a:bodyPr/>
        <a:lstStyle/>
        <a:p>
          <a:endParaRPr lang="es-PE"/>
        </a:p>
      </dgm:t>
    </dgm:pt>
    <dgm:pt modelId="{7983C809-204B-4613-B6DC-F7BE56B688AB}" type="pres">
      <dgm:prSet presAssocID="{18851787-3F49-4908-9632-2DC464EEBAC4}" presName="Name0" presStyleCnt="0">
        <dgm:presLayoutVars>
          <dgm:dir/>
          <dgm:resizeHandles val="exact"/>
        </dgm:presLayoutVars>
      </dgm:prSet>
      <dgm:spPr/>
    </dgm:pt>
    <dgm:pt modelId="{1F9E97A9-6970-44F2-91EC-DED2097A3475}" type="pres">
      <dgm:prSet presAssocID="{A8961F2E-36E5-400D-929C-841F9AF66B5D}" presName="node" presStyleLbl="node1" presStyleIdx="0" presStyleCnt="5">
        <dgm:presLayoutVars>
          <dgm:bulletEnabled val="1"/>
        </dgm:presLayoutVars>
      </dgm:prSet>
      <dgm:spPr/>
    </dgm:pt>
    <dgm:pt modelId="{247F37A7-8547-48D7-896A-DBCB89EAB45D}" type="pres">
      <dgm:prSet presAssocID="{7FED5F8D-280B-4659-BF57-8BB6ED07D10D}" presName="sibTrans" presStyleLbl="sibTrans1D1" presStyleIdx="0" presStyleCnt="4"/>
      <dgm:spPr/>
    </dgm:pt>
    <dgm:pt modelId="{60591B66-7EA5-459F-BE49-D18026FA2639}" type="pres">
      <dgm:prSet presAssocID="{7FED5F8D-280B-4659-BF57-8BB6ED07D10D}" presName="connectorText" presStyleLbl="sibTrans1D1" presStyleIdx="0" presStyleCnt="4"/>
      <dgm:spPr/>
    </dgm:pt>
    <dgm:pt modelId="{B086CBDA-629B-4C0E-AAD8-DCA5ACABF1B7}" type="pres">
      <dgm:prSet presAssocID="{48A27419-72FE-4735-BB40-3A2DEC18224F}" presName="node" presStyleLbl="node1" presStyleIdx="1" presStyleCnt="5">
        <dgm:presLayoutVars>
          <dgm:bulletEnabled val="1"/>
        </dgm:presLayoutVars>
      </dgm:prSet>
      <dgm:spPr/>
    </dgm:pt>
    <dgm:pt modelId="{6B1BD42E-A9EB-4CD4-B3A7-77B4E375BD17}" type="pres">
      <dgm:prSet presAssocID="{5B784858-A7CA-4F8A-BB03-A148174A6156}" presName="sibTrans" presStyleLbl="sibTrans1D1" presStyleIdx="1" presStyleCnt="4"/>
      <dgm:spPr/>
    </dgm:pt>
    <dgm:pt modelId="{A07E0BFA-0088-4412-86CF-05DFFB5F44D6}" type="pres">
      <dgm:prSet presAssocID="{5B784858-A7CA-4F8A-BB03-A148174A6156}" presName="connectorText" presStyleLbl="sibTrans1D1" presStyleIdx="1" presStyleCnt="4"/>
      <dgm:spPr/>
    </dgm:pt>
    <dgm:pt modelId="{54468C87-FF2F-45D4-BE1B-2DC01CF44981}" type="pres">
      <dgm:prSet presAssocID="{D9AA646D-15C5-41DA-B5E3-6B847FD0BDC6}" presName="node" presStyleLbl="node1" presStyleIdx="2" presStyleCnt="5">
        <dgm:presLayoutVars>
          <dgm:bulletEnabled val="1"/>
        </dgm:presLayoutVars>
      </dgm:prSet>
      <dgm:spPr/>
    </dgm:pt>
    <dgm:pt modelId="{E27768E3-B89E-4D89-92AE-D7A66BA9E1C0}" type="pres">
      <dgm:prSet presAssocID="{EFD25921-7B08-484D-8711-E486E28D1568}" presName="sibTrans" presStyleLbl="sibTrans1D1" presStyleIdx="2" presStyleCnt="4"/>
      <dgm:spPr/>
    </dgm:pt>
    <dgm:pt modelId="{FB5581EB-40F8-4C88-8A34-B59FDE81957B}" type="pres">
      <dgm:prSet presAssocID="{EFD25921-7B08-484D-8711-E486E28D1568}" presName="connectorText" presStyleLbl="sibTrans1D1" presStyleIdx="2" presStyleCnt="4"/>
      <dgm:spPr/>
    </dgm:pt>
    <dgm:pt modelId="{A31F4027-39DC-43F2-85D8-6BF496CA2B8B}" type="pres">
      <dgm:prSet presAssocID="{5F6CA4D0-27B0-49FE-B223-16A1E622CBA3}" presName="node" presStyleLbl="node1" presStyleIdx="3" presStyleCnt="5">
        <dgm:presLayoutVars>
          <dgm:bulletEnabled val="1"/>
        </dgm:presLayoutVars>
      </dgm:prSet>
      <dgm:spPr/>
    </dgm:pt>
    <dgm:pt modelId="{3155717D-3D12-47D1-A5FB-557300843E88}" type="pres">
      <dgm:prSet presAssocID="{95257D92-78A4-4734-BA9F-ABFFA700F82E}" presName="sibTrans" presStyleLbl="sibTrans1D1" presStyleIdx="3" presStyleCnt="4"/>
      <dgm:spPr/>
    </dgm:pt>
    <dgm:pt modelId="{750B78E0-DDAF-4F02-8FC9-27DBC3D9A1C0}" type="pres">
      <dgm:prSet presAssocID="{95257D92-78A4-4734-BA9F-ABFFA700F82E}" presName="connectorText" presStyleLbl="sibTrans1D1" presStyleIdx="3" presStyleCnt="4"/>
      <dgm:spPr/>
    </dgm:pt>
    <dgm:pt modelId="{FABE299E-29B1-450D-BD54-90F245480DD1}" type="pres">
      <dgm:prSet presAssocID="{29CD4817-D392-49FD-A7A4-0529902EDE4D}" presName="node" presStyleLbl="node1" presStyleIdx="4" presStyleCnt="5">
        <dgm:presLayoutVars>
          <dgm:bulletEnabled val="1"/>
        </dgm:presLayoutVars>
      </dgm:prSet>
      <dgm:spPr/>
    </dgm:pt>
  </dgm:ptLst>
  <dgm:cxnLst>
    <dgm:cxn modelId="{48E76C05-A88C-42AE-BDA7-C48CD8D42AE4}" srcId="{18851787-3F49-4908-9632-2DC464EEBAC4}" destId="{D9AA646D-15C5-41DA-B5E3-6B847FD0BDC6}" srcOrd="2" destOrd="0" parTransId="{CFC41423-5B53-4CB8-AF6D-EFF7E37AEBCF}" sibTransId="{EFD25921-7B08-484D-8711-E486E28D1568}"/>
    <dgm:cxn modelId="{CC8C8A18-771A-4ED8-BB27-7909DFE8F7F0}" type="presOf" srcId="{D9AA646D-15C5-41DA-B5E3-6B847FD0BDC6}" destId="{54468C87-FF2F-45D4-BE1B-2DC01CF44981}" srcOrd="0" destOrd="0" presId="urn:microsoft.com/office/officeart/2005/8/layout/bProcess3"/>
    <dgm:cxn modelId="{84EC271A-5525-4D88-8201-BC89A6615694}" type="presOf" srcId="{5B784858-A7CA-4F8A-BB03-A148174A6156}" destId="{A07E0BFA-0088-4412-86CF-05DFFB5F44D6}" srcOrd="1" destOrd="0" presId="urn:microsoft.com/office/officeart/2005/8/layout/bProcess3"/>
    <dgm:cxn modelId="{ED255732-30C8-4779-AE6D-5D984340DFD2}" type="presOf" srcId="{EFD25921-7B08-484D-8711-E486E28D1568}" destId="{E27768E3-B89E-4D89-92AE-D7A66BA9E1C0}" srcOrd="0" destOrd="0" presId="urn:microsoft.com/office/officeart/2005/8/layout/bProcess3"/>
    <dgm:cxn modelId="{78AAD95E-F5EA-4C95-9BDF-E9A6510C4640}" type="presOf" srcId="{EFD25921-7B08-484D-8711-E486E28D1568}" destId="{FB5581EB-40F8-4C88-8A34-B59FDE81957B}" srcOrd="1" destOrd="0" presId="urn:microsoft.com/office/officeart/2005/8/layout/bProcess3"/>
    <dgm:cxn modelId="{EF64D565-F136-4CB0-B52E-45B9D603EE33}" type="presOf" srcId="{5F6CA4D0-27B0-49FE-B223-16A1E622CBA3}" destId="{A31F4027-39DC-43F2-85D8-6BF496CA2B8B}" srcOrd="0" destOrd="0" presId="urn:microsoft.com/office/officeart/2005/8/layout/bProcess3"/>
    <dgm:cxn modelId="{DCEEBF4B-259A-483F-9593-9DD8E79DEEA5}" type="presOf" srcId="{95257D92-78A4-4734-BA9F-ABFFA700F82E}" destId="{750B78E0-DDAF-4F02-8FC9-27DBC3D9A1C0}" srcOrd="1" destOrd="0" presId="urn:microsoft.com/office/officeart/2005/8/layout/bProcess3"/>
    <dgm:cxn modelId="{2C62324D-931B-4108-8C80-DF3FA53ECF22}" type="presOf" srcId="{7FED5F8D-280B-4659-BF57-8BB6ED07D10D}" destId="{247F37A7-8547-48D7-896A-DBCB89EAB45D}" srcOrd="0" destOrd="0" presId="urn:microsoft.com/office/officeart/2005/8/layout/bProcess3"/>
    <dgm:cxn modelId="{2C63C94D-7CEE-4DC3-B140-7382812D4746}" type="presOf" srcId="{A8961F2E-36E5-400D-929C-841F9AF66B5D}" destId="{1F9E97A9-6970-44F2-91EC-DED2097A3475}" srcOrd="0" destOrd="0" presId="urn:microsoft.com/office/officeart/2005/8/layout/bProcess3"/>
    <dgm:cxn modelId="{74C02170-9C0D-4A9F-B4F5-6B29F44EA7BC}" srcId="{18851787-3F49-4908-9632-2DC464EEBAC4}" destId="{48A27419-72FE-4735-BB40-3A2DEC18224F}" srcOrd="1" destOrd="0" parTransId="{3419BAB1-7101-43BB-A8A8-9E901087519D}" sibTransId="{5B784858-A7CA-4F8A-BB03-A148174A6156}"/>
    <dgm:cxn modelId="{01EC9552-3AA2-416D-ACB1-3FDB2D5FBA39}" type="presOf" srcId="{7FED5F8D-280B-4659-BF57-8BB6ED07D10D}" destId="{60591B66-7EA5-459F-BE49-D18026FA2639}" srcOrd="1" destOrd="0" presId="urn:microsoft.com/office/officeart/2005/8/layout/bProcess3"/>
    <dgm:cxn modelId="{1B3D4D9F-3EC2-4A21-8474-B1BFDF04103A}" type="presOf" srcId="{5B784858-A7CA-4F8A-BB03-A148174A6156}" destId="{6B1BD42E-A9EB-4CD4-B3A7-77B4E375BD17}" srcOrd="0" destOrd="0" presId="urn:microsoft.com/office/officeart/2005/8/layout/bProcess3"/>
    <dgm:cxn modelId="{62667AAC-4622-4F1D-BF94-CF85EBBEC3AC}" type="presOf" srcId="{48A27419-72FE-4735-BB40-3A2DEC18224F}" destId="{B086CBDA-629B-4C0E-AAD8-DCA5ACABF1B7}" srcOrd="0" destOrd="0" presId="urn:microsoft.com/office/officeart/2005/8/layout/bProcess3"/>
    <dgm:cxn modelId="{597C31B3-9AF9-4C80-937D-CA956C62A427}" srcId="{18851787-3F49-4908-9632-2DC464EEBAC4}" destId="{A8961F2E-36E5-400D-929C-841F9AF66B5D}" srcOrd="0" destOrd="0" parTransId="{701142F0-0BC9-4328-BC45-B0EC9A8D84CC}" sibTransId="{7FED5F8D-280B-4659-BF57-8BB6ED07D10D}"/>
    <dgm:cxn modelId="{2430E7C3-5840-4A51-8FC8-5C36249E4BDC}" srcId="{18851787-3F49-4908-9632-2DC464EEBAC4}" destId="{29CD4817-D392-49FD-A7A4-0529902EDE4D}" srcOrd="4" destOrd="0" parTransId="{C233F6FF-D462-4351-9A2D-C5143BCDC1B6}" sibTransId="{A11EED1B-7E43-4680-958E-FAE7ABEFF859}"/>
    <dgm:cxn modelId="{3E5547CE-1957-4732-B3CD-C11A29E25289}" type="presOf" srcId="{29CD4817-D392-49FD-A7A4-0529902EDE4D}" destId="{FABE299E-29B1-450D-BD54-90F245480DD1}" srcOrd="0" destOrd="0" presId="urn:microsoft.com/office/officeart/2005/8/layout/bProcess3"/>
    <dgm:cxn modelId="{D83799D1-A230-4F9F-94C1-682BA561806C}" type="presOf" srcId="{18851787-3F49-4908-9632-2DC464EEBAC4}" destId="{7983C809-204B-4613-B6DC-F7BE56B688AB}" srcOrd="0" destOrd="0" presId="urn:microsoft.com/office/officeart/2005/8/layout/bProcess3"/>
    <dgm:cxn modelId="{D8C0E4D2-69A0-4216-A42A-72704A466315}" srcId="{18851787-3F49-4908-9632-2DC464EEBAC4}" destId="{5F6CA4D0-27B0-49FE-B223-16A1E622CBA3}" srcOrd="3" destOrd="0" parTransId="{29A4F7C7-99BC-42E8-A018-B1AD090C922C}" sibTransId="{95257D92-78A4-4734-BA9F-ABFFA700F82E}"/>
    <dgm:cxn modelId="{E2BCD3F6-6113-4318-B835-DC93155AC6AB}" type="presOf" srcId="{95257D92-78A4-4734-BA9F-ABFFA700F82E}" destId="{3155717D-3D12-47D1-A5FB-557300843E88}" srcOrd="0" destOrd="0" presId="urn:microsoft.com/office/officeart/2005/8/layout/bProcess3"/>
    <dgm:cxn modelId="{C58AA1F6-E439-4F10-B10E-1F6571DA1209}" type="presParOf" srcId="{7983C809-204B-4613-B6DC-F7BE56B688AB}" destId="{1F9E97A9-6970-44F2-91EC-DED2097A3475}" srcOrd="0" destOrd="0" presId="urn:microsoft.com/office/officeart/2005/8/layout/bProcess3"/>
    <dgm:cxn modelId="{B53A3A04-E9F4-495B-9C96-92E97769AA22}" type="presParOf" srcId="{7983C809-204B-4613-B6DC-F7BE56B688AB}" destId="{247F37A7-8547-48D7-896A-DBCB89EAB45D}" srcOrd="1" destOrd="0" presId="urn:microsoft.com/office/officeart/2005/8/layout/bProcess3"/>
    <dgm:cxn modelId="{DC2737B5-EBF0-4EF3-9585-A23DD0AD7FB0}" type="presParOf" srcId="{247F37A7-8547-48D7-896A-DBCB89EAB45D}" destId="{60591B66-7EA5-459F-BE49-D18026FA2639}" srcOrd="0" destOrd="0" presId="urn:microsoft.com/office/officeart/2005/8/layout/bProcess3"/>
    <dgm:cxn modelId="{A553B355-0DDE-4631-82E6-0E80E0680221}" type="presParOf" srcId="{7983C809-204B-4613-B6DC-F7BE56B688AB}" destId="{B086CBDA-629B-4C0E-AAD8-DCA5ACABF1B7}" srcOrd="2" destOrd="0" presId="urn:microsoft.com/office/officeart/2005/8/layout/bProcess3"/>
    <dgm:cxn modelId="{58157E2F-73FF-4574-9432-FAFC7A7EB40F}" type="presParOf" srcId="{7983C809-204B-4613-B6DC-F7BE56B688AB}" destId="{6B1BD42E-A9EB-4CD4-B3A7-77B4E375BD17}" srcOrd="3" destOrd="0" presId="urn:microsoft.com/office/officeart/2005/8/layout/bProcess3"/>
    <dgm:cxn modelId="{FFA6CC9C-588D-4320-A6FD-F405E913A013}" type="presParOf" srcId="{6B1BD42E-A9EB-4CD4-B3A7-77B4E375BD17}" destId="{A07E0BFA-0088-4412-86CF-05DFFB5F44D6}" srcOrd="0" destOrd="0" presId="urn:microsoft.com/office/officeart/2005/8/layout/bProcess3"/>
    <dgm:cxn modelId="{4CFA9B85-5052-4A17-8D8F-894DA2D24554}" type="presParOf" srcId="{7983C809-204B-4613-B6DC-F7BE56B688AB}" destId="{54468C87-FF2F-45D4-BE1B-2DC01CF44981}" srcOrd="4" destOrd="0" presId="urn:microsoft.com/office/officeart/2005/8/layout/bProcess3"/>
    <dgm:cxn modelId="{48786DD5-A54E-411D-9B2B-2B80FCD28A06}" type="presParOf" srcId="{7983C809-204B-4613-B6DC-F7BE56B688AB}" destId="{E27768E3-B89E-4D89-92AE-D7A66BA9E1C0}" srcOrd="5" destOrd="0" presId="urn:microsoft.com/office/officeart/2005/8/layout/bProcess3"/>
    <dgm:cxn modelId="{E6E97C77-6B67-41F5-90FD-E644618FE5B1}" type="presParOf" srcId="{E27768E3-B89E-4D89-92AE-D7A66BA9E1C0}" destId="{FB5581EB-40F8-4C88-8A34-B59FDE81957B}" srcOrd="0" destOrd="0" presId="urn:microsoft.com/office/officeart/2005/8/layout/bProcess3"/>
    <dgm:cxn modelId="{A64E61E7-2305-41A7-8D04-22B7464A25AE}" type="presParOf" srcId="{7983C809-204B-4613-B6DC-F7BE56B688AB}" destId="{A31F4027-39DC-43F2-85D8-6BF496CA2B8B}" srcOrd="6" destOrd="0" presId="urn:microsoft.com/office/officeart/2005/8/layout/bProcess3"/>
    <dgm:cxn modelId="{72A79B25-7AA0-4F18-AEF7-B195A2535EA9}" type="presParOf" srcId="{7983C809-204B-4613-B6DC-F7BE56B688AB}" destId="{3155717D-3D12-47D1-A5FB-557300843E88}" srcOrd="7" destOrd="0" presId="urn:microsoft.com/office/officeart/2005/8/layout/bProcess3"/>
    <dgm:cxn modelId="{44F62214-667C-4D8E-AC78-95A0A61A27AB}" type="presParOf" srcId="{3155717D-3D12-47D1-A5FB-557300843E88}" destId="{750B78E0-DDAF-4F02-8FC9-27DBC3D9A1C0}" srcOrd="0" destOrd="0" presId="urn:microsoft.com/office/officeart/2005/8/layout/bProcess3"/>
    <dgm:cxn modelId="{46C2FFFA-F043-4435-B9E0-1F5D6EB8B352}" type="presParOf" srcId="{7983C809-204B-4613-B6DC-F7BE56B688AB}" destId="{FABE299E-29B1-450D-BD54-90F245480DD1}" srcOrd="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2C3D58-C83C-4016-A58A-47E231190CC6}" type="doc">
      <dgm:prSet loTypeId="urn:microsoft.com/office/officeart/2009/3/layout/HorizontalOrganizationChart" loCatId="hierarchy" qsTypeId="urn:microsoft.com/office/officeart/2005/8/quickstyle/simple2" qsCatId="simple" csTypeId="urn:microsoft.com/office/officeart/2005/8/colors/accent0_1" csCatId="mainScheme"/>
      <dgm:spPr/>
      <dgm:t>
        <a:bodyPr/>
        <a:lstStyle/>
        <a:p>
          <a:endParaRPr lang="es-PE"/>
        </a:p>
      </dgm:t>
    </dgm:pt>
    <dgm:pt modelId="{9DBB6E7F-7FA0-401D-B739-19E91C64F53C}">
      <dgm:prSet/>
      <dgm:spPr/>
      <dgm:t>
        <a:bodyPr/>
        <a:lstStyle/>
        <a:p>
          <a:r>
            <a:rPr lang="es-PE"/>
            <a:t>Funciones estatales</a:t>
          </a:r>
        </a:p>
      </dgm:t>
    </dgm:pt>
    <dgm:pt modelId="{B3273185-AFF7-414B-B908-442A5B9636D1}" type="parTrans" cxnId="{7779D2D1-C465-4B53-BF68-7CC1F93D7C75}">
      <dgm:prSet/>
      <dgm:spPr/>
      <dgm:t>
        <a:bodyPr/>
        <a:lstStyle/>
        <a:p>
          <a:endParaRPr lang="es-PE"/>
        </a:p>
      </dgm:t>
    </dgm:pt>
    <dgm:pt modelId="{5887A47D-0904-4982-B5BA-1D54B19C0775}" type="sibTrans" cxnId="{7779D2D1-C465-4B53-BF68-7CC1F93D7C75}">
      <dgm:prSet/>
      <dgm:spPr/>
      <dgm:t>
        <a:bodyPr/>
        <a:lstStyle/>
        <a:p>
          <a:endParaRPr lang="es-PE"/>
        </a:p>
      </dgm:t>
    </dgm:pt>
    <dgm:pt modelId="{1EE846DA-BAA6-4965-9D89-42E1155626A6}">
      <dgm:prSet/>
      <dgm:spPr/>
      <dgm:t>
        <a:bodyPr/>
        <a:lstStyle/>
        <a:p>
          <a:r>
            <a:rPr lang="es-PE"/>
            <a:t>Función legislativa</a:t>
          </a:r>
        </a:p>
      </dgm:t>
    </dgm:pt>
    <dgm:pt modelId="{DFC46DE9-BEB7-4D14-8FAE-EAAE5E2978BB}" type="parTrans" cxnId="{A3455A5E-457E-437D-9840-01C4CC5EF463}">
      <dgm:prSet/>
      <dgm:spPr/>
      <dgm:t>
        <a:bodyPr/>
        <a:lstStyle/>
        <a:p>
          <a:endParaRPr lang="es-PE"/>
        </a:p>
      </dgm:t>
    </dgm:pt>
    <dgm:pt modelId="{79184A80-202A-4A43-B767-6EFE556A3E2C}" type="sibTrans" cxnId="{A3455A5E-457E-437D-9840-01C4CC5EF463}">
      <dgm:prSet/>
      <dgm:spPr/>
      <dgm:t>
        <a:bodyPr/>
        <a:lstStyle/>
        <a:p>
          <a:endParaRPr lang="es-PE"/>
        </a:p>
      </dgm:t>
    </dgm:pt>
    <dgm:pt modelId="{F75BF866-1893-40DF-A113-4F77DCA963A3}">
      <dgm:prSet/>
      <dgm:spPr/>
      <dgm:t>
        <a:bodyPr/>
        <a:lstStyle/>
        <a:p>
          <a:r>
            <a:rPr lang="es-PE"/>
            <a:t>Ley</a:t>
          </a:r>
        </a:p>
      </dgm:t>
    </dgm:pt>
    <dgm:pt modelId="{1A10188A-1BEC-4A33-AD09-3E15EF94B714}" type="parTrans" cxnId="{FE2AAD2E-70DD-404B-BD35-B7FAF3BDB0CA}">
      <dgm:prSet/>
      <dgm:spPr/>
      <dgm:t>
        <a:bodyPr/>
        <a:lstStyle/>
        <a:p>
          <a:endParaRPr lang="es-PE"/>
        </a:p>
      </dgm:t>
    </dgm:pt>
    <dgm:pt modelId="{2228AE9D-F03E-4692-B00E-6C39CEF35C93}" type="sibTrans" cxnId="{FE2AAD2E-70DD-404B-BD35-B7FAF3BDB0CA}">
      <dgm:prSet/>
      <dgm:spPr/>
      <dgm:t>
        <a:bodyPr/>
        <a:lstStyle/>
        <a:p>
          <a:endParaRPr lang="es-PE"/>
        </a:p>
      </dgm:t>
    </dgm:pt>
    <dgm:pt modelId="{11C1A17A-4A87-4EBB-86A1-3B77912F6E9A}">
      <dgm:prSet/>
      <dgm:spPr/>
      <dgm:t>
        <a:bodyPr/>
        <a:lstStyle/>
        <a:p>
          <a:r>
            <a:rPr lang="es-PE"/>
            <a:t>Función judicial</a:t>
          </a:r>
        </a:p>
      </dgm:t>
    </dgm:pt>
    <dgm:pt modelId="{4DB7FD3D-E5D2-4062-AEF2-102A45304D21}" type="parTrans" cxnId="{FB8EDE44-8FBC-4EDC-9DCB-1F5D9415A65F}">
      <dgm:prSet/>
      <dgm:spPr/>
      <dgm:t>
        <a:bodyPr/>
        <a:lstStyle/>
        <a:p>
          <a:endParaRPr lang="es-PE"/>
        </a:p>
      </dgm:t>
    </dgm:pt>
    <dgm:pt modelId="{97CC985B-CEFC-4DD9-B22C-7BC8816B3633}" type="sibTrans" cxnId="{FB8EDE44-8FBC-4EDC-9DCB-1F5D9415A65F}">
      <dgm:prSet/>
      <dgm:spPr/>
      <dgm:t>
        <a:bodyPr/>
        <a:lstStyle/>
        <a:p>
          <a:endParaRPr lang="es-PE"/>
        </a:p>
      </dgm:t>
    </dgm:pt>
    <dgm:pt modelId="{EB8553B8-735F-4EB8-A167-269924046C4A}">
      <dgm:prSet/>
      <dgm:spPr/>
      <dgm:t>
        <a:bodyPr/>
        <a:lstStyle/>
        <a:p>
          <a:r>
            <a:rPr lang="es-PE"/>
            <a:t>Sentencia</a:t>
          </a:r>
        </a:p>
      </dgm:t>
    </dgm:pt>
    <dgm:pt modelId="{D6FA2118-B3C7-455A-BF0E-C2E62CA9D0B7}" type="parTrans" cxnId="{4AB80B29-7D4E-47EC-998E-03B11770ED88}">
      <dgm:prSet/>
      <dgm:spPr/>
      <dgm:t>
        <a:bodyPr/>
        <a:lstStyle/>
        <a:p>
          <a:endParaRPr lang="es-PE"/>
        </a:p>
      </dgm:t>
    </dgm:pt>
    <dgm:pt modelId="{C2FC04DC-946D-4039-8B38-260BC0702349}" type="sibTrans" cxnId="{4AB80B29-7D4E-47EC-998E-03B11770ED88}">
      <dgm:prSet/>
      <dgm:spPr/>
      <dgm:t>
        <a:bodyPr/>
        <a:lstStyle/>
        <a:p>
          <a:endParaRPr lang="es-PE"/>
        </a:p>
      </dgm:t>
    </dgm:pt>
    <dgm:pt modelId="{CFF58E17-0EED-4116-B944-1F3B89F7167C}">
      <dgm:prSet/>
      <dgm:spPr/>
      <dgm:t>
        <a:bodyPr/>
        <a:lstStyle/>
        <a:p>
          <a:r>
            <a:rPr lang="es-PE"/>
            <a:t>Función ejecutiva</a:t>
          </a:r>
        </a:p>
      </dgm:t>
    </dgm:pt>
    <dgm:pt modelId="{FB78927C-00F3-40A7-9A88-CF3E208AD1A1}" type="parTrans" cxnId="{FE09D498-0B24-472D-B07F-8757ECB2AE83}">
      <dgm:prSet/>
      <dgm:spPr/>
      <dgm:t>
        <a:bodyPr/>
        <a:lstStyle/>
        <a:p>
          <a:endParaRPr lang="es-PE"/>
        </a:p>
      </dgm:t>
    </dgm:pt>
    <dgm:pt modelId="{68F86E6F-8FC8-4D19-82E1-8CAA857DE9CB}" type="sibTrans" cxnId="{FE09D498-0B24-472D-B07F-8757ECB2AE83}">
      <dgm:prSet/>
      <dgm:spPr/>
      <dgm:t>
        <a:bodyPr/>
        <a:lstStyle/>
        <a:p>
          <a:endParaRPr lang="es-PE"/>
        </a:p>
      </dgm:t>
    </dgm:pt>
    <dgm:pt modelId="{6C5DA784-C5B1-45ED-B3D4-6D0617D9ABEC}">
      <dgm:prSet/>
      <dgm:spPr/>
      <dgm:t>
        <a:bodyPr/>
        <a:lstStyle/>
        <a:p>
          <a:r>
            <a:rPr lang="es-PE"/>
            <a:t>Función gubernativa</a:t>
          </a:r>
        </a:p>
      </dgm:t>
    </dgm:pt>
    <dgm:pt modelId="{2F3D708A-891E-4960-A3DC-1E2CCA4EC7AD}" type="parTrans" cxnId="{5794B6AE-F56A-44F2-A2A9-956B613BA265}">
      <dgm:prSet/>
      <dgm:spPr/>
      <dgm:t>
        <a:bodyPr/>
        <a:lstStyle/>
        <a:p>
          <a:endParaRPr lang="es-PE"/>
        </a:p>
      </dgm:t>
    </dgm:pt>
    <dgm:pt modelId="{183ABBAC-2106-4341-97F2-5BB25566C821}" type="sibTrans" cxnId="{5794B6AE-F56A-44F2-A2A9-956B613BA265}">
      <dgm:prSet/>
      <dgm:spPr/>
      <dgm:t>
        <a:bodyPr/>
        <a:lstStyle/>
        <a:p>
          <a:endParaRPr lang="es-PE"/>
        </a:p>
      </dgm:t>
    </dgm:pt>
    <dgm:pt modelId="{6B8A6299-A756-47D1-AC9C-E62F978273D3}">
      <dgm:prSet/>
      <dgm:spPr/>
      <dgm:t>
        <a:bodyPr/>
        <a:lstStyle/>
        <a:p>
          <a:r>
            <a:rPr lang="es-PE"/>
            <a:t>Acto de gobierno</a:t>
          </a:r>
        </a:p>
      </dgm:t>
    </dgm:pt>
    <dgm:pt modelId="{15A0CF41-880F-43B0-8F3C-611E6F8190FB}" type="parTrans" cxnId="{438DEF5C-F5E1-4D2F-B3C8-65A84057065E}">
      <dgm:prSet/>
      <dgm:spPr/>
      <dgm:t>
        <a:bodyPr/>
        <a:lstStyle/>
        <a:p>
          <a:endParaRPr lang="es-PE"/>
        </a:p>
      </dgm:t>
    </dgm:pt>
    <dgm:pt modelId="{599D80CF-365C-4A4D-B22F-8048A4556156}" type="sibTrans" cxnId="{438DEF5C-F5E1-4D2F-B3C8-65A84057065E}">
      <dgm:prSet/>
      <dgm:spPr/>
      <dgm:t>
        <a:bodyPr/>
        <a:lstStyle/>
        <a:p>
          <a:endParaRPr lang="es-PE"/>
        </a:p>
      </dgm:t>
    </dgm:pt>
    <dgm:pt modelId="{FFDE35B7-BC89-4B2D-8CE8-0FFD5D4AB374}">
      <dgm:prSet/>
      <dgm:spPr/>
      <dgm:t>
        <a:bodyPr/>
        <a:lstStyle/>
        <a:p>
          <a:r>
            <a:rPr lang="es-PE"/>
            <a:t>Función administrativa</a:t>
          </a:r>
        </a:p>
      </dgm:t>
    </dgm:pt>
    <dgm:pt modelId="{93D0D061-5D11-4A78-AFE7-F1935B937412}" type="parTrans" cxnId="{7AF0E2A8-7888-4F79-AF0A-4D5A512D94C9}">
      <dgm:prSet/>
      <dgm:spPr/>
      <dgm:t>
        <a:bodyPr/>
        <a:lstStyle/>
        <a:p>
          <a:endParaRPr lang="es-PE"/>
        </a:p>
      </dgm:t>
    </dgm:pt>
    <dgm:pt modelId="{5C8C744E-6E7A-4512-87B9-AA671D90778D}" type="sibTrans" cxnId="{7AF0E2A8-7888-4F79-AF0A-4D5A512D94C9}">
      <dgm:prSet/>
      <dgm:spPr/>
      <dgm:t>
        <a:bodyPr/>
        <a:lstStyle/>
        <a:p>
          <a:endParaRPr lang="es-PE"/>
        </a:p>
      </dgm:t>
    </dgm:pt>
    <dgm:pt modelId="{924F6EBF-A372-4EFF-8314-46CCE69A5DF9}">
      <dgm:prSet/>
      <dgm:spPr/>
      <dgm:t>
        <a:bodyPr/>
        <a:lstStyle/>
        <a:p>
          <a:r>
            <a:rPr lang="es-PE"/>
            <a:t>Acto administrativo</a:t>
          </a:r>
        </a:p>
      </dgm:t>
    </dgm:pt>
    <dgm:pt modelId="{A69297AC-3A94-4D41-BBAE-F9BC1BED36A2}" type="parTrans" cxnId="{D0A92472-9815-4E5B-ADD3-1FE2E0F04D11}">
      <dgm:prSet/>
      <dgm:spPr/>
      <dgm:t>
        <a:bodyPr/>
        <a:lstStyle/>
        <a:p>
          <a:endParaRPr lang="es-PE"/>
        </a:p>
      </dgm:t>
    </dgm:pt>
    <dgm:pt modelId="{5ED2CF17-55C7-4D76-957D-1D5FB2BB10D5}" type="sibTrans" cxnId="{D0A92472-9815-4E5B-ADD3-1FE2E0F04D11}">
      <dgm:prSet/>
      <dgm:spPr/>
      <dgm:t>
        <a:bodyPr/>
        <a:lstStyle/>
        <a:p>
          <a:endParaRPr lang="es-PE"/>
        </a:p>
      </dgm:t>
    </dgm:pt>
    <dgm:pt modelId="{DFAB93DD-5AC0-4638-8AAC-3954D249AECC}" type="pres">
      <dgm:prSet presAssocID="{BF2C3D58-C83C-4016-A58A-47E231190CC6}" presName="hierChild1" presStyleCnt="0">
        <dgm:presLayoutVars>
          <dgm:orgChart val="1"/>
          <dgm:chPref val="1"/>
          <dgm:dir/>
          <dgm:animOne val="branch"/>
          <dgm:animLvl val="lvl"/>
          <dgm:resizeHandles/>
        </dgm:presLayoutVars>
      </dgm:prSet>
      <dgm:spPr/>
    </dgm:pt>
    <dgm:pt modelId="{22B6C29A-6470-4163-AA8C-1200CA03DBF5}" type="pres">
      <dgm:prSet presAssocID="{9DBB6E7F-7FA0-401D-B739-19E91C64F53C}" presName="hierRoot1" presStyleCnt="0">
        <dgm:presLayoutVars>
          <dgm:hierBranch val="init"/>
        </dgm:presLayoutVars>
      </dgm:prSet>
      <dgm:spPr/>
    </dgm:pt>
    <dgm:pt modelId="{7B8B7886-9FBD-4FAA-AD2A-865FAE15D78F}" type="pres">
      <dgm:prSet presAssocID="{9DBB6E7F-7FA0-401D-B739-19E91C64F53C}" presName="rootComposite1" presStyleCnt="0"/>
      <dgm:spPr/>
    </dgm:pt>
    <dgm:pt modelId="{50D75271-671A-4899-A561-18075BC1F4A5}" type="pres">
      <dgm:prSet presAssocID="{9DBB6E7F-7FA0-401D-B739-19E91C64F53C}" presName="rootText1" presStyleLbl="node0" presStyleIdx="0" presStyleCnt="1">
        <dgm:presLayoutVars>
          <dgm:chPref val="3"/>
        </dgm:presLayoutVars>
      </dgm:prSet>
      <dgm:spPr/>
    </dgm:pt>
    <dgm:pt modelId="{2D9FCF97-6DB1-4B8F-8805-552665E3E338}" type="pres">
      <dgm:prSet presAssocID="{9DBB6E7F-7FA0-401D-B739-19E91C64F53C}" presName="rootConnector1" presStyleLbl="node1" presStyleIdx="0" presStyleCnt="0"/>
      <dgm:spPr/>
    </dgm:pt>
    <dgm:pt modelId="{B344F9E3-8D5F-4659-8E55-798939FA884B}" type="pres">
      <dgm:prSet presAssocID="{9DBB6E7F-7FA0-401D-B739-19E91C64F53C}" presName="hierChild2" presStyleCnt="0"/>
      <dgm:spPr/>
    </dgm:pt>
    <dgm:pt modelId="{66550C6C-CCEF-498B-BA3B-F56A05E9F179}" type="pres">
      <dgm:prSet presAssocID="{DFC46DE9-BEB7-4D14-8FAE-EAAE5E2978BB}" presName="Name64" presStyleLbl="parChTrans1D2" presStyleIdx="0" presStyleCnt="3"/>
      <dgm:spPr/>
    </dgm:pt>
    <dgm:pt modelId="{C8B77082-AE35-43FC-88A2-A3F0422CBDB4}" type="pres">
      <dgm:prSet presAssocID="{1EE846DA-BAA6-4965-9D89-42E1155626A6}" presName="hierRoot2" presStyleCnt="0">
        <dgm:presLayoutVars>
          <dgm:hierBranch val="init"/>
        </dgm:presLayoutVars>
      </dgm:prSet>
      <dgm:spPr/>
    </dgm:pt>
    <dgm:pt modelId="{14371A3F-2366-48C1-9B45-C866429F9716}" type="pres">
      <dgm:prSet presAssocID="{1EE846DA-BAA6-4965-9D89-42E1155626A6}" presName="rootComposite" presStyleCnt="0"/>
      <dgm:spPr/>
    </dgm:pt>
    <dgm:pt modelId="{0F9B348B-BA8A-4D57-81A3-B6B38A75CD8D}" type="pres">
      <dgm:prSet presAssocID="{1EE846DA-BAA6-4965-9D89-42E1155626A6}" presName="rootText" presStyleLbl="node2" presStyleIdx="0" presStyleCnt="3">
        <dgm:presLayoutVars>
          <dgm:chPref val="3"/>
        </dgm:presLayoutVars>
      </dgm:prSet>
      <dgm:spPr/>
    </dgm:pt>
    <dgm:pt modelId="{49C69024-35E6-4018-8A2C-DE269A8AFF0D}" type="pres">
      <dgm:prSet presAssocID="{1EE846DA-BAA6-4965-9D89-42E1155626A6}" presName="rootConnector" presStyleLbl="node2" presStyleIdx="0" presStyleCnt="3"/>
      <dgm:spPr/>
    </dgm:pt>
    <dgm:pt modelId="{B6A6E45F-0509-4ECF-991C-4ADE3BC700C1}" type="pres">
      <dgm:prSet presAssocID="{1EE846DA-BAA6-4965-9D89-42E1155626A6}" presName="hierChild4" presStyleCnt="0"/>
      <dgm:spPr/>
    </dgm:pt>
    <dgm:pt modelId="{8DE676AD-EA7B-46AB-9129-C579B9F30E75}" type="pres">
      <dgm:prSet presAssocID="{1A10188A-1BEC-4A33-AD09-3E15EF94B714}" presName="Name64" presStyleLbl="parChTrans1D3" presStyleIdx="0" presStyleCnt="4"/>
      <dgm:spPr/>
    </dgm:pt>
    <dgm:pt modelId="{E5CE4731-5FB7-4C73-8C6E-4E806A07116F}" type="pres">
      <dgm:prSet presAssocID="{F75BF866-1893-40DF-A113-4F77DCA963A3}" presName="hierRoot2" presStyleCnt="0">
        <dgm:presLayoutVars>
          <dgm:hierBranch val="init"/>
        </dgm:presLayoutVars>
      </dgm:prSet>
      <dgm:spPr/>
    </dgm:pt>
    <dgm:pt modelId="{0303A9A6-61B0-4C3E-9855-DF627352E48A}" type="pres">
      <dgm:prSet presAssocID="{F75BF866-1893-40DF-A113-4F77DCA963A3}" presName="rootComposite" presStyleCnt="0"/>
      <dgm:spPr/>
    </dgm:pt>
    <dgm:pt modelId="{0797A61D-7D70-4174-8F72-16FF23E68B94}" type="pres">
      <dgm:prSet presAssocID="{F75BF866-1893-40DF-A113-4F77DCA963A3}" presName="rootText" presStyleLbl="node3" presStyleIdx="0" presStyleCnt="4">
        <dgm:presLayoutVars>
          <dgm:chPref val="3"/>
        </dgm:presLayoutVars>
      </dgm:prSet>
      <dgm:spPr/>
    </dgm:pt>
    <dgm:pt modelId="{45BEC7AE-3D4E-4D56-8D7E-71B7E0A6BB5A}" type="pres">
      <dgm:prSet presAssocID="{F75BF866-1893-40DF-A113-4F77DCA963A3}" presName="rootConnector" presStyleLbl="node3" presStyleIdx="0" presStyleCnt="4"/>
      <dgm:spPr/>
    </dgm:pt>
    <dgm:pt modelId="{16F4B29C-2EC7-484C-936D-9E36EB9A976A}" type="pres">
      <dgm:prSet presAssocID="{F75BF866-1893-40DF-A113-4F77DCA963A3}" presName="hierChild4" presStyleCnt="0"/>
      <dgm:spPr/>
    </dgm:pt>
    <dgm:pt modelId="{01DDB5D4-A0D6-44AF-9606-97EEFDE3842E}" type="pres">
      <dgm:prSet presAssocID="{F75BF866-1893-40DF-A113-4F77DCA963A3}" presName="hierChild5" presStyleCnt="0"/>
      <dgm:spPr/>
    </dgm:pt>
    <dgm:pt modelId="{02CD5165-2652-40B2-8A5B-421D93DB2CB9}" type="pres">
      <dgm:prSet presAssocID="{1EE846DA-BAA6-4965-9D89-42E1155626A6}" presName="hierChild5" presStyleCnt="0"/>
      <dgm:spPr/>
    </dgm:pt>
    <dgm:pt modelId="{57227CD5-E915-47F2-B8F3-B27E093353BD}" type="pres">
      <dgm:prSet presAssocID="{4DB7FD3D-E5D2-4062-AEF2-102A45304D21}" presName="Name64" presStyleLbl="parChTrans1D2" presStyleIdx="1" presStyleCnt="3"/>
      <dgm:spPr/>
    </dgm:pt>
    <dgm:pt modelId="{273EB50E-B607-4303-B639-CF31E424E109}" type="pres">
      <dgm:prSet presAssocID="{11C1A17A-4A87-4EBB-86A1-3B77912F6E9A}" presName="hierRoot2" presStyleCnt="0">
        <dgm:presLayoutVars>
          <dgm:hierBranch val="init"/>
        </dgm:presLayoutVars>
      </dgm:prSet>
      <dgm:spPr/>
    </dgm:pt>
    <dgm:pt modelId="{59E84DD8-5540-4B8F-8A4C-50EBA421F703}" type="pres">
      <dgm:prSet presAssocID="{11C1A17A-4A87-4EBB-86A1-3B77912F6E9A}" presName="rootComposite" presStyleCnt="0"/>
      <dgm:spPr/>
    </dgm:pt>
    <dgm:pt modelId="{8A05D558-81FA-45EB-B774-8A3B416049F2}" type="pres">
      <dgm:prSet presAssocID="{11C1A17A-4A87-4EBB-86A1-3B77912F6E9A}" presName="rootText" presStyleLbl="node2" presStyleIdx="1" presStyleCnt="3">
        <dgm:presLayoutVars>
          <dgm:chPref val="3"/>
        </dgm:presLayoutVars>
      </dgm:prSet>
      <dgm:spPr/>
    </dgm:pt>
    <dgm:pt modelId="{B9A62BBE-86B9-4B03-9235-0D9318C52B44}" type="pres">
      <dgm:prSet presAssocID="{11C1A17A-4A87-4EBB-86A1-3B77912F6E9A}" presName="rootConnector" presStyleLbl="node2" presStyleIdx="1" presStyleCnt="3"/>
      <dgm:spPr/>
    </dgm:pt>
    <dgm:pt modelId="{FECD9007-8780-4805-A04E-271ACC58B3D7}" type="pres">
      <dgm:prSet presAssocID="{11C1A17A-4A87-4EBB-86A1-3B77912F6E9A}" presName="hierChild4" presStyleCnt="0"/>
      <dgm:spPr/>
    </dgm:pt>
    <dgm:pt modelId="{898ECF8E-4004-460C-AF92-D02C811F8669}" type="pres">
      <dgm:prSet presAssocID="{D6FA2118-B3C7-455A-BF0E-C2E62CA9D0B7}" presName="Name64" presStyleLbl="parChTrans1D3" presStyleIdx="1" presStyleCnt="4"/>
      <dgm:spPr/>
    </dgm:pt>
    <dgm:pt modelId="{33654605-43E8-4A24-8D99-CF4A4F2E1CC5}" type="pres">
      <dgm:prSet presAssocID="{EB8553B8-735F-4EB8-A167-269924046C4A}" presName="hierRoot2" presStyleCnt="0">
        <dgm:presLayoutVars>
          <dgm:hierBranch val="init"/>
        </dgm:presLayoutVars>
      </dgm:prSet>
      <dgm:spPr/>
    </dgm:pt>
    <dgm:pt modelId="{03A3BA1C-3270-4FC8-A7D0-2C69F39C0AB0}" type="pres">
      <dgm:prSet presAssocID="{EB8553B8-735F-4EB8-A167-269924046C4A}" presName="rootComposite" presStyleCnt="0"/>
      <dgm:spPr/>
    </dgm:pt>
    <dgm:pt modelId="{CA04EE29-07A1-471A-8FCA-3D37C24B6CFE}" type="pres">
      <dgm:prSet presAssocID="{EB8553B8-735F-4EB8-A167-269924046C4A}" presName="rootText" presStyleLbl="node3" presStyleIdx="1" presStyleCnt="4">
        <dgm:presLayoutVars>
          <dgm:chPref val="3"/>
        </dgm:presLayoutVars>
      </dgm:prSet>
      <dgm:spPr/>
    </dgm:pt>
    <dgm:pt modelId="{74F7EA94-27DB-4589-9903-1A9A264C29F1}" type="pres">
      <dgm:prSet presAssocID="{EB8553B8-735F-4EB8-A167-269924046C4A}" presName="rootConnector" presStyleLbl="node3" presStyleIdx="1" presStyleCnt="4"/>
      <dgm:spPr/>
    </dgm:pt>
    <dgm:pt modelId="{78817773-241A-4B42-94E7-D13AAF79B535}" type="pres">
      <dgm:prSet presAssocID="{EB8553B8-735F-4EB8-A167-269924046C4A}" presName="hierChild4" presStyleCnt="0"/>
      <dgm:spPr/>
    </dgm:pt>
    <dgm:pt modelId="{28A468FE-63DE-4554-ABB9-C67E9F3070B5}" type="pres">
      <dgm:prSet presAssocID="{EB8553B8-735F-4EB8-A167-269924046C4A}" presName="hierChild5" presStyleCnt="0"/>
      <dgm:spPr/>
    </dgm:pt>
    <dgm:pt modelId="{387CF95C-B20C-4F1A-A98B-374CD86367A3}" type="pres">
      <dgm:prSet presAssocID="{11C1A17A-4A87-4EBB-86A1-3B77912F6E9A}" presName="hierChild5" presStyleCnt="0"/>
      <dgm:spPr/>
    </dgm:pt>
    <dgm:pt modelId="{C114C456-988E-4082-8510-FEB1BD1FC6DD}" type="pres">
      <dgm:prSet presAssocID="{FB78927C-00F3-40A7-9A88-CF3E208AD1A1}" presName="Name64" presStyleLbl="parChTrans1D2" presStyleIdx="2" presStyleCnt="3"/>
      <dgm:spPr/>
    </dgm:pt>
    <dgm:pt modelId="{B60005FB-0820-48F6-AF77-F3D5E518B88C}" type="pres">
      <dgm:prSet presAssocID="{CFF58E17-0EED-4116-B944-1F3B89F7167C}" presName="hierRoot2" presStyleCnt="0">
        <dgm:presLayoutVars>
          <dgm:hierBranch val="init"/>
        </dgm:presLayoutVars>
      </dgm:prSet>
      <dgm:spPr/>
    </dgm:pt>
    <dgm:pt modelId="{0B9DF21A-634E-4E43-A796-EFE42235CDEA}" type="pres">
      <dgm:prSet presAssocID="{CFF58E17-0EED-4116-B944-1F3B89F7167C}" presName="rootComposite" presStyleCnt="0"/>
      <dgm:spPr/>
    </dgm:pt>
    <dgm:pt modelId="{5AA69FE9-69E7-47F3-B683-8DAA7D2117BC}" type="pres">
      <dgm:prSet presAssocID="{CFF58E17-0EED-4116-B944-1F3B89F7167C}" presName="rootText" presStyleLbl="node2" presStyleIdx="2" presStyleCnt="3">
        <dgm:presLayoutVars>
          <dgm:chPref val="3"/>
        </dgm:presLayoutVars>
      </dgm:prSet>
      <dgm:spPr/>
    </dgm:pt>
    <dgm:pt modelId="{8228FA5A-879E-410D-9524-87F923EE6B6F}" type="pres">
      <dgm:prSet presAssocID="{CFF58E17-0EED-4116-B944-1F3B89F7167C}" presName="rootConnector" presStyleLbl="node2" presStyleIdx="2" presStyleCnt="3"/>
      <dgm:spPr/>
    </dgm:pt>
    <dgm:pt modelId="{4DA16991-28DD-48B6-8B93-F0BA2114782A}" type="pres">
      <dgm:prSet presAssocID="{CFF58E17-0EED-4116-B944-1F3B89F7167C}" presName="hierChild4" presStyleCnt="0"/>
      <dgm:spPr/>
    </dgm:pt>
    <dgm:pt modelId="{63AB1567-7620-4F2B-A864-5FD44B3D72E1}" type="pres">
      <dgm:prSet presAssocID="{2F3D708A-891E-4960-A3DC-1E2CCA4EC7AD}" presName="Name64" presStyleLbl="parChTrans1D3" presStyleIdx="2" presStyleCnt="4"/>
      <dgm:spPr/>
    </dgm:pt>
    <dgm:pt modelId="{E1DD8440-6743-45A8-8F46-EF1234E9166C}" type="pres">
      <dgm:prSet presAssocID="{6C5DA784-C5B1-45ED-B3D4-6D0617D9ABEC}" presName="hierRoot2" presStyleCnt="0">
        <dgm:presLayoutVars>
          <dgm:hierBranch val="init"/>
        </dgm:presLayoutVars>
      </dgm:prSet>
      <dgm:spPr/>
    </dgm:pt>
    <dgm:pt modelId="{AD108F12-6E81-4B57-B6F9-67D43D5374AF}" type="pres">
      <dgm:prSet presAssocID="{6C5DA784-C5B1-45ED-B3D4-6D0617D9ABEC}" presName="rootComposite" presStyleCnt="0"/>
      <dgm:spPr/>
    </dgm:pt>
    <dgm:pt modelId="{E63C99D6-2C2A-4F45-974A-D74A366A20F2}" type="pres">
      <dgm:prSet presAssocID="{6C5DA784-C5B1-45ED-B3D4-6D0617D9ABEC}" presName="rootText" presStyleLbl="node3" presStyleIdx="2" presStyleCnt="4">
        <dgm:presLayoutVars>
          <dgm:chPref val="3"/>
        </dgm:presLayoutVars>
      </dgm:prSet>
      <dgm:spPr/>
    </dgm:pt>
    <dgm:pt modelId="{358C205D-8219-49AA-8527-EC2BFB185478}" type="pres">
      <dgm:prSet presAssocID="{6C5DA784-C5B1-45ED-B3D4-6D0617D9ABEC}" presName="rootConnector" presStyleLbl="node3" presStyleIdx="2" presStyleCnt="4"/>
      <dgm:spPr/>
    </dgm:pt>
    <dgm:pt modelId="{69C5371C-27F0-4FF7-928B-35A414C4B0D4}" type="pres">
      <dgm:prSet presAssocID="{6C5DA784-C5B1-45ED-B3D4-6D0617D9ABEC}" presName="hierChild4" presStyleCnt="0"/>
      <dgm:spPr/>
    </dgm:pt>
    <dgm:pt modelId="{B61BF2EE-7168-471F-A4EC-CDE81602166F}" type="pres">
      <dgm:prSet presAssocID="{15A0CF41-880F-43B0-8F3C-611E6F8190FB}" presName="Name64" presStyleLbl="parChTrans1D4" presStyleIdx="0" presStyleCnt="2"/>
      <dgm:spPr/>
    </dgm:pt>
    <dgm:pt modelId="{395B7248-244A-40F2-82B1-74FDD86F2A67}" type="pres">
      <dgm:prSet presAssocID="{6B8A6299-A756-47D1-AC9C-E62F978273D3}" presName="hierRoot2" presStyleCnt="0">
        <dgm:presLayoutVars>
          <dgm:hierBranch val="init"/>
        </dgm:presLayoutVars>
      </dgm:prSet>
      <dgm:spPr/>
    </dgm:pt>
    <dgm:pt modelId="{0938F29C-B507-4447-81DF-1B3B08DF99A4}" type="pres">
      <dgm:prSet presAssocID="{6B8A6299-A756-47D1-AC9C-E62F978273D3}" presName="rootComposite" presStyleCnt="0"/>
      <dgm:spPr/>
    </dgm:pt>
    <dgm:pt modelId="{0983B389-FF79-408A-ABD0-3AF8D607CF14}" type="pres">
      <dgm:prSet presAssocID="{6B8A6299-A756-47D1-AC9C-E62F978273D3}" presName="rootText" presStyleLbl="node4" presStyleIdx="0" presStyleCnt="2">
        <dgm:presLayoutVars>
          <dgm:chPref val="3"/>
        </dgm:presLayoutVars>
      </dgm:prSet>
      <dgm:spPr/>
    </dgm:pt>
    <dgm:pt modelId="{D0EEE542-4A72-4F9C-809A-E37D2A6AA5C5}" type="pres">
      <dgm:prSet presAssocID="{6B8A6299-A756-47D1-AC9C-E62F978273D3}" presName="rootConnector" presStyleLbl="node4" presStyleIdx="0" presStyleCnt="2"/>
      <dgm:spPr/>
    </dgm:pt>
    <dgm:pt modelId="{3BDC3299-A629-40B0-AD36-A10B02770F8B}" type="pres">
      <dgm:prSet presAssocID="{6B8A6299-A756-47D1-AC9C-E62F978273D3}" presName="hierChild4" presStyleCnt="0"/>
      <dgm:spPr/>
    </dgm:pt>
    <dgm:pt modelId="{F62D74BD-104E-4983-A324-3D33F86C0690}" type="pres">
      <dgm:prSet presAssocID="{6B8A6299-A756-47D1-AC9C-E62F978273D3}" presName="hierChild5" presStyleCnt="0"/>
      <dgm:spPr/>
    </dgm:pt>
    <dgm:pt modelId="{25A408EE-2E11-46FF-A870-D64163ED3E1A}" type="pres">
      <dgm:prSet presAssocID="{6C5DA784-C5B1-45ED-B3D4-6D0617D9ABEC}" presName="hierChild5" presStyleCnt="0"/>
      <dgm:spPr/>
    </dgm:pt>
    <dgm:pt modelId="{5898B9F3-39A8-4FE0-80CE-39C79AD47B51}" type="pres">
      <dgm:prSet presAssocID="{93D0D061-5D11-4A78-AFE7-F1935B937412}" presName="Name64" presStyleLbl="parChTrans1D3" presStyleIdx="3" presStyleCnt="4"/>
      <dgm:spPr/>
    </dgm:pt>
    <dgm:pt modelId="{9B71B08D-59B2-459E-A893-702A3E6BDB3C}" type="pres">
      <dgm:prSet presAssocID="{FFDE35B7-BC89-4B2D-8CE8-0FFD5D4AB374}" presName="hierRoot2" presStyleCnt="0">
        <dgm:presLayoutVars>
          <dgm:hierBranch val="init"/>
        </dgm:presLayoutVars>
      </dgm:prSet>
      <dgm:spPr/>
    </dgm:pt>
    <dgm:pt modelId="{02EED43B-35C6-46D5-B1D3-96EC7E97B69E}" type="pres">
      <dgm:prSet presAssocID="{FFDE35B7-BC89-4B2D-8CE8-0FFD5D4AB374}" presName="rootComposite" presStyleCnt="0"/>
      <dgm:spPr/>
    </dgm:pt>
    <dgm:pt modelId="{3AF46EC6-A9AE-46AF-B575-DABCF2701BAF}" type="pres">
      <dgm:prSet presAssocID="{FFDE35B7-BC89-4B2D-8CE8-0FFD5D4AB374}" presName="rootText" presStyleLbl="node3" presStyleIdx="3" presStyleCnt="4">
        <dgm:presLayoutVars>
          <dgm:chPref val="3"/>
        </dgm:presLayoutVars>
      </dgm:prSet>
      <dgm:spPr/>
    </dgm:pt>
    <dgm:pt modelId="{B3CCD6A8-1C0E-4D23-A769-AD2C1C492DA0}" type="pres">
      <dgm:prSet presAssocID="{FFDE35B7-BC89-4B2D-8CE8-0FFD5D4AB374}" presName="rootConnector" presStyleLbl="node3" presStyleIdx="3" presStyleCnt="4"/>
      <dgm:spPr/>
    </dgm:pt>
    <dgm:pt modelId="{9DEDFF2C-9FF4-4B9D-829F-0A251E271013}" type="pres">
      <dgm:prSet presAssocID="{FFDE35B7-BC89-4B2D-8CE8-0FFD5D4AB374}" presName="hierChild4" presStyleCnt="0"/>
      <dgm:spPr/>
    </dgm:pt>
    <dgm:pt modelId="{0E58B33F-4918-4327-AA49-35BBABC04ADE}" type="pres">
      <dgm:prSet presAssocID="{A69297AC-3A94-4D41-BBAE-F9BC1BED36A2}" presName="Name64" presStyleLbl="parChTrans1D4" presStyleIdx="1" presStyleCnt="2"/>
      <dgm:spPr/>
    </dgm:pt>
    <dgm:pt modelId="{5F786BCC-D00F-4059-A33A-64CADFFCD384}" type="pres">
      <dgm:prSet presAssocID="{924F6EBF-A372-4EFF-8314-46CCE69A5DF9}" presName="hierRoot2" presStyleCnt="0">
        <dgm:presLayoutVars>
          <dgm:hierBranch val="init"/>
        </dgm:presLayoutVars>
      </dgm:prSet>
      <dgm:spPr/>
    </dgm:pt>
    <dgm:pt modelId="{523D9A7E-83E2-4845-88E0-97B41898447A}" type="pres">
      <dgm:prSet presAssocID="{924F6EBF-A372-4EFF-8314-46CCE69A5DF9}" presName="rootComposite" presStyleCnt="0"/>
      <dgm:spPr/>
    </dgm:pt>
    <dgm:pt modelId="{FDBC225D-D8FA-4540-B19A-A29F96846561}" type="pres">
      <dgm:prSet presAssocID="{924F6EBF-A372-4EFF-8314-46CCE69A5DF9}" presName="rootText" presStyleLbl="node4" presStyleIdx="1" presStyleCnt="2">
        <dgm:presLayoutVars>
          <dgm:chPref val="3"/>
        </dgm:presLayoutVars>
      </dgm:prSet>
      <dgm:spPr/>
    </dgm:pt>
    <dgm:pt modelId="{7B078ED1-3325-4CEF-B4FF-9D4DAD5586C9}" type="pres">
      <dgm:prSet presAssocID="{924F6EBF-A372-4EFF-8314-46CCE69A5DF9}" presName="rootConnector" presStyleLbl="node4" presStyleIdx="1" presStyleCnt="2"/>
      <dgm:spPr/>
    </dgm:pt>
    <dgm:pt modelId="{597EC974-1A51-49DA-ADC2-7D26D23C7F41}" type="pres">
      <dgm:prSet presAssocID="{924F6EBF-A372-4EFF-8314-46CCE69A5DF9}" presName="hierChild4" presStyleCnt="0"/>
      <dgm:spPr/>
    </dgm:pt>
    <dgm:pt modelId="{02FD23F5-C54E-48B5-87A4-AA04AB0B10B9}" type="pres">
      <dgm:prSet presAssocID="{924F6EBF-A372-4EFF-8314-46CCE69A5DF9}" presName="hierChild5" presStyleCnt="0"/>
      <dgm:spPr/>
    </dgm:pt>
    <dgm:pt modelId="{C9DAC8FB-FC7A-4F8D-94D1-B5299D4F310C}" type="pres">
      <dgm:prSet presAssocID="{FFDE35B7-BC89-4B2D-8CE8-0FFD5D4AB374}" presName="hierChild5" presStyleCnt="0"/>
      <dgm:spPr/>
    </dgm:pt>
    <dgm:pt modelId="{830A63F9-D262-41AA-805F-AAE96E1D2201}" type="pres">
      <dgm:prSet presAssocID="{CFF58E17-0EED-4116-B944-1F3B89F7167C}" presName="hierChild5" presStyleCnt="0"/>
      <dgm:spPr/>
    </dgm:pt>
    <dgm:pt modelId="{0DCE1D06-233D-4930-867E-1A1530AB9F21}" type="pres">
      <dgm:prSet presAssocID="{9DBB6E7F-7FA0-401D-B739-19E91C64F53C}" presName="hierChild3" presStyleCnt="0"/>
      <dgm:spPr/>
    </dgm:pt>
  </dgm:ptLst>
  <dgm:cxnLst>
    <dgm:cxn modelId="{DE702D0A-D17E-436B-826E-64D63B1EE7C7}" type="presOf" srcId="{6B8A6299-A756-47D1-AC9C-E62F978273D3}" destId="{D0EEE542-4A72-4F9C-809A-E37D2A6AA5C5}" srcOrd="1" destOrd="0" presId="urn:microsoft.com/office/officeart/2009/3/layout/HorizontalOrganizationChart"/>
    <dgm:cxn modelId="{208E8119-1DEE-4A0D-A2A2-39062AE4DC75}" type="presOf" srcId="{EB8553B8-735F-4EB8-A167-269924046C4A}" destId="{CA04EE29-07A1-471A-8FCA-3D37C24B6CFE}" srcOrd="0" destOrd="0" presId="urn:microsoft.com/office/officeart/2009/3/layout/HorizontalOrganizationChart"/>
    <dgm:cxn modelId="{DEE91C21-4C18-4C52-85C9-3480C9F6C543}" type="presOf" srcId="{CFF58E17-0EED-4116-B944-1F3B89F7167C}" destId="{5AA69FE9-69E7-47F3-B683-8DAA7D2117BC}" srcOrd="0" destOrd="0" presId="urn:microsoft.com/office/officeart/2009/3/layout/HorizontalOrganizationChart"/>
    <dgm:cxn modelId="{54B32227-A877-41EE-90C4-0DB19392BB51}" type="presOf" srcId="{6C5DA784-C5B1-45ED-B3D4-6D0617D9ABEC}" destId="{E63C99D6-2C2A-4F45-974A-D74A366A20F2}" srcOrd="0" destOrd="0" presId="urn:microsoft.com/office/officeart/2009/3/layout/HorizontalOrganizationChart"/>
    <dgm:cxn modelId="{4AB80B29-7D4E-47EC-998E-03B11770ED88}" srcId="{11C1A17A-4A87-4EBB-86A1-3B77912F6E9A}" destId="{EB8553B8-735F-4EB8-A167-269924046C4A}" srcOrd="0" destOrd="0" parTransId="{D6FA2118-B3C7-455A-BF0E-C2E62CA9D0B7}" sibTransId="{C2FC04DC-946D-4039-8B38-260BC0702349}"/>
    <dgm:cxn modelId="{FE2AAD2E-70DD-404B-BD35-B7FAF3BDB0CA}" srcId="{1EE846DA-BAA6-4965-9D89-42E1155626A6}" destId="{F75BF866-1893-40DF-A113-4F77DCA963A3}" srcOrd="0" destOrd="0" parTransId="{1A10188A-1BEC-4A33-AD09-3E15EF94B714}" sibTransId="{2228AE9D-F03E-4692-B00E-6C39CEF35C93}"/>
    <dgm:cxn modelId="{3CAB162F-B095-47DA-A26D-1F5B92669CAD}" type="presOf" srcId="{924F6EBF-A372-4EFF-8314-46CCE69A5DF9}" destId="{7B078ED1-3325-4CEF-B4FF-9D4DAD5586C9}" srcOrd="1" destOrd="0" presId="urn:microsoft.com/office/officeart/2009/3/layout/HorizontalOrganizationChart"/>
    <dgm:cxn modelId="{F8D3BA30-F76A-4258-AC01-276BB5A2D86A}" type="presOf" srcId="{FFDE35B7-BC89-4B2D-8CE8-0FFD5D4AB374}" destId="{3AF46EC6-A9AE-46AF-B575-DABCF2701BAF}" srcOrd="0" destOrd="0" presId="urn:microsoft.com/office/officeart/2009/3/layout/HorizontalOrganizationChart"/>
    <dgm:cxn modelId="{C9DD9932-806B-429B-A473-33863EC99B37}" type="presOf" srcId="{F75BF866-1893-40DF-A113-4F77DCA963A3}" destId="{45BEC7AE-3D4E-4D56-8D7E-71B7E0A6BB5A}" srcOrd="1" destOrd="0" presId="urn:microsoft.com/office/officeart/2009/3/layout/HorizontalOrganizationChart"/>
    <dgm:cxn modelId="{18619834-A4D7-47D9-B8FD-21E7911E6FAD}" type="presOf" srcId="{1EE846DA-BAA6-4965-9D89-42E1155626A6}" destId="{0F9B348B-BA8A-4D57-81A3-B6B38A75CD8D}" srcOrd="0" destOrd="0" presId="urn:microsoft.com/office/officeart/2009/3/layout/HorizontalOrganizationChart"/>
    <dgm:cxn modelId="{438DEF5C-F5E1-4D2F-B3C8-65A84057065E}" srcId="{6C5DA784-C5B1-45ED-B3D4-6D0617D9ABEC}" destId="{6B8A6299-A756-47D1-AC9C-E62F978273D3}" srcOrd="0" destOrd="0" parTransId="{15A0CF41-880F-43B0-8F3C-611E6F8190FB}" sibTransId="{599D80CF-365C-4A4D-B22F-8048A4556156}"/>
    <dgm:cxn modelId="{A3455A5E-457E-437D-9840-01C4CC5EF463}" srcId="{9DBB6E7F-7FA0-401D-B739-19E91C64F53C}" destId="{1EE846DA-BAA6-4965-9D89-42E1155626A6}" srcOrd="0" destOrd="0" parTransId="{DFC46DE9-BEB7-4D14-8FAE-EAAE5E2978BB}" sibTransId="{79184A80-202A-4A43-B767-6EFE556A3E2C}"/>
    <dgm:cxn modelId="{79167264-E17F-485B-8220-DE75A2C5FBAB}" type="presOf" srcId="{15A0CF41-880F-43B0-8F3C-611E6F8190FB}" destId="{B61BF2EE-7168-471F-A4EC-CDE81602166F}" srcOrd="0" destOrd="0" presId="urn:microsoft.com/office/officeart/2009/3/layout/HorizontalOrganizationChart"/>
    <dgm:cxn modelId="{FB8EDE44-8FBC-4EDC-9DCB-1F5D9415A65F}" srcId="{9DBB6E7F-7FA0-401D-B739-19E91C64F53C}" destId="{11C1A17A-4A87-4EBB-86A1-3B77912F6E9A}" srcOrd="1" destOrd="0" parTransId="{4DB7FD3D-E5D2-4062-AEF2-102A45304D21}" sibTransId="{97CC985B-CEFC-4DD9-B22C-7BC8816B3633}"/>
    <dgm:cxn modelId="{05D3C365-74F6-4784-8FBC-B7C0960E4123}" type="presOf" srcId="{EB8553B8-735F-4EB8-A167-269924046C4A}" destId="{74F7EA94-27DB-4589-9903-1A9A264C29F1}" srcOrd="1" destOrd="0" presId="urn:microsoft.com/office/officeart/2009/3/layout/HorizontalOrganizationChart"/>
    <dgm:cxn modelId="{8B541646-3886-4896-BD28-AC384B3CEBC9}" type="presOf" srcId="{2F3D708A-891E-4960-A3DC-1E2CCA4EC7AD}" destId="{63AB1567-7620-4F2B-A864-5FD44B3D72E1}" srcOrd="0" destOrd="0" presId="urn:microsoft.com/office/officeart/2009/3/layout/HorizontalOrganizationChart"/>
    <dgm:cxn modelId="{D7EA6E48-AF35-46E7-9C40-F3D9BFD097F9}" type="presOf" srcId="{DFC46DE9-BEB7-4D14-8FAE-EAAE5E2978BB}" destId="{66550C6C-CCEF-498B-BA3B-F56A05E9F179}" srcOrd="0" destOrd="0" presId="urn:microsoft.com/office/officeart/2009/3/layout/HorizontalOrganizationChart"/>
    <dgm:cxn modelId="{26AFFE6D-BC22-40BC-A9B5-76DDC51AFDB8}" type="presOf" srcId="{93D0D061-5D11-4A78-AFE7-F1935B937412}" destId="{5898B9F3-39A8-4FE0-80CE-39C79AD47B51}" srcOrd="0" destOrd="0" presId="urn:microsoft.com/office/officeart/2009/3/layout/HorizontalOrganizationChart"/>
    <dgm:cxn modelId="{BAD90F71-3856-4998-8D0F-976215992A89}" type="presOf" srcId="{1EE846DA-BAA6-4965-9D89-42E1155626A6}" destId="{49C69024-35E6-4018-8A2C-DE269A8AFF0D}" srcOrd="1" destOrd="0" presId="urn:microsoft.com/office/officeart/2009/3/layout/HorizontalOrganizationChart"/>
    <dgm:cxn modelId="{D0A92472-9815-4E5B-ADD3-1FE2E0F04D11}" srcId="{FFDE35B7-BC89-4B2D-8CE8-0FFD5D4AB374}" destId="{924F6EBF-A372-4EFF-8314-46CCE69A5DF9}" srcOrd="0" destOrd="0" parTransId="{A69297AC-3A94-4D41-BBAE-F9BC1BED36A2}" sibTransId="{5ED2CF17-55C7-4D76-957D-1D5FB2BB10D5}"/>
    <dgm:cxn modelId="{8CD78053-AFC3-4B1C-9B0D-7D9206FB2884}" type="presOf" srcId="{6B8A6299-A756-47D1-AC9C-E62F978273D3}" destId="{0983B389-FF79-408A-ABD0-3AF8D607CF14}" srcOrd="0" destOrd="0" presId="urn:microsoft.com/office/officeart/2009/3/layout/HorizontalOrganizationChart"/>
    <dgm:cxn modelId="{8BB0C789-5CBA-407E-AA27-B3F910C6CE81}" type="presOf" srcId="{924F6EBF-A372-4EFF-8314-46CCE69A5DF9}" destId="{FDBC225D-D8FA-4540-B19A-A29F96846561}" srcOrd="0" destOrd="0" presId="urn:microsoft.com/office/officeart/2009/3/layout/HorizontalOrganizationChart"/>
    <dgm:cxn modelId="{4F827B8E-FFEC-4104-9F1B-40F13651D827}" type="presOf" srcId="{11C1A17A-4A87-4EBB-86A1-3B77912F6E9A}" destId="{8A05D558-81FA-45EB-B774-8A3B416049F2}" srcOrd="0" destOrd="0" presId="urn:microsoft.com/office/officeart/2009/3/layout/HorizontalOrganizationChart"/>
    <dgm:cxn modelId="{0B723B90-5F63-44B7-AB98-2442FBC9CD83}" type="presOf" srcId="{CFF58E17-0EED-4116-B944-1F3B89F7167C}" destId="{8228FA5A-879E-410D-9524-87F923EE6B6F}" srcOrd="1" destOrd="0" presId="urn:microsoft.com/office/officeart/2009/3/layout/HorizontalOrganizationChart"/>
    <dgm:cxn modelId="{A0E77694-EED7-4BD1-8B38-CD3EEA8D1695}" type="presOf" srcId="{D6FA2118-B3C7-455A-BF0E-C2E62CA9D0B7}" destId="{898ECF8E-4004-460C-AF92-D02C811F8669}" srcOrd="0" destOrd="0" presId="urn:microsoft.com/office/officeart/2009/3/layout/HorizontalOrganizationChart"/>
    <dgm:cxn modelId="{7EFA9596-A623-4B14-B031-EB46D05D0F5C}" type="presOf" srcId="{A69297AC-3A94-4D41-BBAE-F9BC1BED36A2}" destId="{0E58B33F-4918-4327-AA49-35BBABC04ADE}" srcOrd="0" destOrd="0" presId="urn:microsoft.com/office/officeart/2009/3/layout/HorizontalOrganizationChart"/>
    <dgm:cxn modelId="{1CB88B98-E5D6-4765-9F36-567B28BFE651}" type="presOf" srcId="{BF2C3D58-C83C-4016-A58A-47E231190CC6}" destId="{DFAB93DD-5AC0-4638-8AAC-3954D249AECC}" srcOrd="0" destOrd="0" presId="urn:microsoft.com/office/officeart/2009/3/layout/HorizontalOrganizationChart"/>
    <dgm:cxn modelId="{FE09D498-0B24-472D-B07F-8757ECB2AE83}" srcId="{9DBB6E7F-7FA0-401D-B739-19E91C64F53C}" destId="{CFF58E17-0EED-4116-B944-1F3B89F7167C}" srcOrd="2" destOrd="0" parTransId="{FB78927C-00F3-40A7-9A88-CF3E208AD1A1}" sibTransId="{68F86E6F-8FC8-4D19-82E1-8CAA857DE9CB}"/>
    <dgm:cxn modelId="{7AF0E2A8-7888-4F79-AF0A-4D5A512D94C9}" srcId="{CFF58E17-0EED-4116-B944-1F3B89F7167C}" destId="{FFDE35B7-BC89-4B2D-8CE8-0FFD5D4AB374}" srcOrd="1" destOrd="0" parTransId="{93D0D061-5D11-4A78-AFE7-F1935B937412}" sibTransId="{5C8C744E-6E7A-4512-87B9-AA671D90778D}"/>
    <dgm:cxn modelId="{5794B6AE-F56A-44F2-A2A9-956B613BA265}" srcId="{CFF58E17-0EED-4116-B944-1F3B89F7167C}" destId="{6C5DA784-C5B1-45ED-B3D4-6D0617D9ABEC}" srcOrd="0" destOrd="0" parTransId="{2F3D708A-891E-4960-A3DC-1E2CCA4EC7AD}" sibTransId="{183ABBAC-2106-4341-97F2-5BB25566C821}"/>
    <dgm:cxn modelId="{A0B86DB7-A4DB-4FC9-BCA5-CEE6589E1316}" type="presOf" srcId="{1A10188A-1BEC-4A33-AD09-3E15EF94B714}" destId="{8DE676AD-EA7B-46AB-9129-C579B9F30E75}" srcOrd="0" destOrd="0" presId="urn:microsoft.com/office/officeart/2009/3/layout/HorizontalOrganizationChart"/>
    <dgm:cxn modelId="{4949BDBA-CAFA-4814-9172-F5B1AD7FD84F}" type="presOf" srcId="{9DBB6E7F-7FA0-401D-B739-19E91C64F53C}" destId="{2D9FCF97-6DB1-4B8F-8805-552665E3E338}" srcOrd="1" destOrd="0" presId="urn:microsoft.com/office/officeart/2009/3/layout/HorizontalOrganizationChart"/>
    <dgm:cxn modelId="{03CAD2BE-A905-42EA-8FE6-DFF902323604}" type="presOf" srcId="{FB78927C-00F3-40A7-9A88-CF3E208AD1A1}" destId="{C114C456-988E-4082-8510-FEB1BD1FC6DD}" srcOrd="0" destOrd="0" presId="urn:microsoft.com/office/officeart/2009/3/layout/HorizontalOrganizationChart"/>
    <dgm:cxn modelId="{0B4B03CD-3983-498F-AD30-936F2ED42199}" type="presOf" srcId="{6C5DA784-C5B1-45ED-B3D4-6D0617D9ABEC}" destId="{358C205D-8219-49AA-8527-EC2BFB185478}" srcOrd="1" destOrd="0" presId="urn:microsoft.com/office/officeart/2009/3/layout/HorizontalOrganizationChart"/>
    <dgm:cxn modelId="{7779D2D1-C465-4B53-BF68-7CC1F93D7C75}" srcId="{BF2C3D58-C83C-4016-A58A-47E231190CC6}" destId="{9DBB6E7F-7FA0-401D-B739-19E91C64F53C}" srcOrd="0" destOrd="0" parTransId="{B3273185-AFF7-414B-B908-442A5B9636D1}" sibTransId="{5887A47D-0904-4982-B5BA-1D54B19C0775}"/>
    <dgm:cxn modelId="{5B1DCAD6-57C0-4D1F-AC6B-B7370301556B}" type="presOf" srcId="{F75BF866-1893-40DF-A113-4F77DCA963A3}" destId="{0797A61D-7D70-4174-8F72-16FF23E68B94}" srcOrd="0" destOrd="0" presId="urn:microsoft.com/office/officeart/2009/3/layout/HorizontalOrganizationChart"/>
    <dgm:cxn modelId="{D1B46CD9-FF45-48DF-BD1F-58EEDEAC25C2}" type="presOf" srcId="{4DB7FD3D-E5D2-4062-AEF2-102A45304D21}" destId="{57227CD5-E915-47F2-B8F3-B27E093353BD}" srcOrd="0" destOrd="0" presId="urn:microsoft.com/office/officeart/2009/3/layout/HorizontalOrganizationChart"/>
    <dgm:cxn modelId="{5AB800DF-D44A-4D99-BBDA-5B9B39689166}" type="presOf" srcId="{FFDE35B7-BC89-4B2D-8CE8-0FFD5D4AB374}" destId="{B3CCD6A8-1C0E-4D23-A769-AD2C1C492DA0}" srcOrd="1" destOrd="0" presId="urn:microsoft.com/office/officeart/2009/3/layout/HorizontalOrganizationChart"/>
    <dgm:cxn modelId="{01B67AF6-D463-4FBE-A1E0-D14464DB4EDB}" type="presOf" srcId="{9DBB6E7F-7FA0-401D-B739-19E91C64F53C}" destId="{50D75271-671A-4899-A561-18075BC1F4A5}" srcOrd="0" destOrd="0" presId="urn:microsoft.com/office/officeart/2009/3/layout/HorizontalOrganizationChart"/>
    <dgm:cxn modelId="{4AE1BAFC-B989-4FE3-84CB-8FF51BBCE91C}" type="presOf" srcId="{11C1A17A-4A87-4EBB-86A1-3B77912F6E9A}" destId="{B9A62BBE-86B9-4B03-9235-0D9318C52B44}" srcOrd="1" destOrd="0" presId="urn:microsoft.com/office/officeart/2009/3/layout/HorizontalOrganizationChart"/>
    <dgm:cxn modelId="{0F18D041-136C-4637-9400-5B23A87289EF}" type="presParOf" srcId="{DFAB93DD-5AC0-4638-8AAC-3954D249AECC}" destId="{22B6C29A-6470-4163-AA8C-1200CA03DBF5}" srcOrd="0" destOrd="0" presId="urn:microsoft.com/office/officeart/2009/3/layout/HorizontalOrganizationChart"/>
    <dgm:cxn modelId="{F54BEE14-1399-4277-A4BE-AED4CB7148CA}" type="presParOf" srcId="{22B6C29A-6470-4163-AA8C-1200CA03DBF5}" destId="{7B8B7886-9FBD-4FAA-AD2A-865FAE15D78F}" srcOrd="0" destOrd="0" presId="urn:microsoft.com/office/officeart/2009/3/layout/HorizontalOrganizationChart"/>
    <dgm:cxn modelId="{929E6529-C357-414A-B48E-A4DD06DF296F}" type="presParOf" srcId="{7B8B7886-9FBD-4FAA-AD2A-865FAE15D78F}" destId="{50D75271-671A-4899-A561-18075BC1F4A5}" srcOrd="0" destOrd="0" presId="urn:microsoft.com/office/officeart/2009/3/layout/HorizontalOrganizationChart"/>
    <dgm:cxn modelId="{D17688D4-BD01-4ED6-B536-D091C13F694B}" type="presParOf" srcId="{7B8B7886-9FBD-4FAA-AD2A-865FAE15D78F}" destId="{2D9FCF97-6DB1-4B8F-8805-552665E3E338}" srcOrd="1" destOrd="0" presId="urn:microsoft.com/office/officeart/2009/3/layout/HorizontalOrganizationChart"/>
    <dgm:cxn modelId="{0857A4F8-71A1-4C1A-B87F-6A7D407D8B2C}" type="presParOf" srcId="{22B6C29A-6470-4163-AA8C-1200CA03DBF5}" destId="{B344F9E3-8D5F-4659-8E55-798939FA884B}" srcOrd="1" destOrd="0" presId="urn:microsoft.com/office/officeart/2009/3/layout/HorizontalOrganizationChart"/>
    <dgm:cxn modelId="{5AD6C399-7579-4617-B988-D7C226CA61B7}" type="presParOf" srcId="{B344F9E3-8D5F-4659-8E55-798939FA884B}" destId="{66550C6C-CCEF-498B-BA3B-F56A05E9F179}" srcOrd="0" destOrd="0" presId="urn:microsoft.com/office/officeart/2009/3/layout/HorizontalOrganizationChart"/>
    <dgm:cxn modelId="{5844691B-B8B4-4D6B-927D-730535A5B828}" type="presParOf" srcId="{B344F9E3-8D5F-4659-8E55-798939FA884B}" destId="{C8B77082-AE35-43FC-88A2-A3F0422CBDB4}" srcOrd="1" destOrd="0" presId="urn:microsoft.com/office/officeart/2009/3/layout/HorizontalOrganizationChart"/>
    <dgm:cxn modelId="{A413CD32-7B1B-4EE4-A4E0-A96124F7F230}" type="presParOf" srcId="{C8B77082-AE35-43FC-88A2-A3F0422CBDB4}" destId="{14371A3F-2366-48C1-9B45-C866429F9716}" srcOrd="0" destOrd="0" presId="urn:microsoft.com/office/officeart/2009/3/layout/HorizontalOrganizationChart"/>
    <dgm:cxn modelId="{265BB629-ED16-4E31-B56A-4536C14E671E}" type="presParOf" srcId="{14371A3F-2366-48C1-9B45-C866429F9716}" destId="{0F9B348B-BA8A-4D57-81A3-B6B38A75CD8D}" srcOrd="0" destOrd="0" presId="urn:microsoft.com/office/officeart/2009/3/layout/HorizontalOrganizationChart"/>
    <dgm:cxn modelId="{E329E239-1ECE-4A2E-82B3-0D45EC31BADF}" type="presParOf" srcId="{14371A3F-2366-48C1-9B45-C866429F9716}" destId="{49C69024-35E6-4018-8A2C-DE269A8AFF0D}" srcOrd="1" destOrd="0" presId="urn:microsoft.com/office/officeart/2009/3/layout/HorizontalOrganizationChart"/>
    <dgm:cxn modelId="{90F020A2-F31C-4C34-BA42-735F614F8072}" type="presParOf" srcId="{C8B77082-AE35-43FC-88A2-A3F0422CBDB4}" destId="{B6A6E45F-0509-4ECF-991C-4ADE3BC700C1}" srcOrd="1" destOrd="0" presId="urn:microsoft.com/office/officeart/2009/3/layout/HorizontalOrganizationChart"/>
    <dgm:cxn modelId="{C0371B38-9105-40AB-9B04-61731C47ABFB}" type="presParOf" srcId="{B6A6E45F-0509-4ECF-991C-4ADE3BC700C1}" destId="{8DE676AD-EA7B-46AB-9129-C579B9F30E75}" srcOrd="0" destOrd="0" presId="urn:microsoft.com/office/officeart/2009/3/layout/HorizontalOrganizationChart"/>
    <dgm:cxn modelId="{CD5D8B8D-7CFF-4877-BDCC-221DECD6EAA5}" type="presParOf" srcId="{B6A6E45F-0509-4ECF-991C-4ADE3BC700C1}" destId="{E5CE4731-5FB7-4C73-8C6E-4E806A07116F}" srcOrd="1" destOrd="0" presId="urn:microsoft.com/office/officeart/2009/3/layout/HorizontalOrganizationChart"/>
    <dgm:cxn modelId="{B4729464-7F05-4706-9152-EA56A340A76F}" type="presParOf" srcId="{E5CE4731-5FB7-4C73-8C6E-4E806A07116F}" destId="{0303A9A6-61B0-4C3E-9855-DF627352E48A}" srcOrd="0" destOrd="0" presId="urn:microsoft.com/office/officeart/2009/3/layout/HorizontalOrganizationChart"/>
    <dgm:cxn modelId="{5EC6ACD9-0C59-4709-8D27-42F626E27592}" type="presParOf" srcId="{0303A9A6-61B0-4C3E-9855-DF627352E48A}" destId="{0797A61D-7D70-4174-8F72-16FF23E68B94}" srcOrd="0" destOrd="0" presId="urn:microsoft.com/office/officeart/2009/3/layout/HorizontalOrganizationChart"/>
    <dgm:cxn modelId="{519E28EB-FD63-4D51-8439-BEB06536552A}" type="presParOf" srcId="{0303A9A6-61B0-4C3E-9855-DF627352E48A}" destId="{45BEC7AE-3D4E-4D56-8D7E-71B7E0A6BB5A}" srcOrd="1" destOrd="0" presId="urn:microsoft.com/office/officeart/2009/3/layout/HorizontalOrganizationChart"/>
    <dgm:cxn modelId="{A68668C5-E5BF-49E2-A47C-221E33FE6828}" type="presParOf" srcId="{E5CE4731-5FB7-4C73-8C6E-4E806A07116F}" destId="{16F4B29C-2EC7-484C-936D-9E36EB9A976A}" srcOrd="1" destOrd="0" presId="urn:microsoft.com/office/officeart/2009/3/layout/HorizontalOrganizationChart"/>
    <dgm:cxn modelId="{B7A95929-FDD7-4E91-BD56-99B58D2DEB87}" type="presParOf" srcId="{E5CE4731-5FB7-4C73-8C6E-4E806A07116F}" destId="{01DDB5D4-A0D6-44AF-9606-97EEFDE3842E}" srcOrd="2" destOrd="0" presId="urn:microsoft.com/office/officeart/2009/3/layout/HorizontalOrganizationChart"/>
    <dgm:cxn modelId="{60EDD8C0-5E03-4CAB-8612-5FBA419D3274}" type="presParOf" srcId="{C8B77082-AE35-43FC-88A2-A3F0422CBDB4}" destId="{02CD5165-2652-40B2-8A5B-421D93DB2CB9}" srcOrd="2" destOrd="0" presId="urn:microsoft.com/office/officeart/2009/3/layout/HorizontalOrganizationChart"/>
    <dgm:cxn modelId="{05B24347-1F38-4C95-9089-3B97604A7C9F}" type="presParOf" srcId="{B344F9E3-8D5F-4659-8E55-798939FA884B}" destId="{57227CD5-E915-47F2-B8F3-B27E093353BD}" srcOrd="2" destOrd="0" presId="urn:microsoft.com/office/officeart/2009/3/layout/HorizontalOrganizationChart"/>
    <dgm:cxn modelId="{2F9C2E63-C52C-4822-BD73-FF8C6D61DF8A}" type="presParOf" srcId="{B344F9E3-8D5F-4659-8E55-798939FA884B}" destId="{273EB50E-B607-4303-B639-CF31E424E109}" srcOrd="3" destOrd="0" presId="urn:microsoft.com/office/officeart/2009/3/layout/HorizontalOrganizationChart"/>
    <dgm:cxn modelId="{DA48B32C-A678-4A41-B41F-7AEDCA213040}" type="presParOf" srcId="{273EB50E-B607-4303-B639-CF31E424E109}" destId="{59E84DD8-5540-4B8F-8A4C-50EBA421F703}" srcOrd="0" destOrd="0" presId="urn:microsoft.com/office/officeart/2009/3/layout/HorizontalOrganizationChart"/>
    <dgm:cxn modelId="{69FA67CB-3DF0-4021-88B9-5B10D4A20433}" type="presParOf" srcId="{59E84DD8-5540-4B8F-8A4C-50EBA421F703}" destId="{8A05D558-81FA-45EB-B774-8A3B416049F2}" srcOrd="0" destOrd="0" presId="urn:microsoft.com/office/officeart/2009/3/layout/HorizontalOrganizationChart"/>
    <dgm:cxn modelId="{54F1B44A-F8A3-45E2-BD7E-93AED1EA953B}" type="presParOf" srcId="{59E84DD8-5540-4B8F-8A4C-50EBA421F703}" destId="{B9A62BBE-86B9-4B03-9235-0D9318C52B44}" srcOrd="1" destOrd="0" presId="urn:microsoft.com/office/officeart/2009/3/layout/HorizontalOrganizationChart"/>
    <dgm:cxn modelId="{A1BD616B-ECCA-4C3F-BB4B-081518547AC9}" type="presParOf" srcId="{273EB50E-B607-4303-B639-CF31E424E109}" destId="{FECD9007-8780-4805-A04E-271ACC58B3D7}" srcOrd="1" destOrd="0" presId="urn:microsoft.com/office/officeart/2009/3/layout/HorizontalOrganizationChart"/>
    <dgm:cxn modelId="{ABC06B79-C672-4618-B349-4FBC473C23AE}" type="presParOf" srcId="{FECD9007-8780-4805-A04E-271ACC58B3D7}" destId="{898ECF8E-4004-460C-AF92-D02C811F8669}" srcOrd="0" destOrd="0" presId="urn:microsoft.com/office/officeart/2009/3/layout/HorizontalOrganizationChart"/>
    <dgm:cxn modelId="{42C65FE4-036F-4D62-8885-87FDC77E737E}" type="presParOf" srcId="{FECD9007-8780-4805-A04E-271ACC58B3D7}" destId="{33654605-43E8-4A24-8D99-CF4A4F2E1CC5}" srcOrd="1" destOrd="0" presId="urn:microsoft.com/office/officeart/2009/3/layout/HorizontalOrganizationChart"/>
    <dgm:cxn modelId="{1451CAF0-E472-49C0-B023-9C01CC6BBE1C}" type="presParOf" srcId="{33654605-43E8-4A24-8D99-CF4A4F2E1CC5}" destId="{03A3BA1C-3270-4FC8-A7D0-2C69F39C0AB0}" srcOrd="0" destOrd="0" presId="urn:microsoft.com/office/officeart/2009/3/layout/HorizontalOrganizationChart"/>
    <dgm:cxn modelId="{54A309E2-A86C-42EE-8033-F41E186D6751}" type="presParOf" srcId="{03A3BA1C-3270-4FC8-A7D0-2C69F39C0AB0}" destId="{CA04EE29-07A1-471A-8FCA-3D37C24B6CFE}" srcOrd="0" destOrd="0" presId="urn:microsoft.com/office/officeart/2009/3/layout/HorizontalOrganizationChart"/>
    <dgm:cxn modelId="{BFDC6020-F726-4376-BDFB-2E5336C78D0B}" type="presParOf" srcId="{03A3BA1C-3270-4FC8-A7D0-2C69F39C0AB0}" destId="{74F7EA94-27DB-4589-9903-1A9A264C29F1}" srcOrd="1" destOrd="0" presId="urn:microsoft.com/office/officeart/2009/3/layout/HorizontalOrganizationChart"/>
    <dgm:cxn modelId="{3858D351-D156-4623-8872-A63EF932E91A}" type="presParOf" srcId="{33654605-43E8-4A24-8D99-CF4A4F2E1CC5}" destId="{78817773-241A-4B42-94E7-D13AAF79B535}" srcOrd="1" destOrd="0" presId="urn:microsoft.com/office/officeart/2009/3/layout/HorizontalOrganizationChart"/>
    <dgm:cxn modelId="{FADCC8C2-D7DE-4A64-A2B0-9DDA48159CD6}" type="presParOf" srcId="{33654605-43E8-4A24-8D99-CF4A4F2E1CC5}" destId="{28A468FE-63DE-4554-ABB9-C67E9F3070B5}" srcOrd="2" destOrd="0" presId="urn:microsoft.com/office/officeart/2009/3/layout/HorizontalOrganizationChart"/>
    <dgm:cxn modelId="{2292555F-37C4-4CEF-AAB7-D99BEE9F451D}" type="presParOf" srcId="{273EB50E-B607-4303-B639-CF31E424E109}" destId="{387CF95C-B20C-4F1A-A98B-374CD86367A3}" srcOrd="2" destOrd="0" presId="urn:microsoft.com/office/officeart/2009/3/layout/HorizontalOrganizationChart"/>
    <dgm:cxn modelId="{EE7DFB0A-09CE-466F-9DBB-4188C7264E5F}" type="presParOf" srcId="{B344F9E3-8D5F-4659-8E55-798939FA884B}" destId="{C114C456-988E-4082-8510-FEB1BD1FC6DD}" srcOrd="4" destOrd="0" presId="urn:microsoft.com/office/officeart/2009/3/layout/HorizontalOrganizationChart"/>
    <dgm:cxn modelId="{75BEE566-025D-42FA-A796-1B869F73F21C}" type="presParOf" srcId="{B344F9E3-8D5F-4659-8E55-798939FA884B}" destId="{B60005FB-0820-48F6-AF77-F3D5E518B88C}" srcOrd="5" destOrd="0" presId="urn:microsoft.com/office/officeart/2009/3/layout/HorizontalOrganizationChart"/>
    <dgm:cxn modelId="{74DDCDB1-8B31-4655-A8D0-BAC2B01DFE29}" type="presParOf" srcId="{B60005FB-0820-48F6-AF77-F3D5E518B88C}" destId="{0B9DF21A-634E-4E43-A796-EFE42235CDEA}" srcOrd="0" destOrd="0" presId="urn:microsoft.com/office/officeart/2009/3/layout/HorizontalOrganizationChart"/>
    <dgm:cxn modelId="{02FFE601-668B-4FFE-96FE-17396EED72A3}" type="presParOf" srcId="{0B9DF21A-634E-4E43-A796-EFE42235CDEA}" destId="{5AA69FE9-69E7-47F3-B683-8DAA7D2117BC}" srcOrd="0" destOrd="0" presId="urn:microsoft.com/office/officeart/2009/3/layout/HorizontalOrganizationChart"/>
    <dgm:cxn modelId="{13BD6B77-D961-498D-AD4E-C021B07FDE70}" type="presParOf" srcId="{0B9DF21A-634E-4E43-A796-EFE42235CDEA}" destId="{8228FA5A-879E-410D-9524-87F923EE6B6F}" srcOrd="1" destOrd="0" presId="urn:microsoft.com/office/officeart/2009/3/layout/HorizontalOrganizationChart"/>
    <dgm:cxn modelId="{F900FC75-0AE6-4DE6-80E9-7EBCC2106B7E}" type="presParOf" srcId="{B60005FB-0820-48F6-AF77-F3D5E518B88C}" destId="{4DA16991-28DD-48B6-8B93-F0BA2114782A}" srcOrd="1" destOrd="0" presId="urn:microsoft.com/office/officeart/2009/3/layout/HorizontalOrganizationChart"/>
    <dgm:cxn modelId="{385C270E-E5DE-4776-8C6F-A04613EB0351}" type="presParOf" srcId="{4DA16991-28DD-48B6-8B93-F0BA2114782A}" destId="{63AB1567-7620-4F2B-A864-5FD44B3D72E1}" srcOrd="0" destOrd="0" presId="urn:microsoft.com/office/officeart/2009/3/layout/HorizontalOrganizationChart"/>
    <dgm:cxn modelId="{B832022A-5D75-4190-8CD8-E8008167B8B6}" type="presParOf" srcId="{4DA16991-28DD-48B6-8B93-F0BA2114782A}" destId="{E1DD8440-6743-45A8-8F46-EF1234E9166C}" srcOrd="1" destOrd="0" presId="urn:microsoft.com/office/officeart/2009/3/layout/HorizontalOrganizationChart"/>
    <dgm:cxn modelId="{B114B1CF-B849-49D3-9C66-66889817B555}" type="presParOf" srcId="{E1DD8440-6743-45A8-8F46-EF1234E9166C}" destId="{AD108F12-6E81-4B57-B6F9-67D43D5374AF}" srcOrd="0" destOrd="0" presId="urn:microsoft.com/office/officeart/2009/3/layout/HorizontalOrganizationChart"/>
    <dgm:cxn modelId="{B76F92EB-85C9-499A-9917-C66B6C536FCC}" type="presParOf" srcId="{AD108F12-6E81-4B57-B6F9-67D43D5374AF}" destId="{E63C99D6-2C2A-4F45-974A-D74A366A20F2}" srcOrd="0" destOrd="0" presId="urn:microsoft.com/office/officeart/2009/3/layout/HorizontalOrganizationChart"/>
    <dgm:cxn modelId="{A7919AA8-3714-44CF-8AB4-00AB121CB9B4}" type="presParOf" srcId="{AD108F12-6E81-4B57-B6F9-67D43D5374AF}" destId="{358C205D-8219-49AA-8527-EC2BFB185478}" srcOrd="1" destOrd="0" presId="urn:microsoft.com/office/officeart/2009/3/layout/HorizontalOrganizationChart"/>
    <dgm:cxn modelId="{8992B454-910B-4272-A5E0-B5FAE2F4163B}" type="presParOf" srcId="{E1DD8440-6743-45A8-8F46-EF1234E9166C}" destId="{69C5371C-27F0-4FF7-928B-35A414C4B0D4}" srcOrd="1" destOrd="0" presId="urn:microsoft.com/office/officeart/2009/3/layout/HorizontalOrganizationChart"/>
    <dgm:cxn modelId="{FC5A44DC-4688-4862-95E5-3D163CE84EEE}" type="presParOf" srcId="{69C5371C-27F0-4FF7-928B-35A414C4B0D4}" destId="{B61BF2EE-7168-471F-A4EC-CDE81602166F}" srcOrd="0" destOrd="0" presId="urn:microsoft.com/office/officeart/2009/3/layout/HorizontalOrganizationChart"/>
    <dgm:cxn modelId="{169DE382-250D-4ACA-B328-286A1BE62A8C}" type="presParOf" srcId="{69C5371C-27F0-4FF7-928B-35A414C4B0D4}" destId="{395B7248-244A-40F2-82B1-74FDD86F2A67}" srcOrd="1" destOrd="0" presId="urn:microsoft.com/office/officeart/2009/3/layout/HorizontalOrganizationChart"/>
    <dgm:cxn modelId="{440ED5E4-0262-451F-8E1E-53AA7C94C5B7}" type="presParOf" srcId="{395B7248-244A-40F2-82B1-74FDD86F2A67}" destId="{0938F29C-B507-4447-81DF-1B3B08DF99A4}" srcOrd="0" destOrd="0" presId="urn:microsoft.com/office/officeart/2009/3/layout/HorizontalOrganizationChart"/>
    <dgm:cxn modelId="{5F6544D7-4AEF-4536-986D-39BAD07131D8}" type="presParOf" srcId="{0938F29C-B507-4447-81DF-1B3B08DF99A4}" destId="{0983B389-FF79-408A-ABD0-3AF8D607CF14}" srcOrd="0" destOrd="0" presId="urn:microsoft.com/office/officeart/2009/3/layout/HorizontalOrganizationChart"/>
    <dgm:cxn modelId="{DCA722A6-5D2A-46C8-8660-0B8BEFDD8924}" type="presParOf" srcId="{0938F29C-B507-4447-81DF-1B3B08DF99A4}" destId="{D0EEE542-4A72-4F9C-809A-E37D2A6AA5C5}" srcOrd="1" destOrd="0" presId="urn:microsoft.com/office/officeart/2009/3/layout/HorizontalOrganizationChart"/>
    <dgm:cxn modelId="{7E7F4220-FFE0-4D05-ADF9-CE1AA483864F}" type="presParOf" srcId="{395B7248-244A-40F2-82B1-74FDD86F2A67}" destId="{3BDC3299-A629-40B0-AD36-A10B02770F8B}" srcOrd="1" destOrd="0" presId="urn:microsoft.com/office/officeart/2009/3/layout/HorizontalOrganizationChart"/>
    <dgm:cxn modelId="{C7D0E656-C580-4957-B1AF-5A644B0C3E71}" type="presParOf" srcId="{395B7248-244A-40F2-82B1-74FDD86F2A67}" destId="{F62D74BD-104E-4983-A324-3D33F86C0690}" srcOrd="2" destOrd="0" presId="urn:microsoft.com/office/officeart/2009/3/layout/HorizontalOrganizationChart"/>
    <dgm:cxn modelId="{3D060730-D18C-4177-B94C-D3BF25217C5B}" type="presParOf" srcId="{E1DD8440-6743-45A8-8F46-EF1234E9166C}" destId="{25A408EE-2E11-46FF-A870-D64163ED3E1A}" srcOrd="2" destOrd="0" presId="urn:microsoft.com/office/officeart/2009/3/layout/HorizontalOrganizationChart"/>
    <dgm:cxn modelId="{2A5A9033-D5B8-4941-8F53-BC7D9AD39379}" type="presParOf" srcId="{4DA16991-28DD-48B6-8B93-F0BA2114782A}" destId="{5898B9F3-39A8-4FE0-80CE-39C79AD47B51}" srcOrd="2" destOrd="0" presId="urn:microsoft.com/office/officeart/2009/3/layout/HorizontalOrganizationChart"/>
    <dgm:cxn modelId="{C8CF46C3-5A47-4543-8F44-158AAF7571FF}" type="presParOf" srcId="{4DA16991-28DD-48B6-8B93-F0BA2114782A}" destId="{9B71B08D-59B2-459E-A893-702A3E6BDB3C}" srcOrd="3" destOrd="0" presId="urn:microsoft.com/office/officeart/2009/3/layout/HorizontalOrganizationChart"/>
    <dgm:cxn modelId="{C1973B69-2570-4105-BB63-9227ACEF1115}" type="presParOf" srcId="{9B71B08D-59B2-459E-A893-702A3E6BDB3C}" destId="{02EED43B-35C6-46D5-B1D3-96EC7E97B69E}" srcOrd="0" destOrd="0" presId="urn:microsoft.com/office/officeart/2009/3/layout/HorizontalOrganizationChart"/>
    <dgm:cxn modelId="{F507B222-8B41-48D6-8ADA-4465A78757C4}" type="presParOf" srcId="{02EED43B-35C6-46D5-B1D3-96EC7E97B69E}" destId="{3AF46EC6-A9AE-46AF-B575-DABCF2701BAF}" srcOrd="0" destOrd="0" presId="urn:microsoft.com/office/officeart/2009/3/layout/HorizontalOrganizationChart"/>
    <dgm:cxn modelId="{7A784649-AFD3-4272-918D-54E2371DA736}" type="presParOf" srcId="{02EED43B-35C6-46D5-B1D3-96EC7E97B69E}" destId="{B3CCD6A8-1C0E-4D23-A769-AD2C1C492DA0}" srcOrd="1" destOrd="0" presId="urn:microsoft.com/office/officeart/2009/3/layout/HorizontalOrganizationChart"/>
    <dgm:cxn modelId="{E8226693-4246-435A-85B8-C62D65712728}" type="presParOf" srcId="{9B71B08D-59B2-459E-A893-702A3E6BDB3C}" destId="{9DEDFF2C-9FF4-4B9D-829F-0A251E271013}" srcOrd="1" destOrd="0" presId="urn:microsoft.com/office/officeart/2009/3/layout/HorizontalOrganizationChart"/>
    <dgm:cxn modelId="{805DF202-2B3C-4DE4-A8FF-FCAA18DD01B1}" type="presParOf" srcId="{9DEDFF2C-9FF4-4B9D-829F-0A251E271013}" destId="{0E58B33F-4918-4327-AA49-35BBABC04ADE}" srcOrd="0" destOrd="0" presId="urn:microsoft.com/office/officeart/2009/3/layout/HorizontalOrganizationChart"/>
    <dgm:cxn modelId="{8D571986-8BE7-48BA-B5B2-60B497AF06A4}" type="presParOf" srcId="{9DEDFF2C-9FF4-4B9D-829F-0A251E271013}" destId="{5F786BCC-D00F-4059-A33A-64CADFFCD384}" srcOrd="1" destOrd="0" presId="urn:microsoft.com/office/officeart/2009/3/layout/HorizontalOrganizationChart"/>
    <dgm:cxn modelId="{19DDB7B6-200B-417F-84E5-DB0B397DF482}" type="presParOf" srcId="{5F786BCC-D00F-4059-A33A-64CADFFCD384}" destId="{523D9A7E-83E2-4845-88E0-97B41898447A}" srcOrd="0" destOrd="0" presId="urn:microsoft.com/office/officeart/2009/3/layout/HorizontalOrganizationChart"/>
    <dgm:cxn modelId="{E1B78CA2-834C-4961-A48A-E34E3C1AEAEF}" type="presParOf" srcId="{523D9A7E-83E2-4845-88E0-97B41898447A}" destId="{FDBC225D-D8FA-4540-B19A-A29F96846561}" srcOrd="0" destOrd="0" presId="urn:microsoft.com/office/officeart/2009/3/layout/HorizontalOrganizationChart"/>
    <dgm:cxn modelId="{EAFF4B60-4667-4B1E-B110-94AD893D4FD7}" type="presParOf" srcId="{523D9A7E-83E2-4845-88E0-97B41898447A}" destId="{7B078ED1-3325-4CEF-B4FF-9D4DAD5586C9}" srcOrd="1" destOrd="0" presId="urn:microsoft.com/office/officeart/2009/3/layout/HorizontalOrganizationChart"/>
    <dgm:cxn modelId="{3B4FF09E-7A65-44EF-AE17-F7EC42BC45E2}" type="presParOf" srcId="{5F786BCC-D00F-4059-A33A-64CADFFCD384}" destId="{597EC974-1A51-49DA-ADC2-7D26D23C7F41}" srcOrd="1" destOrd="0" presId="urn:microsoft.com/office/officeart/2009/3/layout/HorizontalOrganizationChart"/>
    <dgm:cxn modelId="{D0F1CCA9-ECE0-4E1A-B15A-CE5746E64FD2}" type="presParOf" srcId="{5F786BCC-D00F-4059-A33A-64CADFFCD384}" destId="{02FD23F5-C54E-48B5-87A4-AA04AB0B10B9}" srcOrd="2" destOrd="0" presId="urn:microsoft.com/office/officeart/2009/3/layout/HorizontalOrganizationChart"/>
    <dgm:cxn modelId="{10722BD6-071D-48DC-BF6C-33981C95913B}" type="presParOf" srcId="{9B71B08D-59B2-459E-A893-702A3E6BDB3C}" destId="{C9DAC8FB-FC7A-4F8D-94D1-B5299D4F310C}" srcOrd="2" destOrd="0" presId="urn:microsoft.com/office/officeart/2009/3/layout/HorizontalOrganizationChart"/>
    <dgm:cxn modelId="{A5307518-3DBE-4408-84F5-2A0AE6A40AD3}" type="presParOf" srcId="{B60005FB-0820-48F6-AF77-F3D5E518B88C}" destId="{830A63F9-D262-41AA-805F-AAE96E1D2201}" srcOrd="2" destOrd="0" presId="urn:microsoft.com/office/officeart/2009/3/layout/HorizontalOrganizationChart"/>
    <dgm:cxn modelId="{A9A9B2E8-4F32-4A00-B4C7-71B258A9DAE4}" type="presParOf" srcId="{22B6C29A-6470-4163-AA8C-1200CA03DBF5}" destId="{0DCE1D06-233D-4930-867E-1A1530AB9F21}"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FA922AFF-8B73-400A-9EF7-FD68FD357376}" type="doc">
      <dgm:prSet loTypeId="urn:microsoft.com/office/officeart/2009/3/layout/HorizontalOrganizationChart" loCatId="hierarchy" qsTypeId="urn:microsoft.com/office/officeart/2005/8/quickstyle/simple1" qsCatId="simple" csTypeId="urn:microsoft.com/office/officeart/2005/8/colors/accent0_1" csCatId="mainScheme" phldr="1"/>
      <dgm:spPr/>
      <dgm:t>
        <a:bodyPr/>
        <a:lstStyle/>
        <a:p>
          <a:endParaRPr lang="es-PE"/>
        </a:p>
      </dgm:t>
    </dgm:pt>
    <dgm:pt modelId="{E38F00C7-8461-4514-8793-82C06C8B3241}">
      <dgm:prSet/>
      <dgm:spPr/>
      <dgm:t>
        <a:bodyPr/>
        <a:lstStyle/>
        <a:p>
          <a:r>
            <a:rPr lang="es-MX" b="0" i="0"/>
            <a:t>La facultad para declarar la nulidad de oficio de los actos administrativos prescribe en el plazo de dos (2) años</a:t>
          </a:r>
          <a:endParaRPr lang="es-PE"/>
        </a:p>
      </dgm:t>
    </dgm:pt>
    <dgm:pt modelId="{CC009D2F-765E-47CB-A03B-744B0FA2FEC4}" type="parTrans" cxnId="{26DCC2DC-B9C3-4836-8328-8FDAF4167C97}">
      <dgm:prSet/>
      <dgm:spPr/>
      <dgm:t>
        <a:bodyPr/>
        <a:lstStyle/>
        <a:p>
          <a:endParaRPr lang="es-PE"/>
        </a:p>
      </dgm:t>
    </dgm:pt>
    <dgm:pt modelId="{9D645898-C43D-40CA-B082-93D2C649A8B7}" type="sibTrans" cxnId="{26DCC2DC-B9C3-4836-8328-8FDAF4167C97}">
      <dgm:prSet/>
      <dgm:spPr/>
      <dgm:t>
        <a:bodyPr/>
        <a:lstStyle/>
        <a:p>
          <a:endParaRPr lang="es-PE"/>
        </a:p>
      </dgm:t>
    </dgm:pt>
    <dgm:pt modelId="{46433197-A1F1-41A4-92F9-C2A12BD51EAC}">
      <dgm:prSet/>
      <dgm:spPr/>
      <dgm:t>
        <a:bodyPr/>
        <a:lstStyle/>
        <a:p>
          <a:r>
            <a:rPr lang="es-MX" b="0" i="0" dirty="0"/>
            <a:t>Contado a partir de la fecha en que hayan quedado consentidos</a:t>
          </a:r>
          <a:endParaRPr lang="es-PE" dirty="0"/>
        </a:p>
      </dgm:t>
    </dgm:pt>
    <dgm:pt modelId="{983C7897-F05C-4B7F-A2F8-982DF2D62A26}" type="parTrans" cxnId="{A7C0453D-B5A8-4C1B-9BAF-AF67FA2F4ACE}">
      <dgm:prSet/>
      <dgm:spPr/>
      <dgm:t>
        <a:bodyPr/>
        <a:lstStyle/>
        <a:p>
          <a:endParaRPr lang="es-PE"/>
        </a:p>
      </dgm:t>
    </dgm:pt>
    <dgm:pt modelId="{B311C35D-A71A-488E-9795-ADF4F911D629}" type="sibTrans" cxnId="{A7C0453D-B5A8-4C1B-9BAF-AF67FA2F4ACE}">
      <dgm:prSet/>
      <dgm:spPr/>
      <dgm:t>
        <a:bodyPr/>
        <a:lstStyle/>
        <a:p>
          <a:endParaRPr lang="es-PE"/>
        </a:p>
      </dgm:t>
    </dgm:pt>
    <dgm:pt modelId="{BCECE834-2C4B-45B9-8F09-382516823036}">
      <dgm:prSet/>
      <dgm:spPr/>
      <dgm:t>
        <a:bodyPr/>
        <a:lstStyle/>
        <a:p>
          <a:r>
            <a:rPr lang="es-MX" dirty="0"/>
            <a:t>C</a:t>
          </a:r>
          <a:r>
            <a:rPr lang="es-MX" b="0" i="0" dirty="0"/>
            <a:t>ontado a partir de la notificación a la autoridad administrativa de la sentencia penal condenatoria firme, en lo referido a la nulidad de los actos que constituyen infracción penal.</a:t>
          </a:r>
          <a:endParaRPr lang="es-PE" dirty="0"/>
        </a:p>
      </dgm:t>
    </dgm:pt>
    <dgm:pt modelId="{6B20089C-5CB0-4813-B841-B47B096C2F8F}" type="parTrans" cxnId="{A3914312-0786-40CA-B251-145009256155}">
      <dgm:prSet/>
      <dgm:spPr/>
      <dgm:t>
        <a:bodyPr/>
        <a:lstStyle/>
        <a:p>
          <a:endParaRPr lang="es-PE"/>
        </a:p>
      </dgm:t>
    </dgm:pt>
    <dgm:pt modelId="{2BEF8107-870B-4469-AD60-7813B0D346EE}" type="sibTrans" cxnId="{A3914312-0786-40CA-B251-145009256155}">
      <dgm:prSet/>
      <dgm:spPr/>
      <dgm:t>
        <a:bodyPr/>
        <a:lstStyle/>
        <a:p>
          <a:endParaRPr lang="es-PE"/>
        </a:p>
      </dgm:t>
    </dgm:pt>
    <dgm:pt modelId="{F0F73978-9195-441F-A203-B67CF3EA29F4}" type="pres">
      <dgm:prSet presAssocID="{FA922AFF-8B73-400A-9EF7-FD68FD357376}" presName="hierChild1" presStyleCnt="0">
        <dgm:presLayoutVars>
          <dgm:orgChart val="1"/>
          <dgm:chPref val="1"/>
          <dgm:dir/>
          <dgm:animOne val="branch"/>
          <dgm:animLvl val="lvl"/>
          <dgm:resizeHandles/>
        </dgm:presLayoutVars>
      </dgm:prSet>
      <dgm:spPr/>
    </dgm:pt>
    <dgm:pt modelId="{78B1E9E0-429B-4B03-9850-682C072A7E4E}" type="pres">
      <dgm:prSet presAssocID="{E38F00C7-8461-4514-8793-82C06C8B3241}" presName="hierRoot1" presStyleCnt="0">
        <dgm:presLayoutVars>
          <dgm:hierBranch val="init"/>
        </dgm:presLayoutVars>
      </dgm:prSet>
      <dgm:spPr/>
    </dgm:pt>
    <dgm:pt modelId="{9F813881-DF0C-4FED-B3E5-F15050F8BBEF}" type="pres">
      <dgm:prSet presAssocID="{E38F00C7-8461-4514-8793-82C06C8B3241}" presName="rootComposite1" presStyleCnt="0"/>
      <dgm:spPr/>
    </dgm:pt>
    <dgm:pt modelId="{E8860EF5-7478-452E-B14C-B8089C521EA6}" type="pres">
      <dgm:prSet presAssocID="{E38F00C7-8461-4514-8793-82C06C8B3241}" presName="rootText1" presStyleLbl="node0" presStyleIdx="0" presStyleCnt="1">
        <dgm:presLayoutVars>
          <dgm:chPref val="3"/>
        </dgm:presLayoutVars>
      </dgm:prSet>
      <dgm:spPr/>
    </dgm:pt>
    <dgm:pt modelId="{E5A60667-C734-40B5-B98C-B2FB429AD195}" type="pres">
      <dgm:prSet presAssocID="{E38F00C7-8461-4514-8793-82C06C8B3241}" presName="rootConnector1" presStyleLbl="node1" presStyleIdx="0" presStyleCnt="0"/>
      <dgm:spPr/>
    </dgm:pt>
    <dgm:pt modelId="{67A2023D-1E0E-45EF-A90E-889293616E2C}" type="pres">
      <dgm:prSet presAssocID="{E38F00C7-8461-4514-8793-82C06C8B3241}" presName="hierChild2" presStyleCnt="0"/>
      <dgm:spPr/>
    </dgm:pt>
    <dgm:pt modelId="{569A6D3D-3B4F-479A-BD76-C5E5AC398C0E}" type="pres">
      <dgm:prSet presAssocID="{983C7897-F05C-4B7F-A2F8-982DF2D62A26}" presName="Name64" presStyleLbl="parChTrans1D2" presStyleIdx="0" presStyleCnt="2"/>
      <dgm:spPr/>
    </dgm:pt>
    <dgm:pt modelId="{5CEA077E-0536-4CE7-AD51-7B9D517878D0}" type="pres">
      <dgm:prSet presAssocID="{46433197-A1F1-41A4-92F9-C2A12BD51EAC}" presName="hierRoot2" presStyleCnt="0">
        <dgm:presLayoutVars>
          <dgm:hierBranch val="init"/>
        </dgm:presLayoutVars>
      </dgm:prSet>
      <dgm:spPr/>
    </dgm:pt>
    <dgm:pt modelId="{9ABE2EEA-68BE-4710-A9D0-90E3447B58B2}" type="pres">
      <dgm:prSet presAssocID="{46433197-A1F1-41A4-92F9-C2A12BD51EAC}" presName="rootComposite" presStyleCnt="0"/>
      <dgm:spPr/>
    </dgm:pt>
    <dgm:pt modelId="{EC46C630-D342-4DD1-997D-301D2B49E2DD}" type="pres">
      <dgm:prSet presAssocID="{46433197-A1F1-41A4-92F9-C2A12BD51EAC}" presName="rootText" presStyleLbl="node2" presStyleIdx="0" presStyleCnt="2">
        <dgm:presLayoutVars>
          <dgm:chPref val="3"/>
        </dgm:presLayoutVars>
      </dgm:prSet>
      <dgm:spPr/>
    </dgm:pt>
    <dgm:pt modelId="{D88AD167-36D7-488F-B20B-F21E9AC9CCDD}" type="pres">
      <dgm:prSet presAssocID="{46433197-A1F1-41A4-92F9-C2A12BD51EAC}" presName="rootConnector" presStyleLbl="node2" presStyleIdx="0" presStyleCnt="2"/>
      <dgm:spPr/>
    </dgm:pt>
    <dgm:pt modelId="{5C0AEF24-95E1-4665-92FA-E59CFC5379BD}" type="pres">
      <dgm:prSet presAssocID="{46433197-A1F1-41A4-92F9-C2A12BD51EAC}" presName="hierChild4" presStyleCnt="0"/>
      <dgm:spPr/>
    </dgm:pt>
    <dgm:pt modelId="{5596AAF1-2994-43C0-891A-1B4DAD4063A2}" type="pres">
      <dgm:prSet presAssocID="{46433197-A1F1-41A4-92F9-C2A12BD51EAC}" presName="hierChild5" presStyleCnt="0"/>
      <dgm:spPr/>
    </dgm:pt>
    <dgm:pt modelId="{01F472DE-8ADC-47C1-B700-53E73F6DC61D}" type="pres">
      <dgm:prSet presAssocID="{6B20089C-5CB0-4813-B841-B47B096C2F8F}" presName="Name64" presStyleLbl="parChTrans1D2" presStyleIdx="1" presStyleCnt="2"/>
      <dgm:spPr/>
    </dgm:pt>
    <dgm:pt modelId="{137ABBD8-9EDB-48CB-A022-3ED71383E7AC}" type="pres">
      <dgm:prSet presAssocID="{BCECE834-2C4B-45B9-8F09-382516823036}" presName="hierRoot2" presStyleCnt="0">
        <dgm:presLayoutVars>
          <dgm:hierBranch val="init"/>
        </dgm:presLayoutVars>
      </dgm:prSet>
      <dgm:spPr/>
    </dgm:pt>
    <dgm:pt modelId="{6405FABA-2080-457B-B8F0-00FE37516369}" type="pres">
      <dgm:prSet presAssocID="{BCECE834-2C4B-45B9-8F09-382516823036}" presName="rootComposite" presStyleCnt="0"/>
      <dgm:spPr/>
    </dgm:pt>
    <dgm:pt modelId="{DD011D02-0ADE-4BE3-B595-92D5D1AB22E2}" type="pres">
      <dgm:prSet presAssocID="{BCECE834-2C4B-45B9-8F09-382516823036}" presName="rootText" presStyleLbl="node2" presStyleIdx="1" presStyleCnt="2">
        <dgm:presLayoutVars>
          <dgm:chPref val="3"/>
        </dgm:presLayoutVars>
      </dgm:prSet>
      <dgm:spPr/>
    </dgm:pt>
    <dgm:pt modelId="{94A8448A-0988-44E9-8E21-B124A4630985}" type="pres">
      <dgm:prSet presAssocID="{BCECE834-2C4B-45B9-8F09-382516823036}" presName="rootConnector" presStyleLbl="node2" presStyleIdx="1" presStyleCnt="2"/>
      <dgm:spPr/>
    </dgm:pt>
    <dgm:pt modelId="{A1EE7211-14E1-4A5B-8564-54EFFDFBB302}" type="pres">
      <dgm:prSet presAssocID="{BCECE834-2C4B-45B9-8F09-382516823036}" presName="hierChild4" presStyleCnt="0"/>
      <dgm:spPr/>
    </dgm:pt>
    <dgm:pt modelId="{968718D3-A0AC-4765-8D51-0669374BF52A}" type="pres">
      <dgm:prSet presAssocID="{BCECE834-2C4B-45B9-8F09-382516823036}" presName="hierChild5" presStyleCnt="0"/>
      <dgm:spPr/>
    </dgm:pt>
    <dgm:pt modelId="{8297E961-E3E6-4B61-9F3E-8B5021E303CA}" type="pres">
      <dgm:prSet presAssocID="{E38F00C7-8461-4514-8793-82C06C8B3241}" presName="hierChild3" presStyleCnt="0"/>
      <dgm:spPr/>
    </dgm:pt>
  </dgm:ptLst>
  <dgm:cxnLst>
    <dgm:cxn modelId="{A3914312-0786-40CA-B251-145009256155}" srcId="{E38F00C7-8461-4514-8793-82C06C8B3241}" destId="{BCECE834-2C4B-45B9-8F09-382516823036}" srcOrd="1" destOrd="0" parTransId="{6B20089C-5CB0-4813-B841-B47B096C2F8F}" sibTransId="{2BEF8107-870B-4469-AD60-7813B0D346EE}"/>
    <dgm:cxn modelId="{4A8EEB24-4C82-4C89-9248-9489AE963C62}" type="presOf" srcId="{BCECE834-2C4B-45B9-8F09-382516823036}" destId="{94A8448A-0988-44E9-8E21-B124A4630985}" srcOrd="1" destOrd="0" presId="urn:microsoft.com/office/officeart/2009/3/layout/HorizontalOrganizationChart"/>
    <dgm:cxn modelId="{F9F5CC2A-77D1-49E3-A1CF-7D69A13CB2A6}" type="presOf" srcId="{BCECE834-2C4B-45B9-8F09-382516823036}" destId="{DD011D02-0ADE-4BE3-B595-92D5D1AB22E2}" srcOrd="0" destOrd="0" presId="urn:microsoft.com/office/officeart/2009/3/layout/HorizontalOrganizationChart"/>
    <dgm:cxn modelId="{A7C0453D-B5A8-4C1B-9BAF-AF67FA2F4ACE}" srcId="{E38F00C7-8461-4514-8793-82C06C8B3241}" destId="{46433197-A1F1-41A4-92F9-C2A12BD51EAC}" srcOrd="0" destOrd="0" parTransId="{983C7897-F05C-4B7F-A2F8-982DF2D62A26}" sibTransId="{B311C35D-A71A-488E-9795-ADF4F911D629}"/>
    <dgm:cxn modelId="{244DE365-F066-4BA9-8A4E-3854887F2B6D}" type="presOf" srcId="{983C7897-F05C-4B7F-A2F8-982DF2D62A26}" destId="{569A6D3D-3B4F-479A-BD76-C5E5AC398C0E}" srcOrd="0" destOrd="0" presId="urn:microsoft.com/office/officeart/2009/3/layout/HorizontalOrganizationChart"/>
    <dgm:cxn modelId="{4C30E749-61F1-4749-8B9D-E83BDC247EBD}" type="presOf" srcId="{E38F00C7-8461-4514-8793-82C06C8B3241}" destId="{E8860EF5-7478-452E-B14C-B8089C521EA6}" srcOrd="0" destOrd="0" presId="urn:microsoft.com/office/officeart/2009/3/layout/HorizontalOrganizationChart"/>
    <dgm:cxn modelId="{4FF30978-AD6C-473D-A1C7-9F3C30E8D565}" type="presOf" srcId="{46433197-A1F1-41A4-92F9-C2A12BD51EAC}" destId="{D88AD167-36D7-488F-B20B-F21E9AC9CCDD}" srcOrd="1" destOrd="0" presId="urn:microsoft.com/office/officeart/2009/3/layout/HorizontalOrganizationChart"/>
    <dgm:cxn modelId="{D684B07C-DC2B-4B01-AD59-9649364F84EB}" type="presOf" srcId="{46433197-A1F1-41A4-92F9-C2A12BD51EAC}" destId="{EC46C630-D342-4DD1-997D-301D2B49E2DD}" srcOrd="0" destOrd="0" presId="urn:microsoft.com/office/officeart/2009/3/layout/HorizontalOrganizationChart"/>
    <dgm:cxn modelId="{D33F1792-8B65-420A-BEB1-3C7111D8AA94}" type="presOf" srcId="{FA922AFF-8B73-400A-9EF7-FD68FD357376}" destId="{F0F73978-9195-441F-A203-B67CF3EA29F4}" srcOrd="0" destOrd="0" presId="urn:microsoft.com/office/officeart/2009/3/layout/HorizontalOrganizationChart"/>
    <dgm:cxn modelId="{96FEA0AE-AB39-4E80-9306-5C31F8E6D70E}" type="presOf" srcId="{6B20089C-5CB0-4813-B841-B47B096C2F8F}" destId="{01F472DE-8ADC-47C1-B700-53E73F6DC61D}" srcOrd="0" destOrd="0" presId="urn:microsoft.com/office/officeart/2009/3/layout/HorizontalOrganizationChart"/>
    <dgm:cxn modelId="{26DCC2DC-B9C3-4836-8328-8FDAF4167C97}" srcId="{FA922AFF-8B73-400A-9EF7-FD68FD357376}" destId="{E38F00C7-8461-4514-8793-82C06C8B3241}" srcOrd="0" destOrd="0" parTransId="{CC009D2F-765E-47CB-A03B-744B0FA2FEC4}" sibTransId="{9D645898-C43D-40CA-B082-93D2C649A8B7}"/>
    <dgm:cxn modelId="{C90481DF-EA41-432B-9E90-0B7EE654EEF2}" type="presOf" srcId="{E38F00C7-8461-4514-8793-82C06C8B3241}" destId="{E5A60667-C734-40B5-B98C-B2FB429AD195}" srcOrd="1" destOrd="0" presId="urn:microsoft.com/office/officeart/2009/3/layout/HorizontalOrganizationChart"/>
    <dgm:cxn modelId="{EDACD61D-C068-4633-972C-4BBAAC966B1A}" type="presParOf" srcId="{F0F73978-9195-441F-A203-B67CF3EA29F4}" destId="{78B1E9E0-429B-4B03-9850-682C072A7E4E}" srcOrd="0" destOrd="0" presId="urn:microsoft.com/office/officeart/2009/3/layout/HorizontalOrganizationChart"/>
    <dgm:cxn modelId="{7A46FD58-87E6-4002-986C-B1BD6E0376D4}" type="presParOf" srcId="{78B1E9E0-429B-4B03-9850-682C072A7E4E}" destId="{9F813881-DF0C-4FED-B3E5-F15050F8BBEF}" srcOrd="0" destOrd="0" presId="urn:microsoft.com/office/officeart/2009/3/layout/HorizontalOrganizationChart"/>
    <dgm:cxn modelId="{CA8ED980-2470-495B-BE04-564D7E626450}" type="presParOf" srcId="{9F813881-DF0C-4FED-B3E5-F15050F8BBEF}" destId="{E8860EF5-7478-452E-B14C-B8089C521EA6}" srcOrd="0" destOrd="0" presId="urn:microsoft.com/office/officeart/2009/3/layout/HorizontalOrganizationChart"/>
    <dgm:cxn modelId="{9D9F843B-6E46-42D0-90A8-B55A6D65610E}" type="presParOf" srcId="{9F813881-DF0C-4FED-B3E5-F15050F8BBEF}" destId="{E5A60667-C734-40B5-B98C-B2FB429AD195}" srcOrd="1" destOrd="0" presId="urn:microsoft.com/office/officeart/2009/3/layout/HorizontalOrganizationChart"/>
    <dgm:cxn modelId="{370FBE2D-9AEB-4742-9DE9-E90E45495DDE}" type="presParOf" srcId="{78B1E9E0-429B-4B03-9850-682C072A7E4E}" destId="{67A2023D-1E0E-45EF-A90E-889293616E2C}" srcOrd="1" destOrd="0" presId="urn:microsoft.com/office/officeart/2009/3/layout/HorizontalOrganizationChart"/>
    <dgm:cxn modelId="{113D5D91-C555-4C7F-94F3-F41CC9F9BD8A}" type="presParOf" srcId="{67A2023D-1E0E-45EF-A90E-889293616E2C}" destId="{569A6D3D-3B4F-479A-BD76-C5E5AC398C0E}" srcOrd="0" destOrd="0" presId="urn:microsoft.com/office/officeart/2009/3/layout/HorizontalOrganizationChart"/>
    <dgm:cxn modelId="{DC791564-A2F6-434E-9D19-68157380889E}" type="presParOf" srcId="{67A2023D-1E0E-45EF-A90E-889293616E2C}" destId="{5CEA077E-0536-4CE7-AD51-7B9D517878D0}" srcOrd="1" destOrd="0" presId="urn:microsoft.com/office/officeart/2009/3/layout/HorizontalOrganizationChart"/>
    <dgm:cxn modelId="{0EEAE0DA-CDBD-4188-A23F-4D6C43694F64}" type="presParOf" srcId="{5CEA077E-0536-4CE7-AD51-7B9D517878D0}" destId="{9ABE2EEA-68BE-4710-A9D0-90E3447B58B2}" srcOrd="0" destOrd="0" presId="urn:microsoft.com/office/officeart/2009/3/layout/HorizontalOrganizationChart"/>
    <dgm:cxn modelId="{D5BAF78D-3C90-4426-9C6C-0CCEADA56A18}" type="presParOf" srcId="{9ABE2EEA-68BE-4710-A9D0-90E3447B58B2}" destId="{EC46C630-D342-4DD1-997D-301D2B49E2DD}" srcOrd="0" destOrd="0" presId="urn:microsoft.com/office/officeart/2009/3/layout/HorizontalOrganizationChart"/>
    <dgm:cxn modelId="{DE34DC92-D169-461C-A227-25A41C53E379}" type="presParOf" srcId="{9ABE2EEA-68BE-4710-A9D0-90E3447B58B2}" destId="{D88AD167-36D7-488F-B20B-F21E9AC9CCDD}" srcOrd="1" destOrd="0" presId="urn:microsoft.com/office/officeart/2009/3/layout/HorizontalOrganizationChart"/>
    <dgm:cxn modelId="{0440C174-5B96-459B-8160-DDEA8A042937}" type="presParOf" srcId="{5CEA077E-0536-4CE7-AD51-7B9D517878D0}" destId="{5C0AEF24-95E1-4665-92FA-E59CFC5379BD}" srcOrd="1" destOrd="0" presId="urn:microsoft.com/office/officeart/2009/3/layout/HorizontalOrganizationChart"/>
    <dgm:cxn modelId="{94A37A9F-216B-4891-84B0-45CFDBA59AAE}" type="presParOf" srcId="{5CEA077E-0536-4CE7-AD51-7B9D517878D0}" destId="{5596AAF1-2994-43C0-891A-1B4DAD4063A2}" srcOrd="2" destOrd="0" presId="urn:microsoft.com/office/officeart/2009/3/layout/HorizontalOrganizationChart"/>
    <dgm:cxn modelId="{147F2E3A-1C8E-4FE6-9E2C-FBB4C3529765}" type="presParOf" srcId="{67A2023D-1E0E-45EF-A90E-889293616E2C}" destId="{01F472DE-8ADC-47C1-B700-53E73F6DC61D}" srcOrd="2" destOrd="0" presId="urn:microsoft.com/office/officeart/2009/3/layout/HorizontalOrganizationChart"/>
    <dgm:cxn modelId="{D7D0499E-7742-4344-B8B9-D33638302031}" type="presParOf" srcId="{67A2023D-1E0E-45EF-A90E-889293616E2C}" destId="{137ABBD8-9EDB-48CB-A022-3ED71383E7AC}" srcOrd="3" destOrd="0" presId="urn:microsoft.com/office/officeart/2009/3/layout/HorizontalOrganizationChart"/>
    <dgm:cxn modelId="{A7D1441F-8C6D-4BA7-AD70-5A0C0533CAAF}" type="presParOf" srcId="{137ABBD8-9EDB-48CB-A022-3ED71383E7AC}" destId="{6405FABA-2080-457B-B8F0-00FE37516369}" srcOrd="0" destOrd="0" presId="urn:microsoft.com/office/officeart/2009/3/layout/HorizontalOrganizationChart"/>
    <dgm:cxn modelId="{7081EB31-ED66-4746-AF82-CB3C4139167B}" type="presParOf" srcId="{6405FABA-2080-457B-B8F0-00FE37516369}" destId="{DD011D02-0ADE-4BE3-B595-92D5D1AB22E2}" srcOrd="0" destOrd="0" presId="urn:microsoft.com/office/officeart/2009/3/layout/HorizontalOrganizationChart"/>
    <dgm:cxn modelId="{02C56E39-073B-4A31-B450-FBFDCC023A88}" type="presParOf" srcId="{6405FABA-2080-457B-B8F0-00FE37516369}" destId="{94A8448A-0988-44E9-8E21-B124A4630985}" srcOrd="1" destOrd="0" presId="urn:microsoft.com/office/officeart/2009/3/layout/HorizontalOrganizationChart"/>
    <dgm:cxn modelId="{15A9686C-A423-4801-BC0A-1EB3C4024DE5}" type="presParOf" srcId="{137ABBD8-9EDB-48CB-A022-3ED71383E7AC}" destId="{A1EE7211-14E1-4A5B-8564-54EFFDFBB302}" srcOrd="1" destOrd="0" presId="urn:microsoft.com/office/officeart/2009/3/layout/HorizontalOrganizationChart"/>
    <dgm:cxn modelId="{5D9A1C06-F428-4BE9-B793-B354D98492F1}" type="presParOf" srcId="{137ABBD8-9EDB-48CB-A022-3ED71383E7AC}" destId="{968718D3-A0AC-4765-8D51-0669374BF52A}" srcOrd="2" destOrd="0" presId="urn:microsoft.com/office/officeart/2009/3/layout/HorizontalOrganizationChart"/>
    <dgm:cxn modelId="{D37EB401-FABA-4311-BAB0-B3CDCEB15FB5}" type="presParOf" srcId="{78B1E9E0-429B-4B03-9850-682C072A7E4E}" destId="{8297E961-E3E6-4B61-9F3E-8B5021E303CA}"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D24B445-4429-47DF-BBBC-8909F5E04015}" type="doc">
      <dgm:prSet loTypeId="urn:microsoft.com/office/officeart/2005/8/layout/process1" loCatId="process" qsTypeId="urn:microsoft.com/office/officeart/2005/8/quickstyle/simple1" qsCatId="simple" csTypeId="urn:microsoft.com/office/officeart/2005/8/colors/accent0_1" csCatId="mainScheme" phldr="1"/>
      <dgm:spPr/>
      <dgm:t>
        <a:bodyPr/>
        <a:lstStyle/>
        <a:p>
          <a:endParaRPr lang="es-PE"/>
        </a:p>
      </dgm:t>
    </dgm:pt>
    <dgm:pt modelId="{930DDBEF-14AA-4054-96AF-FFF1F2142AED}">
      <dgm:prSet/>
      <dgm:spPr/>
      <dgm:t>
        <a:bodyPr/>
        <a:lstStyle/>
        <a:p>
          <a:r>
            <a:rPr lang="es-MX" b="0" i="0" dirty="0"/>
            <a:t>En caso de que haya prescrito el plazo de dos (2) años, sólo procede demandar la nulidad ante el Poder Judicial vía el </a:t>
          </a:r>
          <a:r>
            <a:rPr lang="es-MX" b="1" i="0" u="sng" dirty="0"/>
            <a:t>proceso contencioso administrativo</a:t>
          </a:r>
          <a:r>
            <a:rPr lang="es-MX" b="0" i="0" dirty="0"/>
            <a:t>, </a:t>
          </a:r>
          <a:endParaRPr lang="es-PE" dirty="0"/>
        </a:p>
      </dgm:t>
    </dgm:pt>
    <dgm:pt modelId="{59E8FCB9-270B-4D18-B774-13945A40BA0B}" type="parTrans" cxnId="{2D2B5ED0-E4B4-453F-92F2-A1832F45CDD6}">
      <dgm:prSet/>
      <dgm:spPr/>
      <dgm:t>
        <a:bodyPr/>
        <a:lstStyle/>
        <a:p>
          <a:endParaRPr lang="es-PE"/>
        </a:p>
      </dgm:t>
    </dgm:pt>
    <dgm:pt modelId="{C325B504-09C6-4E2A-8C0A-2119BDFB9C8D}" type="sibTrans" cxnId="{2D2B5ED0-E4B4-453F-92F2-A1832F45CDD6}">
      <dgm:prSet/>
      <dgm:spPr/>
      <dgm:t>
        <a:bodyPr/>
        <a:lstStyle/>
        <a:p>
          <a:endParaRPr lang="es-PE"/>
        </a:p>
      </dgm:t>
    </dgm:pt>
    <dgm:pt modelId="{6958DFC5-DEC8-49F6-85C3-4532D3A9D30D}">
      <dgm:prSet/>
      <dgm:spPr/>
      <dgm:t>
        <a:bodyPr/>
        <a:lstStyle/>
        <a:p>
          <a:r>
            <a:rPr lang="es-MX" b="0" i="0" dirty="0"/>
            <a:t>siempre que la demanda se interponga dentro de los </a:t>
          </a:r>
          <a:r>
            <a:rPr lang="es-MX" b="1" i="0" u="sng" dirty="0"/>
            <a:t>tres (3) años siguientes</a:t>
          </a:r>
          <a:endParaRPr lang="es-PE" b="1" u="sng" dirty="0"/>
        </a:p>
      </dgm:t>
    </dgm:pt>
    <dgm:pt modelId="{34AF1A8E-0D06-4311-8EB0-08E97BFA433D}" type="parTrans" cxnId="{6CC819EA-6664-4504-AE8A-3A89BB8CFD76}">
      <dgm:prSet/>
      <dgm:spPr/>
      <dgm:t>
        <a:bodyPr/>
        <a:lstStyle/>
        <a:p>
          <a:endParaRPr lang="es-PE"/>
        </a:p>
      </dgm:t>
    </dgm:pt>
    <dgm:pt modelId="{43844B35-0EC7-4B8D-8781-AF9A5F835A41}" type="sibTrans" cxnId="{6CC819EA-6664-4504-AE8A-3A89BB8CFD76}">
      <dgm:prSet/>
      <dgm:spPr/>
      <dgm:t>
        <a:bodyPr/>
        <a:lstStyle/>
        <a:p>
          <a:endParaRPr lang="es-PE"/>
        </a:p>
      </dgm:t>
    </dgm:pt>
    <dgm:pt modelId="{B9A06C5E-C22F-41E5-A64D-EFBC1E4821D7}">
      <dgm:prSet/>
      <dgm:spPr/>
      <dgm:t>
        <a:bodyPr/>
        <a:lstStyle/>
        <a:p>
          <a:r>
            <a:rPr lang="es-MX" b="0" i="0" dirty="0"/>
            <a:t>a </a:t>
          </a:r>
          <a:r>
            <a:rPr lang="es-MX" b="1" i="0" u="sng" dirty="0"/>
            <a:t>contar desde la fecha en que prescribió </a:t>
          </a:r>
          <a:r>
            <a:rPr lang="es-MX" b="0" i="0" dirty="0"/>
            <a:t>la facultad para declarar la nulidad en sede administrativa.</a:t>
          </a:r>
          <a:endParaRPr lang="es-PE" dirty="0"/>
        </a:p>
      </dgm:t>
    </dgm:pt>
    <dgm:pt modelId="{5BAC7E31-79AD-40E8-9BBE-2D2614D2F5AC}" type="parTrans" cxnId="{EDE60D9F-830B-4F15-AFA6-839D8B1DA224}">
      <dgm:prSet/>
      <dgm:spPr/>
      <dgm:t>
        <a:bodyPr/>
        <a:lstStyle/>
        <a:p>
          <a:endParaRPr lang="es-PE"/>
        </a:p>
      </dgm:t>
    </dgm:pt>
    <dgm:pt modelId="{B1535DD9-9E5F-446F-BFBB-6F298023E2D2}" type="sibTrans" cxnId="{EDE60D9F-830B-4F15-AFA6-839D8B1DA224}">
      <dgm:prSet/>
      <dgm:spPr/>
      <dgm:t>
        <a:bodyPr/>
        <a:lstStyle/>
        <a:p>
          <a:endParaRPr lang="es-PE"/>
        </a:p>
      </dgm:t>
    </dgm:pt>
    <dgm:pt modelId="{AD93E44A-6C0C-42EC-972A-4C0510C90B18}" type="pres">
      <dgm:prSet presAssocID="{2D24B445-4429-47DF-BBBC-8909F5E04015}" presName="Name0" presStyleCnt="0">
        <dgm:presLayoutVars>
          <dgm:dir/>
          <dgm:resizeHandles val="exact"/>
        </dgm:presLayoutVars>
      </dgm:prSet>
      <dgm:spPr/>
    </dgm:pt>
    <dgm:pt modelId="{7776D962-2A37-4320-A19F-9E97ED8D3C5F}" type="pres">
      <dgm:prSet presAssocID="{930DDBEF-14AA-4054-96AF-FFF1F2142AED}" presName="node" presStyleLbl="node1" presStyleIdx="0" presStyleCnt="3" custScaleY="192186">
        <dgm:presLayoutVars>
          <dgm:bulletEnabled val="1"/>
        </dgm:presLayoutVars>
      </dgm:prSet>
      <dgm:spPr/>
    </dgm:pt>
    <dgm:pt modelId="{A22D39D6-BDA5-4448-8710-C0B367EA813E}" type="pres">
      <dgm:prSet presAssocID="{C325B504-09C6-4E2A-8C0A-2119BDFB9C8D}" presName="sibTrans" presStyleLbl="sibTrans2D1" presStyleIdx="0" presStyleCnt="2"/>
      <dgm:spPr/>
    </dgm:pt>
    <dgm:pt modelId="{5DCDD4C3-9B2A-4789-A42A-0E2E00F35C65}" type="pres">
      <dgm:prSet presAssocID="{C325B504-09C6-4E2A-8C0A-2119BDFB9C8D}" presName="connectorText" presStyleLbl="sibTrans2D1" presStyleIdx="0" presStyleCnt="2"/>
      <dgm:spPr/>
    </dgm:pt>
    <dgm:pt modelId="{41922448-2EE3-44E1-A098-6F99EB89689D}" type="pres">
      <dgm:prSet presAssocID="{6958DFC5-DEC8-49F6-85C3-4532D3A9D30D}" presName="node" presStyleLbl="node1" presStyleIdx="1" presStyleCnt="3" custScaleY="192186">
        <dgm:presLayoutVars>
          <dgm:bulletEnabled val="1"/>
        </dgm:presLayoutVars>
      </dgm:prSet>
      <dgm:spPr/>
    </dgm:pt>
    <dgm:pt modelId="{4528E1B1-ABE0-4E2E-961D-8E0A316218BC}" type="pres">
      <dgm:prSet presAssocID="{43844B35-0EC7-4B8D-8781-AF9A5F835A41}" presName="sibTrans" presStyleLbl="sibTrans2D1" presStyleIdx="1" presStyleCnt="2"/>
      <dgm:spPr/>
    </dgm:pt>
    <dgm:pt modelId="{A66E7694-8666-4D5D-8C66-2062AA7B37A0}" type="pres">
      <dgm:prSet presAssocID="{43844B35-0EC7-4B8D-8781-AF9A5F835A41}" presName="connectorText" presStyleLbl="sibTrans2D1" presStyleIdx="1" presStyleCnt="2"/>
      <dgm:spPr/>
    </dgm:pt>
    <dgm:pt modelId="{7E93C09C-257E-42EE-82A9-0005FDF21ED8}" type="pres">
      <dgm:prSet presAssocID="{B9A06C5E-C22F-41E5-A64D-EFBC1E4821D7}" presName="node" presStyleLbl="node1" presStyleIdx="2" presStyleCnt="3" custScaleY="192186">
        <dgm:presLayoutVars>
          <dgm:bulletEnabled val="1"/>
        </dgm:presLayoutVars>
      </dgm:prSet>
      <dgm:spPr/>
    </dgm:pt>
  </dgm:ptLst>
  <dgm:cxnLst>
    <dgm:cxn modelId="{F65CED10-0131-4E23-A8BD-58FD33F85D2C}" type="presOf" srcId="{2D24B445-4429-47DF-BBBC-8909F5E04015}" destId="{AD93E44A-6C0C-42EC-972A-4C0510C90B18}" srcOrd="0" destOrd="0" presId="urn:microsoft.com/office/officeart/2005/8/layout/process1"/>
    <dgm:cxn modelId="{70B3D41F-581E-430E-B045-0948CBE1FD26}" type="presOf" srcId="{43844B35-0EC7-4B8D-8781-AF9A5F835A41}" destId="{4528E1B1-ABE0-4E2E-961D-8E0A316218BC}" srcOrd="0" destOrd="0" presId="urn:microsoft.com/office/officeart/2005/8/layout/process1"/>
    <dgm:cxn modelId="{B8F28527-7F0D-46D3-AC5C-9B9D5CD408DB}" type="presOf" srcId="{43844B35-0EC7-4B8D-8781-AF9A5F835A41}" destId="{A66E7694-8666-4D5D-8C66-2062AA7B37A0}" srcOrd="1" destOrd="0" presId="urn:microsoft.com/office/officeart/2005/8/layout/process1"/>
    <dgm:cxn modelId="{9A76BA28-4A6D-43E8-8F5E-14F300C305D8}" type="presOf" srcId="{6958DFC5-DEC8-49F6-85C3-4532D3A9D30D}" destId="{41922448-2EE3-44E1-A098-6F99EB89689D}" srcOrd="0" destOrd="0" presId="urn:microsoft.com/office/officeart/2005/8/layout/process1"/>
    <dgm:cxn modelId="{D4955338-4E5B-4A13-82EA-10ECA4387075}" type="presOf" srcId="{C325B504-09C6-4E2A-8C0A-2119BDFB9C8D}" destId="{5DCDD4C3-9B2A-4789-A42A-0E2E00F35C65}" srcOrd="1" destOrd="0" presId="urn:microsoft.com/office/officeart/2005/8/layout/process1"/>
    <dgm:cxn modelId="{FBF98A5A-8B3B-4B49-A774-D92D460B3B58}" type="presOf" srcId="{B9A06C5E-C22F-41E5-A64D-EFBC1E4821D7}" destId="{7E93C09C-257E-42EE-82A9-0005FDF21ED8}" srcOrd="0" destOrd="0" presId="urn:microsoft.com/office/officeart/2005/8/layout/process1"/>
    <dgm:cxn modelId="{97E5FB90-9E43-492C-9F4F-815099FDCE60}" type="presOf" srcId="{930DDBEF-14AA-4054-96AF-FFF1F2142AED}" destId="{7776D962-2A37-4320-A19F-9E97ED8D3C5F}" srcOrd="0" destOrd="0" presId="urn:microsoft.com/office/officeart/2005/8/layout/process1"/>
    <dgm:cxn modelId="{EDE60D9F-830B-4F15-AFA6-839D8B1DA224}" srcId="{2D24B445-4429-47DF-BBBC-8909F5E04015}" destId="{B9A06C5E-C22F-41E5-A64D-EFBC1E4821D7}" srcOrd="2" destOrd="0" parTransId="{5BAC7E31-79AD-40E8-9BBE-2D2614D2F5AC}" sibTransId="{B1535DD9-9E5F-446F-BFBB-6F298023E2D2}"/>
    <dgm:cxn modelId="{B78494A8-8A5E-41D5-BE0A-D7A99F3F2248}" type="presOf" srcId="{C325B504-09C6-4E2A-8C0A-2119BDFB9C8D}" destId="{A22D39D6-BDA5-4448-8710-C0B367EA813E}" srcOrd="0" destOrd="0" presId="urn:microsoft.com/office/officeart/2005/8/layout/process1"/>
    <dgm:cxn modelId="{2D2B5ED0-E4B4-453F-92F2-A1832F45CDD6}" srcId="{2D24B445-4429-47DF-BBBC-8909F5E04015}" destId="{930DDBEF-14AA-4054-96AF-FFF1F2142AED}" srcOrd="0" destOrd="0" parTransId="{59E8FCB9-270B-4D18-B774-13945A40BA0B}" sibTransId="{C325B504-09C6-4E2A-8C0A-2119BDFB9C8D}"/>
    <dgm:cxn modelId="{6CC819EA-6664-4504-AE8A-3A89BB8CFD76}" srcId="{2D24B445-4429-47DF-BBBC-8909F5E04015}" destId="{6958DFC5-DEC8-49F6-85C3-4532D3A9D30D}" srcOrd="1" destOrd="0" parTransId="{34AF1A8E-0D06-4311-8EB0-08E97BFA433D}" sibTransId="{43844B35-0EC7-4B8D-8781-AF9A5F835A41}"/>
    <dgm:cxn modelId="{5F9B8FA9-E88A-4715-8BCE-926AC98B79F6}" type="presParOf" srcId="{AD93E44A-6C0C-42EC-972A-4C0510C90B18}" destId="{7776D962-2A37-4320-A19F-9E97ED8D3C5F}" srcOrd="0" destOrd="0" presId="urn:microsoft.com/office/officeart/2005/8/layout/process1"/>
    <dgm:cxn modelId="{1C62C2BB-2F83-47CC-A15D-B3F2ABAE244B}" type="presParOf" srcId="{AD93E44A-6C0C-42EC-972A-4C0510C90B18}" destId="{A22D39D6-BDA5-4448-8710-C0B367EA813E}" srcOrd="1" destOrd="0" presId="urn:microsoft.com/office/officeart/2005/8/layout/process1"/>
    <dgm:cxn modelId="{6E56E6BA-0609-485F-8000-0594F57CBFE5}" type="presParOf" srcId="{A22D39D6-BDA5-4448-8710-C0B367EA813E}" destId="{5DCDD4C3-9B2A-4789-A42A-0E2E00F35C65}" srcOrd="0" destOrd="0" presId="urn:microsoft.com/office/officeart/2005/8/layout/process1"/>
    <dgm:cxn modelId="{5D2F12D0-9329-4441-97FB-C11E7777FA03}" type="presParOf" srcId="{AD93E44A-6C0C-42EC-972A-4C0510C90B18}" destId="{41922448-2EE3-44E1-A098-6F99EB89689D}" srcOrd="2" destOrd="0" presId="urn:microsoft.com/office/officeart/2005/8/layout/process1"/>
    <dgm:cxn modelId="{E3FEC321-A1AF-48AE-AFA5-F97C4E10B18C}" type="presParOf" srcId="{AD93E44A-6C0C-42EC-972A-4C0510C90B18}" destId="{4528E1B1-ABE0-4E2E-961D-8E0A316218BC}" srcOrd="3" destOrd="0" presId="urn:microsoft.com/office/officeart/2005/8/layout/process1"/>
    <dgm:cxn modelId="{20C85AE7-CC0A-49FD-8036-BA3E36B0A549}" type="presParOf" srcId="{4528E1B1-ABE0-4E2E-961D-8E0A316218BC}" destId="{A66E7694-8666-4D5D-8C66-2062AA7B37A0}" srcOrd="0" destOrd="0" presId="urn:microsoft.com/office/officeart/2005/8/layout/process1"/>
    <dgm:cxn modelId="{2453C976-BE41-4D96-93A1-4B7F0D29A559}" type="presParOf" srcId="{AD93E44A-6C0C-42EC-972A-4C0510C90B18}" destId="{7E93C09C-257E-42EE-82A9-0005FDF21ED8}"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0582700C-5E32-49DD-8C1C-6A93F0D4FDDE}" type="doc">
      <dgm:prSet loTypeId="urn:microsoft.com/office/officeart/2005/8/layout/hierarchy3" loCatId="hierarchy" qsTypeId="urn:microsoft.com/office/officeart/2005/8/quickstyle/simple1" qsCatId="simple" csTypeId="urn:microsoft.com/office/officeart/2005/8/colors/accent0_1" csCatId="mainScheme" phldr="1"/>
      <dgm:spPr/>
      <dgm:t>
        <a:bodyPr/>
        <a:lstStyle/>
        <a:p>
          <a:endParaRPr lang="es-PE"/>
        </a:p>
      </dgm:t>
    </dgm:pt>
    <dgm:pt modelId="{78B191F6-CCAD-4F0D-83E3-A475528CDA26}">
      <dgm:prSet/>
      <dgm:spPr/>
      <dgm:t>
        <a:bodyPr/>
        <a:lstStyle/>
        <a:p>
          <a:r>
            <a:rPr lang="es-PE" dirty="0"/>
            <a:t>El acto administrativo</a:t>
          </a:r>
        </a:p>
      </dgm:t>
    </dgm:pt>
    <dgm:pt modelId="{008009AC-DC33-4606-8BFA-F2FC27D7A259}" type="parTrans" cxnId="{51B6A02C-5C0F-4506-B100-4185E0C830AE}">
      <dgm:prSet/>
      <dgm:spPr/>
      <dgm:t>
        <a:bodyPr/>
        <a:lstStyle/>
        <a:p>
          <a:endParaRPr lang="es-PE"/>
        </a:p>
      </dgm:t>
    </dgm:pt>
    <dgm:pt modelId="{2C1854A4-899D-489E-A738-803CDC86FDD8}" type="sibTrans" cxnId="{51B6A02C-5C0F-4506-B100-4185E0C830AE}">
      <dgm:prSet/>
      <dgm:spPr/>
      <dgm:t>
        <a:bodyPr/>
        <a:lstStyle/>
        <a:p>
          <a:endParaRPr lang="es-PE"/>
        </a:p>
      </dgm:t>
    </dgm:pt>
    <dgm:pt modelId="{EEFA6A78-BA57-45D8-B2F7-E5ABD47164CE}">
      <dgm:prSet/>
      <dgm:spPr/>
      <dgm:t>
        <a:bodyPr/>
        <a:lstStyle/>
        <a:p>
          <a:r>
            <a:rPr lang="es-PE" dirty="0"/>
            <a:t>El acto administrativo que otorga beneficio al administrado</a:t>
          </a:r>
        </a:p>
      </dgm:t>
    </dgm:pt>
    <dgm:pt modelId="{6BAB1EC6-4286-4D82-8029-F063B36E4AAF}" type="parTrans" cxnId="{E91BA7CA-E52D-4916-8940-8D6CD403E440}">
      <dgm:prSet/>
      <dgm:spPr/>
      <dgm:t>
        <a:bodyPr/>
        <a:lstStyle/>
        <a:p>
          <a:endParaRPr lang="es-PE"/>
        </a:p>
      </dgm:t>
    </dgm:pt>
    <dgm:pt modelId="{FC0EFB7E-D08B-4357-9C36-C9074F9AE821}" type="sibTrans" cxnId="{E91BA7CA-E52D-4916-8940-8D6CD403E440}">
      <dgm:prSet/>
      <dgm:spPr/>
      <dgm:t>
        <a:bodyPr/>
        <a:lstStyle/>
        <a:p>
          <a:endParaRPr lang="es-PE"/>
        </a:p>
      </dgm:t>
    </dgm:pt>
    <dgm:pt modelId="{84296D9F-F690-4A70-B75B-D48369D01B73}">
      <dgm:prSet/>
      <dgm:spPr/>
      <dgm:t>
        <a:bodyPr/>
        <a:lstStyle/>
        <a:p>
          <a:r>
            <a:rPr lang="es-PE" dirty="0"/>
            <a:t>Es eficaz a partir de que la notificación legalmente realizada produce sus efectos.</a:t>
          </a:r>
        </a:p>
      </dgm:t>
    </dgm:pt>
    <dgm:pt modelId="{706D8DB8-8892-4286-B3C4-D4ED0612D52C}" type="parTrans" cxnId="{73AD275D-23B3-43FE-821E-B71600862EBE}">
      <dgm:prSet/>
      <dgm:spPr/>
      <dgm:t>
        <a:bodyPr/>
        <a:lstStyle/>
        <a:p>
          <a:endParaRPr lang="es-PE"/>
        </a:p>
      </dgm:t>
    </dgm:pt>
    <dgm:pt modelId="{22A7F9DF-BEE9-40F2-BF89-3A04C5CEE87A}" type="sibTrans" cxnId="{73AD275D-23B3-43FE-821E-B71600862EBE}">
      <dgm:prSet/>
      <dgm:spPr/>
      <dgm:t>
        <a:bodyPr/>
        <a:lstStyle/>
        <a:p>
          <a:endParaRPr lang="es-PE"/>
        </a:p>
      </dgm:t>
    </dgm:pt>
    <dgm:pt modelId="{4B6E5B9D-DD70-46C7-A06A-56C5FDD31946}">
      <dgm:prSet/>
      <dgm:spPr/>
      <dgm:t>
        <a:bodyPr/>
        <a:lstStyle/>
        <a:p>
          <a:r>
            <a:rPr lang="es-PE" dirty="0"/>
            <a:t>Es eficaz </a:t>
          </a:r>
          <a:r>
            <a:rPr lang="es-PE" b="1" u="sng" dirty="0"/>
            <a:t>desde la fecha de su emisión</a:t>
          </a:r>
          <a:r>
            <a:rPr lang="es-PE" dirty="0"/>
            <a:t>, salvo disposición diferente del mismo acto.</a:t>
          </a:r>
        </a:p>
      </dgm:t>
    </dgm:pt>
    <dgm:pt modelId="{B0B0269A-2501-42A5-AE01-BBF3A44216B4}" type="parTrans" cxnId="{3C5AC2C4-E0DA-4824-B7A2-6ED654BA8625}">
      <dgm:prSet/>
      <dgm:spPr/>
      <dgm:t>
        <a:bodyPr/>
        <a:lstStyle/>
        <a:p>
          <a:endParaRPr lang="es-PE"/>
        </a:p>
      </dgm:t>
    </dgm:pt>
    <dgm:pt modelId="{A95DE6EF-EA29-4148-B5F0-71F049777EF5}" type="sibTrans" cxnId="{3C5AC2C4-E0DA-4824-B7A2-6ED654BA8625}">
      <dgm:prSet/>
      <dgm:spPr/>
      <dgm:t>
        <a:bodyPr/>
        <a:lstStyle/>
        <a:p>
          <a:endParaRPr lang="es-PE"/>
        </a:p>
      </dgm:t>
    </dgm:pt>
    <dgm:pt modelId="{0DC24D98-8C28-4185-9F7D-E60FF93A0C8F}" type="pres">
      <dgm:prSet presAssocID="{0582700C-5E32-49DD-8C1C-6A93F0D4FDDE}" presName="diagram" presStyleCnt="0">
        <dgm:presLayoutVars>
          <dgm:chPref val="1"/>
          <dgm:dir/>
          <dgm:animOne val="branch"/>
          <dgm:animLvl val="lvl"/>
          <dgm:resizeHandles/>
        </dgm:presLayoutVars>
      </dgm:prSet>
      <dgm:spPr/>
    </dgm:pt>
    <dgm:pt modelId="{5EE2FBF1-C8A4-4CE3-99C0-1D16A63BB9F8}" type="pres">
      <dgm:prSet presAssocID="{78B191F6-CCAD-4F0D-83E3-A475528CDA26}" presName="root" presStyleCnt="0"/>
      <dgm:spPr/>
    </dgm:pt>
    <dgm:pt modelId="{2ADB00F8-D6F8-44AA-8928-F0331C5F640D}" type="pres">
      <dgm:prSet presAssocID="{78B191F6-CCAD-4F0D-83E3-A475528CDA26}" presName="rootComposite" presStyleCnt="0"/>
      <dgm:spPr/>
    </dgm:pt>
    <dgm:pt modelId="{4187A7AE-1F30-4D56-AF05-5EE6B94A5419}" type="pres">
      <dgm:prSet presAssocID="{78B191F6-CCAD-4F0D-83E3-A475528CDA26}" presName="rootText" presStyleLbl="node1" presStyleIdx="0" presStyleCnt="2"/>
      <dgm:spPr/>
    </dgm:pt>
    <dgm:pt modelId="{9B044D21-5252-4AFA-B710-47DF331545C6}" type="pres">
      <dgm:prSet presAssocID="{78B191F6-CCAD-4F0D-83E3-A475528CDA26}" presName="rootConnector" presStyleLbl="node1" presStyleIdx="0" presStyleCnt="2"/>
      <dgm:spPr/>
    </dgm:pt>
    <dgm:pt modelId="{933D7AC1-D275-4090-9022-A9A274CD10BE}" type="pres">
      <dgm:prSet presAssocID="{78B191F6-CCAD-4F0D-83E3-A475528CDA26}" presName="childShape" presStyleCnt="0"/>
      <dgm:spPr/>
    </dgm:pt>
    <dgm:pt modelId="{E7EBE435-47CC-4383-A87A-8C3E54351501}" type="pres">
      <dgm:prSet presAssocID="{706D8DB8-8892-4286-B3C4-D4ED0612D52C}" presName="Name13" presStyleLbl="parChTrans1D2" presStyleIdx="0" presStyleCnt="2"/>
      <dgm:spPr/>
    </dgm:pt>
    <dgm:pt modelId="{B2FBF43C-9FF8-4114-83D1-9EE493C71459}" type="pres">
      <dgm:prSet presAssocID="{84296D9F-F690-4A70-B75B-D48369D01B73}" presName="childText" presStyleLbl="bgAcc1" presStyleIdx="0" presStyleCnt="2">
        <dgm:presLayoutVars>
          <dgm:bulletEnabled val="1"/>
        </dgm:presLayoutVars>
      </dgm:prSet>
      <dgm:spPr/>
    </dgm:pt>
    <dgm:pt modelId="{DAFC0EFB-8EAC-4D41-A11E-9D065B493F57}" type="pres">
      <dgm:prSet presAssocID="{EEFA6A78-BA57-45D8-B2F7-E5ABD47164CE}" presName="root" presStyleCnt="0"/>
      <dgm:spPr/>
    </dgm:pt>
    <dgm:pt modelId="{07EA1E28-4B20-4DC2-93D0-4F316B02FE0E}" type="pres">
      <dgm:prSet presAssocID="{EEFA6A78-BA57-45D8-B2F7-E5ABD47164CE}" presName="rootComposite" presStyleCnt="0"/>
      <dgm:spPr/>
    </dgm:pt>
    <dgm:pt modelId="{93A21177-1170-428F-9E0E-FB3A38A4EA0F}" type="pres">
      <dgm:prSet presAssocID="{EEFA6A78-BA57-45D8-B2F7-E5ABD47164CE}" presName="rootText" presStyleLbl="node1" presStyleIdx="1" presStyleCnt="2"/>
      <dgm:spPr/>
    </dgm:pt>
    <dgm:pt modelId="{6FA95DCF-8466-4F24-B464-BB4C4FB1A908}" type="pres">
      <dgm:prSet presAssocID="{EEFA6A78-BA57-45D8-B2F7-E5ABD47164CE}" presName="rootConnector" presStyleLbl="node1" presStyleIdx="1" presStyleCnt="2"/>
      <dgm:spPr/>
    </dgm:pt>
    <dgm:pt modelId="{1988866C-E893-4D9D-88AE-2CA793C00C2B}" type="pres">
      <dgm:prSet presAssocID="{EEFA6A78-BA57-45D8-B2F7-E5ABD47164CE}" presName="childShape" presStyleCnt="0"/>
      <dgm:spPr/>
    </dgm:pt>
    <dgm:pt modelId="{E7793601-3EC7-42C2-A3AE-2F246DF5361D}" type="pres">
      <dgm:prSet presAssocID="{B0B0269A-2501-42A5-AE01-BBF3A44216B4}" presName="Name13" presStyleLbl="parChTrans1D2" presStyleIdx="1" presStyleCnt="2"/>
      <dgm:spPr/>
    </dgm:pt>
    <dgm:pt modelId="{AE88F7EC-7980-49C0-B6A7-46FEEB9C6EFE}" type="pres">
      <dgm:prSet presAssocID="{4B6E5B9D-DD70-46C7-A06A-56C5FDD31946}" presName="childText" presStyleLbl="bgAcc1" presStyleIdx="1" presStyleCnt="2">
        <dgm:presLayoutVars>
          <dgm:bulletEnabled val="1"/>
        </dgm:presLayoutVars>
      </dgm:prSet>
      <dgm:spPr/>
    </dgm:pt>
  </dgm:ptLst>
  <dgm:cxnLst>
    <dgm:cxn modelId="{51B6A02C-5C0F-4506-B100-4185E0C830AE}" srcId="{0582700C-5E32-49DD-8C1C-6A93F0D4FDDE}" destId="{78B191F6-CCAD-4F0D-83E3-A475528CDA26}" srcOrd="0" destOrd="0" parTransId="{008009AC-DC33-4606-8BFA-F2FC27D7A259}" sibTransId="{2C1854A4-899D-489E-A738-803CDC86FDD8}"/>
    <dgm:cxn modelId="{73AD275D-23B3-43FE-821E-B71600862EBE}" srcId="{78B191F6-CCAD-4F0D-83E3-A475528CDA26}" destId="{84296D9F-F690-4A70-B75B-D48369D01B73}" srcOrd="0" destOrd="0" parTransId="{706D8DB8-8892-4286-B3C4-D4ED0612D52C}" sibTransId="{22A7F9DF-BEE9-40F2-BF89-3A04C5CEE87A}"/>
    <dgm:cxn modelId="{7EAEB860-126F-46DC-BF15-F8FE68B35FA1}" type="presOf" srcId="{0582700C-5E32-49DD-8C1C-6A93F0D4FDDE}" destId="{0DC24D98-8C28-4185-9F7D-E60FF93A0C8F}" srcOrd="0" destOrd="0" presId="urn:microsoft.com/office/officeart/2005/8/layout/hierarchy3"/>
    <dgm:cxn modelId="{245D124A-982E-48F2-B5E4-A00E3690AD1B}" type="presOf" srcId="{78B191F6-CCAD-4F0D-83E3-A475528CDA26}" destId="{9B044D21-5252-4AFA-B710-47DF331545C6}" srcOrd="1" destOrd="0" presId="urn:microsoft.com/office/officeart/2005/8/layout/hierarchy3"/>
    <dgm:cxn modelId="{B9013275-40E6-44C9-B5F4-19D8FE630049}" type="presOf" srcId="{4B6E5B9D-DD70-46C7-A06A-56C5FDD31946}" destId="{AE88F7EC-7980-49C0-B6A7-46FEEB9C6EFE}" srcOrd="0" destOrd="0" presId="urn:microsoft.com/office/officeart/2005/8/layout/hierarchy3"/>
    <dgm:cxn modelId="{AA8D7E7E-79CE-4E57-A61A-6BFA26267E61}" type="presOf" srcId="{84296D9F-F690-4A70-B75B-D48369D01B73}" destId="{B2FBF43C-9FF8-4114-83D1-9EE493C71459}" srcOrd="0" destOrd="0" presId="urn:microsoft.com/office/officeart/2005/8/layout/hierarchy3"/>
    <dgm:cxn modelId="{3693268F-FC4C-4137-B521-E83744EE042E}" type="presOf" srcId="{78B191F6-CCAD-4F0D-83E3-A475528CDA26}" destId="{4187A7AE-1F30-4D56-AF05-5EE6B94A5419}" srcOrd="0" destOrd="0" presId="urn:microsoft.com/office/officeart/2005/8/layout/hierarchy3"/>
    <dgm:cxn modelId="{F302FEA8-01CE-4E10-8CFE-FE9532B2B1C7}" type="presOf" srcId="{EEFA6A78-BA57-45D8-B2F7-E5ABD47164CE}" destId="{93A21177-1170-428F-9E0E-FB3A38A4EA0F}" srcOrd="0" destOrd="0" presId="urn:microsoft.com/office/officeart/2005/8/layout/hierarchy3"/>
    <dgm:cxn modelId="{DE577EB6-B721-4FCB-84E6-BEDB52907C40}" type="presOf" srcId="{EEFA6A78-BA57-45D8-B2F7-E5ABD47164CE}" destId="{6FA95DCF-8466-4F24-B464-BB4C4FB1A908}" srcOrd="1" destOrd="0" presId="urn:microsoft.com/office/officeart/2005/8/layout/hierarchy3"/>
    <dgm:cxn modelId="{3C5AC2C4-E0DA-4824-B7A2-6ED654BA8625}" srcId="{EEFA6A78-BA57-45D8-B2F7-E5ABD47164CE}" destId="{4B6E5B9D-DD70-46C7-A06A-56C5FDD31946}" srcOrd="0" destOrd="0" parTransId="{B0B0269A-2501-42A5-AE01-BBF3A44216B4}" sibTransId="{A95DE6EF-EA29-4148-B5F0-71F049777EF5}"/>
    <dgm:cxn modelId="{E91BA7CA-E52D-4916-8940-8D6CD403E440}" srcId="{0582700C-5E32-49DD-8C1C-6A93F0D4FDDE}" destId="{EEFA6A78-BA57-45D8-B2F7-E5ABD47164CE}" srcOrd="1" destOrd="0" parTransId="{6BAB1EC6-4286-4D82-8029-F063B36E4AAF}" sibTransId="{FC0EFB7E-D08B-4357-9C36-C9074F9AE821}"/>
    <dgm:cxn modelId="{EA780DCB-4AC4-4DA6-92D0-6765EF95ABC6}" type="presOf" srcId="{706D8DB8-8892-4286-B3C4-D4ED0612D52C}" destId="{E7EBE435-47CC-4383-A87A-8C3E54351501}" srcOrd="0" destOrd="0" presId="urn:microsoft.com/office/officeart/2005/8/layout/hierarchy3"/>
    <dgm:cxn modelId="{17AEDAE9-13C7-436E-BADC-2279327DC02B}" type="presOf" srcId="{B0B0269A-2501-42A5-AE01-BBF3A44216B4}" destId="{E7793601-3EC7-42C2-A3AE-2F246DF5361D}" srcOrd="0" destOrd="0" presId="urn:microsoft.com/office/officeart/2005/8/layout/hierarchy3"/>
    <dgm:cxn modelId="{ABED862B-6396-4880-85D4-C0A2FEDE1B58}" type="presParOf" srcId="{0DC24D98-8C28-4185-9F7D-E60FF93A0C8F}" destId="{5EE2FBF1-C8A4-4CE3-99C0-1D16A63BB9F8}" srcOrd="0" destOrd="0" presId="urn:microsoft.com/office/officeart/2005/8/layout/hierarchy3"/>
    <dgm:cxn modelId="{1F13DAF0-F0E0-4E12-8238-2B5CB66C1543}" type="presParOf" srcId="{5EE2FBF1-C8A4-4CE3-99C0-1D16A63BB9F8}" destId="{2ADB00F8-D6F8-44AA-8928-F0331C5F640D}" srcOrd="0" destOrd="0" presId="urn:microsoft.com/office/officeart/2005/8/layout/hierarchy3"/>
    <dgm:cxn modelId="{CDC54FD9-1075-46CB-887B-324452214EB0}" type="presParOf" srcId="{2ADB00F8-D6F8-44AA-8928-F0331C5F640D}" destId="{4187A7AE-1F30-4D56-AF05-5EE6B94A5419}" srcOrd="0" destOrd="0" presId="urn:microsoft.com/office/officeart/2005/8/layout/hierarchy3"/>
    <dgm:cxn modelId="{684DF181-AF04-4DA2-96F0-6B3E368A1F4A}" type="presParOf" srcId="{2ADB00F8-D6F8-44AA-8928-F0331C5F640D}" destId="{9B044D21-5252-4AFA-B710-47DF331545C6}" srcOrd="1" destOrd="0" presId="urn:microsoft.com/office/officeart/2005/8/layout/hierarchy3"/>
    <dgm:cxn modelId="{0C98EDAE-EE12-4027-9B8F-1A30DDC77C53}" type="presParOf" srcId="{5EE2FBF1-C8A4-4CE3-99C0-1D16A63BB9F8}" destId="{933D7AC1-D275-4090-9022-A9A274CD10BE}" srcOrd="1" destOrd="0" presId="urn:microsoft.com/office/officeart/2005/8/layout/hierarchy3"/>
    <dgm:cxn modelId="{E1FC389F-737C-46BF-BAFD-D7ED6F05B3E1}" type="presParOf" srcId="{933D7AC1-D275-4090-9022-A9A274CD10BE}" destId="{E7EBE435-47CC-4383-A87A-8C3E54351501}" srcOrd="0" destOrd="0" presId="urn:microsoft.com/office/officeart/2005/8/layout/hierarchy3"/>
    <dgm:cxn modelId="{84E94978-CE1C-4C45-A8AE-5F2B0BFB3409}" type="presParOf" srcId="{933D7AC1-D275-4090-9022-A9A274CD10BE}" destId="{B2FBF43C-9FF8-4114-83D1-9EE493C71459}" srcOrd="1" destOrd="0" presId="urn:microsoft.com/office/officeart/2005/8/layout/hierarchy3"/>
    <dgm:cxn modelId="{1DCD5002-DB69-4C32-9A17-4D76D645C06B}" type="presParOf" srcId="{0DC24D98-8C28-4185-9F7D-E60FF93A0C8F}" destId="{DAFC0EFB-8EAC-4D41-A11E-9D065B493F57}" srcOrd="1" destOrd="0" presId="urn:microsoft.com/office/officeart/2005/8/layout/hierarchy3"/>
    <dgm:cxn modelId="{8C46FC75-9246-42AF-8C0D-179E753CA3C9}" type="presParOf" srcId="{DAFC0EFB-8EAC-4D41-A11E-9D065B493F57}" destId="{07EA1E28-4B20-4DC2-93D0-4F316B02FE0E}" srcOrd="0" destOrd="0" presId="urn:microsoft.com/office/officeart/2005/8/layout/hierarchy3"/>
    <dgm:cxn modelId="{0C088CA2-1589-40B6-A14E-E940AE572956}" type="presParOf" srcId="{07EA1E28-4B20-4DC2-93D0-4F316B02FE0E}" destId="{93A21177-1170-428F-9E0E-FB3A38A4EA0F}" srcOrd="0" destOrd="0" presId="urn:microsoft.com/office/officeart/2005/8/layout/hierarchy3"/>
    <dgm:cxn modelId="{7CA26D0B-285D-4B18-8F58-2816DC31F8D5}" type="presParOf" srcId="{07EA1E28-4B20-4DC2-93D0-4F316B02FE0E}" destId="{6FA95DCF-8466-4F24-B464-BB4C4FB1A908}" srcOrd="1" destOrd="0" presId="urn:microsoft.com/office/officeart/2005/8/layout/hierarchy3"/>
    <dgm:cxn modelId="{76292511-AD5B-48CD-A74F-9416CBD20F20}" type="presParOf" srcId="{DAFC0EFB-8EAC-4D41-A11E-9D065B493F57}" destId="{1988866C-E893-4D9D-88AE-2CA793C00C2B}" srcOrd="1" destOrd="0" presId="urn:microsoft.com/office/officeart/2005/8/layout/hierarchy3"/>
    <dgm:cxn modelId="{38E70B92-B014-4FF2-BC99-0EA10C29877E}" type="presParOf" srcId="{1988866C-E893-4D9D-88AE-2CA793C00C2B}" destId="{E7793601-3EC7-42C2-A3AE-2F246DF5361D}" srcOrd="0" destOrd="0" presId="urn:microsoft.com/office/officeart/2005/8/layout/hierarchy3"/>
    <dgm:cxn modelId="{14283E53-395D-46FF-AD85-07B50CDDA5CD}" type="presParOf" srcId="{1988866C-E893-4D9D-88AE-2CA793C00C2B}" destId="{AE88F7EC-7980-49C0-B6A7-46FEEB9C6EFE}"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7E85519A-D0BB-4E72-BA66-E5446026F353}" type="doc">
      <dgm:prSet loTypeId="urn:microsoft.com/office/officeart/2009/3/layout/HorizontalOrganizationChart" loCatId="hierarchy" qsTypeId="urn:microsoft.com/office/officeart/2005/8/quickstyle/simple1" qsCatId="simple" csTypeId="urn:microsoft.com/office/officeart/2005/8/colors/accent0_1" csCatId="mainScheme" phldr="1"/>
      <dgm:spPr/>
      <dgm:t>
        <a:bodyPr/>
        <a:lstStyle/>
        <a:p>
          <a:endParaRPr lang="es-PE"/>
        </a:p>
      </dgm:t>
    </dgm:pt>
    <dgm:pt modelId="{57EA469F-76E7-443F-80E1-6CD3CE7A3303}">
      <dgm:prSet/>
      <dgm:spPr/>
      <dgm:t>
        <a:bodyPr/>
        <a:lstStyle/>
        <a:p>
          <a:r>
            <a:rPr lang="es-PE" dirty="0"/>
            <a:t>La autoridad podrá disponer en el mismo acto administrativo que tenga eficacia anticipada a su emisión</a:t>
          </a:r>
        </a:p>
        <a:p>
          <a:r>
            <a:rPr lang="es-PE" dirty="0"/>
            <a:t>(concurrencia)</a:t>
          </a:r>
        </a:p>
      </dgm:t>
    </dgm:pt>
    <dgm:pt modelId="{1EBB6547-E2D3-406E-AA7F-ACED22F566A8}" type="parTrans" cxnId="{BA08E8B3-F551-47FF-BEBF-93FD3675DE30}">
      <dgm:prSet/>
      <dgm:spPr/>
      <dgm:t>
        <a:bodyPr/>
        <a:lstStyle/>
        <a:p>
          <a:endParaRPr lang="es-PE"/>
        </a:p>
      </dgm:t>
    </dgm:pt>
    <dgm:pt modelId="{701B43BC-3E68-468F-8F2A-9D46C41A8023}" type="sibTrans" cxnId="{BA08E8B3-F551-47FF-BEBF-93FD3675DE30}">
      <dgm:prSet/>
      <dgm:spPr/>
      <dgm:t>
        <a:bodyPr/>
        <a:lstStyle/>
        <a:p>
          <a:endParaRPr lang="es-PE"/>
        </a:p>
      </dgm:t>
    </dgm:pt>
    <dgm:pt modelId="{7AFAEB09-14C4-49E8-99F2-EC94A29A5297}">
      <dgm:prSet/>
      <dgm:spPr/>
      <dgm:t>
        <a:bodyPr/>
        <a:lstStyle/>
        <a:p>
          <a:r>
            <a:rPr lang="es-PE" dirty="0"/>
            <a:t>Tiene eficacia anticipada la declaratoria de nulidad</a:t>
          </a:r>
        </a:p>
      </dgm:t>
    </dgm:pt>
    <dgm:pt modelId="{AA057614-1EAB-4A66-891A-3662EF3D76BB}" type="parTrans" cxnId="{239D2D5F-E189-4B71-925E-0FEA5D036DB3}">
      <dgm:prSet/>
      <dgm:spPr/>
      <dgm:t>
        <a:bodyPr/>
        <a:lstStyle/>
        <a:p>
          <a:endParaRPr lang="es-PE"/>
        </a:p>
      </dgm:t>
    </dgm:pt>
    <dgm:pt modelId="{D6796A47-F1AF-489F-9268-8173243011F9}" type="sibTrans" cxnId="{239D2D5F-E189-4B71-925E-0FEA5D036DB3}">
      <dgm:prSet/>
      <dgm:spPr/>
      <dgm:t>
        <a:bodyPr/>
        <a:lstStyle/>
        <a:p>
          <a:endParaRPr lang="es-PE"/>
        </a:p>
      </dgm:t>
    </dgm:pt>
    <dgm:pt modelId="{0219B8B4-DC99-43D6-8C2B-6437B5F53147}">
      <dgm:prSet/>
      <dgm:spPr/>
      <dgm:t>
        <a:bodyPr/>
        <a:lstStyle/>
        <a:p>
          <a:r>
            <a:rPr lang="es-PE" dirty="0"/>
            <a:t>Eficacia anticipada</a:t>
          </a:r>
        </a:p>
      </dgm:t>
    </dgm:pt>
    <dgm:pt modelId="{D5D683C8-7681-431A-9477-9C79BBA542B0}" type="parTrans" cxnId="{DE5CD93B-EE28-4E3A-9F5A-84FD6F647C57}">
      <dgm:prSet/>
      <dgm:spPr/>
      <dgm:t>
        <a:bodyPr/>
        <a:lstStyle/>
        <a:p>
          <a:endParaRPr lang="es-PE"/>
        </a:p>
      </dgm:t>
    </dgm:pt>
    <dgm:pt modelId="{32436B58-AA43-45D7-BB59-30865C2C0E2F}" type="sibTrans" cxnId="{DE5CD93B-EE28-4E3A-9F5A-84FD6F647C57}">
      <dgm:prSet/>
      <dgm:spPr/>
      <dgm:t>
        <a:bodyPr/>
        <a:lstStyle/>
        <a:p>
          <a:endParaRPr lang="es-PE"/>
        </a:p>
      </dgm:t>
    </dgm:pt>
    <dgm:pt modelId="{CABE04F2-D044-4C1C-9930-15EC56C921E5}">
      <dgm:prSet/>
      <dgm:spPr/>
      <dgm:t>
        <a:bodyPr/>
        <a:lstStyle/>
        <a:p>
          <a:r>
            <a:rPr lang="es-PE" dirty="0"/>
            <a:t>Tienen eficacia anticipada los actos que se dicten en enmienda.</a:t>
          </a:r>
        </a:p>
      </dgm:t>
    </dgm:pt>
    <dgm:pt modelId="{83D05A8D-074D-4D72-B6D1-2836F1FB87B3}" type="parTrans" cxnId="{D4D5DD58-2901-4BE6-B7CC-0AD7315BAF77}">
      <dgm:prSet/>
      <dgm:spPr/>
      <dgm:t>
        <a:bodyPr/>
        <a:lstStyle/>
        <a:p>
          <a:endParaRPr lang="es-PE"/>
        </a:p>
      </dgm:t>
    </dgm:pt>
    <dgm:pt modelId="{BEFA1B4F-3FC5-48BF-9797-BD5814462EA8}" type="sibTrans" cxnId="{D4D5DD58-2901-4BE6-B7CC-0AD7315BAF77}">
      <dgm:prSet/>
      <dgm:spPr/>
      <dgm:t>
        <a:bodyPr/>
        <a:lstStyle/>
        <a:p>
          <a:endParaRPr lang="es-PE"/>
        </a:p>
      </dgm:t>
    </dgm:pt>
    <dgm:pt modelId="{031A53A6-C877-4432-8F9B-38A3A9454667}">
      <dgm:prSet/>
      <dgm:spPr/>
      <dgm:t>
        <a:bodyPr/>
        <a:lstStyle/>
        <a:p>
          <a:r>
            <a:rPr lang="es-PE" dirty="0"/>
            <a:t>sólo si fuera más favorable a los administrados</a:t>
          </a:r>
        </a:p>
      </dgm:t>
    </dgm:pt>
    <dgm:pt modelId="{33F32A85-76E9-4787-B4D6-DB1AA6707C72}" type="parTrans" cxnId="{AE43A215-452F-42EE-A02E-BBC55A3860B1}">
      <dgm:prSet/>
      <dgm:spPr/>
      <dgm:t>
        <a:bodyPr/>
        <a:lstStyle/>
        <a:p>
          <a:endParaRPr lang="es-PE"/>
        </a:p>
      </dgm:t>
    </dgm:pt>
    <dgm:pt modelId="{DB936AAC-9CC4-4E28-9EBB-84DA74DB9208}" type="sibTrans" cxnId="{AE43A215-452F-42EE-A02E-BBC55A3860B1}">
      <dgm:prSet/>
      <dgm:spPr/>
      <dgm:t>
        <a:bodyPr/>
        <a:lstStyle/>
        <a:p>
          <a:endParaRPr lang="es-PE"/>
        </a:p>
      </dgm:t>
    </dgm:pt>
    <dgm:pt modelId="{AFEA875D-ED6D-43AF-9E5F-ECD21DC3ADCD}">
      <dgm:prSet/>
      <dgm:spPr/>
      <dgm:t>
        <a:bodyPr/>
        <a:lstStyle/>
        <a:p>
          <a:r>
            <a:rPr lang="es-PE" dirty="0"/>
            <a:t>siempre que no lesione derechos fundamentales o intereses de buena fe legalmente protegidos a terceros</a:t>
          </a:r>
        </a:p>
      </dgm:t>
    </dgm:pt>
    <dgm:pt modelId="{7DC1B6AE-476C-48DE-AE16-2320DD7CF3C0}" type="parTrans" cxnId="{F0F808EA-DA2A-4F74-9D85-611EAE1B71A6}">
      <dgm:prSet/>
      <dgm:spPr/>
      <dgm:t>
        <a:bodyPr/>
        <a:lstStyle/>
        <a:p>
          <a:endParaRPr lang="es-PE"/>
        </a:p>
      </dgm:t>
    </dgm:pt>
    <dgm:pt modelId="{DDA45BA0-0BC3-46CA-99BF-F488C01930B1}" type="sibTrans" cxnId="{F0F808EA-DA2A-4F74-9D85-611EAE1B71A6}">
      <dgm:prSet/>
      <dgm:spPr/>
      <dgm:t>
        <a:bodyPr/>
        <a:lstStyle/>
        <a:p>
          <a:endParaRPr lang="es-PE"/>
        </a:p>
      </dgm:t>
    </dgm:pt>
    <dgm:pt modelId="{628A1B57-2C68-4188-BBFE-080D7EBF1911}">
      <dgm:prSet/>
      <dgm:spPr/>
      <dgm:t>
        <a:bodyPr/>
        <a:lstStyle/>
        <a:p>
          <a:r>
            <a:rPr lang="es-PE" dirty="0"/>
            <a:t>que existiera en la fecha a la que pretenda retrotraerse la eficacia del acto el supuesto de hecho justificativo para su adopción.</a:t>
          </a:r>
        </a:p>
      </dgm:t>
    </dgm:pt>
    <dgm:pt modelId="{7653166A-EF5C-41E3-982A-A4C0C1BA9AEB}" type="parTrans" cxnId="{2E6C82A2-6575-456E-BDC5-BAB6AB8DF254}">
      <dgm:prSet/>
      <dgm:spPr/>
      <dgm:t>
        <a:bodyPr/>
        <a:lstStyle/>
        <a:p>
          <a:endParaRPr lang="es-PE"/>
        </a:p>
      </dgm:t>
    </dgm:pt>
    <dgm:pt modelId="{58EDE8F8-164B-496F-96C8-67E411E0B13F}" type="sibTrans" cxnId="{2E6C82A2-6575-456E-BDC5-BAB6AB8DF254}">
      <dgm:prSet/>
      <dgm:spPr/>
      <dgm:t>
        <a:bodyPr/>
        <a:lstStyle/>
        <a:p>
          <a:endParaRPr lang="es-PE"/>
        </a:p>
      </dgm:t>
    </dgm:pt>
    <dgm:pt modelId="{FEE0A50B-464E-49FC-8244-7B0751C605DA}" type="pres">
      <dgm:prSet presAssocID="{7E85519A-D0BB-4E72-BA66-E5446026F353}" presName="hierChild1" presStyleCnt="0">
        <dgm:presLayoutVars>
          <dgm:orgChart val="1"/>
          <dgm:chPref val="1"/>
          <dgm:dir/>
          <dgm:animOne val="branch"/>
          <dgm:animLvl val="lvl"/>
          <dgm:resizeHandles/>
        </dgm:presLayoutVars>
      </dgm:prSet>
      <dgm:spPr/>
    </dgm:pt>
    <dgm:pt modelId="{A0F42AF5-8677-4B07-BF55-48EA2C9237C2}" type="pres">
      <dgm:prSet presAssocID="{0219B8B4-DC99-43D6-8C2B-6437B5F53147}" presName="hierRoot1" presStyleCnt="0">
        <dgm:presLayoutVars>
          <dgm:hierBranch val="init"/>
        </dgm:presLayoutVars>
      </dgm:prSet>
      <dgm:spPr/>
    </dgm:pt>
    <dgm:pt modelId="{EB05F0F8-AE7B-4F80-9EEE-63EDA2B814B3}" type="pres">
      <dgm:prSet presAssocID="{0219B8B4-DC99-43D6-8C2B-6437B5F53147}" presName="rootComposite1" presStyleCnt="0"/>
      <dgm:spPr/>
    </dgm:pt>
    <dgm:pt modelId="{8220D5D4-B62B-48EA-BA67-4FD7DCD23156}" type="pres">
      <dgm:prSet presAssocID="{0219B8B4-DC99-43D6-8C2B-6437B5F53147}" presName="rootText1" presStyleLbl="node0" presStyleIdx="0" presStyleCnt="1" custScaleX="123486" custScaleY="106886">
        <dgm:presLayoutVars>
          <dgm:chPref val="3"/>
        </dgm:presLayoutVars>
      </dgm:prSet>
      <dgm:spPr/>
    </dgm:pt>
    <dgm:pt modelId="{3241B70A-8184-4342-A601-7D14F2D727CD}" type="pres">
      <dgm:prSet presAssocID="{0219B8B4-DC99-43D6-8C2B-6437B5F53147}" presName="rootConnector1" presStyleLbl="node1" presStyleIdx="0" presStyleCnt="0"/>
      <dgm:spPr/>
    </dgm:pt>
    <dgm:pt modelId="{8CB1D9AD-3B94-4E01-8BB8-ADFC1E019F04}" type="pres">
      <dgm:prSet presAssocID="{0219B8B4-DC99-43D6-8C2B-6437B5F53147}" presName="hierChild2" presStyleCnt="0"/>
      <dgm:spPr/>
    </dgm:pt>
    <dgm:pt modelId="{D5A092D6-5254-4B44-8404-DCA2F80627BC}" type="pres">
      <dgm:prSet presAssocID="{1EBB6547-E2D3-406E-AA7F-ACED22F566A8}" presName="Name64" presStyleLbl="parChTrans1D2" presStyleIdx="0" presStyleCnt="3"/>
      <dgm:spPr/>
    </dgm:pt>
    <dgm:pt modelId="{9B3E93E5-84A2-4833-9699-8309B03EDCF7}" type="pres">
      <dgm:prSet presAssocID="{57EA469F-76E7-443F-80E1-6CD3CE7A3303}" presName="hierRoot2" presStyleCnt="0">
        <dgm:presLayoutVars>
          <dgm:hierBranch val="init"/>
        </dgm:presLayoutVars>
      </dgm:prSet>
      <dgm:spPr/>
    </dgm:pt>
    <dgm:pt modelId="{661F324A-AE0F-48E8-87A7-642E57B3FCFC}" type="pres">
      <dgm:prSet presAssocID="{57EA469F-76E7-443F-80E1-6CD3CE7A3303}" presName="rootComposite" presStyleCnt="0"/>
      <dgm:spPr/>
    </dgm:pt>
    <dgm:pt modelId="{0AE53A95-6FC0-436C-8006-53F8D528E3FD}" type="pres">
      <dgm:prSet presAssocID="{57EA469F-76E7-443F-80E1-6CD3CE7A3303}" presName="rootText" presStyleLbl="node2" presStyleIdx="0" presStyleCnt="3" custScaleX="123486" custScaleY="143289">
        <dgm:presLayoutVars>
          <dgm:chPref val="3"/>
        </dgm:presLayoutVars>
      </dgm:prSet>
      <dgm:spPr/>
    </dgm:pt>
    <dgm:pt modelId="{4FE5256E-A467-4CD7-9EDB-CEE0AE228592}" type="pres">
      <dgm:prSet presAssocID="{57EA469F-76E7-443F-80E1-6CD3CE7A3303}" presName="rootConnector" presStyleLbl="node2" presStyleIdx="0" presStyleCnt="3"/>
      <dgm:spPr/>
    </dgm:pt>
    <dgm:pt modelId="{F1D0465C-06C6-4328-8491-9F6B6E6BF4F0}" type="pres">
      <dgm:prSet presAssocID="{57EA469F-76E7-443F-80E1-6CD3CE7A3303}" presName="hierChild4" presStyleCnt="0"/>
      <dgm:spPr/>
    </dgm:pt>
    <dgm:pt modelId="{9A451824-64DF-4083-ABCC-8D6A84616662}" type="pres">
      <dgm:prSet presAssocID="{33F32A85-76E9-4787-B4D6-DB1AA6707C72}" presName="Name64" presStyleLbl="parChTrans1D3" presStyleIdx="0" presStyleCnt="3"/>
      <dgm:spPr/>
    </dgm:pt>
    <dgm:pt modelId="{7277008F-AEAD-4A22-9E5C-A3791E669B0A}" type="pres">
      <dgm:prSet presAssocID="{031A53A6-C877-4432-8F9B-38A3A9454667}" presName="hierRoot2" presStyleCnt="0">
        <dgm:presLayoutVars>
          <dgm:hierBranch val="init"/>
        </dgm:presLayoutVars>
      </dgm:prSet>
      <dgm:spPr/>
    </dgm:pt>
    <dgm:pt modelId="{B2DA5ECF-AA8C-4855-B9BD-AF4E8C9C6F05}" type="pres">
      <dgm:prSet presAssocID="{031A53A6-C877-4432-8F9B-38A3A9454667}" presName="rootComposite" presStyleCnt="0"/>
      <dgm:spPr/>
    </dgm:pt>
    <dgm:pt modelId="{9C96AECF-D45F-46FE-B4D5-9012928E1314}" type="pres">
      <dgm:prSet presAssocID="{031A53A6-C877-4432-8F9B-38A3A9454667}" presName="rootText" presStyleLbl="node3" presStyleIdx="0" presStyleCnt="3" custScaleX="123486" custScaleY="106886">
        <dgm:presLayoutVars>
          <dgm:chPref val="3"/>
        </dgm:presLayoutVars>
      </dgm:prSet>
      <dgm:spPr/>
    </dgm:pt>
    <dgm:pt modelId="{6C100459-D819-4DB2-9EEB-1723398B5CDC}" type="pres">
      <dgm:prSet presAssocID="{031A53A6-C877-4432-8F9B-38A3A9454667}" presName="rootConnector" presStyleLbl="node3" presStyleIdx="0" presStyleCnt="3"/>
      <dgm:spPr/>
    </dgm:pt>
    <dgm:pt modelId="{5DB9B73E-8E87-45A4-866F-FE4D63636262}" type="pres">
      <dgm:prSet presAssocID="{031A53A6-C877-4432-8F9B-38A3A9454667}" presName="hierChild4" presStyleCnt="0"/>
      <dgm:spPr/>
    </dgm:pt>
    <dgm:pt modelId="{D2C7DCB9-5460-41F2-A2CC-B39CF20B54FD}" type="pres">
      <dgm:prSet presAssocID="{031A53A6-C877-4432-8F9B-38A3A9454667}" presName="hierChild5" presStyleCnt="0"/>
      <dgm:spPr/>
    </dgm:pt>
    <dgm:pt modelId="{291A4CE0-F8FF-4CB4-A60D-45C419A25EDF}" type="pres">
      <dgm:prSet presAssocID="{7DC1B6AE-476C-48DE-AE16-2320DD7CF3C0}" presName="Name64" presStyleLbl="parChTrans1D3" presStyleIdx="1" presStyleCnt="3"/>
      <dgm:spPr/>
    </dgm:pt>
    <dgm:pt modelId="{261D9FA9-AC55-45EB-ACB3-A92AA9D80A6F}" type="pres">
      <dgm:prSet presAssocID="{AFEA875D-ED6D-43AF-9E5F-ECD21DC3ADCD}" presName="hierRoot2" presStyleCnt="0">
        <dgm:presLayoutVars>
          <dgm:hierBranch val="init"/>
        </dgm:presLayoutVars>
      </dgm:prSet>
      <dgm:spPr/>
    </dgm:pt>
    <dgm:pt modelId="{07E3BDFC-805E-4A04-A967-5B383ACE20E8}" type="pres">
      <dgm:prSet presAssocID="{AFEA875D-ED6D-43AF-9E5F-ECD21DC3ADCD}" presName="rootComposite" presStyleCnt="0"/>
      <dgm:spPr/>
    </dgm:pt>
    <dgm:pt modelId="{C012E1EF-A83C-42A4-9684-9FB71A7F449F}" type="pres">
      <dgm:prSet presAssocID="{AFEA875D-ED6D-43AF-9E5F-ECD21DC3ADCD}" presName="rootText" presStyleLbl="node3" presStyleIdx="1" presStyleCnt="3" custScaleX="123486" custScaleY="106886">
        <dgm:presLayoutVars>
          <dgm:chPref val="3"/>
        </dgm:presLayoutVars>
      </dgm:prSet>
      <dgm:spPr/>
    </dgm:pt>
    <dgm:pt modelId="{A5528A79-0132-4992-8C19-CF79449CF8BF}" type="pres">
      <dgm:prSet presAssocID="{AFEA875D-ED6D-43AF-9E5F-ECD21DC3ADCD}" presName="rootConnector" presStyleLbl="node3" presStyleIdx="1" presStyleCnt="3"/>
      <dgm:spPr/>
    </dgm:pt>
    <dgm:pt modelId="{5A3E382A-4DA9-436D-860F-38F58C827461}" type="pres">
      <dgm:prSet presAssocID="{AFEA875D-ED6D-43AF-9E5F-ECD21DC3ADCD}" presName="hierChild4" presStyleCnt="0"/>
      <dgm:spPr/>
    </dgm:pt>
    <dgm:pt modelId="{0317C215-8CE7-4A86-B499-9DA37023605D}" type="pres">
      <dgm:prSet presAssocID="{AFEA875D-ED6D-43AF-9E5F-ECD21DC3ADCD}" presName="hierChild5" presStyleCnt="0"/>
      <dgm:spPr/>
    </dgm:pt>
    <dgm:pt modelId="{078E66F5-F4E0-4F2B-A220-2D1022592FB8}" type="pres">
      <dgm:prSet presAssocID="{7653166A-EF5C-41E3-982A-A4C0C1BA9AEB}" presName="Name64" presStyleLbl="parChTrans1D3" presStyleIdx="2" presStyleCnt="3"/>
      <dgm:spPr/>
    </dgm:pt>
    <dgm:pt modelId="{6AE4E6B6-1FE3-44D0-8C46-FA22EB53C886}" type="pres">
      <dgm:prSet presAssocID="{628A1B57-2C68-4188-BBFE-080D7EBF1911}" presName="hierRoot2" presStyleCnt="0">
        <dgm:presLayoutVars>
          <dgm:hierBranch val="init"/>
        </dgm:presLayoutVars>
      </dgm:prSet>
      <dgm:spPr/>
    </dgm:pt>
    <dgm:pt modelId="{D5969379-12D3-4928-8A30-48E932A737FE}" type="pres">
      <dgm:prSet presAssocID="{628A1B57-2C68-4188-BBFE-080D7EBF1911}" presName="rootComposite" presStyleCnt="0"/>
      <dgm:spPr/>
    </dgm:pt>
    <dgm:pt modelId="{9E798C24-9767-45A1-9EAD-8429BF64A4B7}" type="pres">
      <dgm:prSet presAssocID="{628A1B57-2C68-4188-BBFE-080D7EBF1911}" presName="rootText" presStyleLbl="node3" presStyleIdx="2" presStyleCnt="3" custScaleX="123486" custScaleY="106886">
        <dgm:presLayoutVars>
          <dgm:chPref val="3"/>
        </dgm:presLayoutVars>
      </dgm:prSet>
      <dgm:spPr/>
    </dgm:pt>
    <dgm:pt modelId="{83AF41E0-879B-4AF3-BBE1-407B9A8FD309}" type="pres">
      <dgm:prSet presAssocID="{628A1B57-2C68-4188-BBFE-080D7EBF1911}" presName="rootConnector" presStyleLbl="node3" presStyleIdx="2" presStyleCnt="3"/>
      <dgm:spPr/>
    </dgm:pt>
    <dgm:pt modelId="{4A9C0B09-90E2-45CC-A942-6D9B50B8E5D6}" type="pres">
      <dgm:prSet presAssocID="{628A1B57-2C68-4188-BBFE-080D7EBF1911}" presName="hierChild4" presStyleCnt="0"/>
      <dgm:spPr/>
    </dgm:pt>
    <dgm:pt modelId="{8C30EA93-B728-4B71-A12E-A047988BE6B5}" type="pres">
      <dgm:prSet presAssocID="{628A1B57-2C68-4188-BBFE-080D7EBF1911}" presName="hierChild5" presStyleCnt="0"/>
      <dgm:spPr/>
    </dgm:pt>
    <dgm:pt modelId="{4D8E54D9-3F49-4F16-8BF2-728F3F2E6F1D}" type="pres">
      <dgm:prSet presAssocID="{57EA469F-76E7-443F-80E1-6CD3CE7A3303}" presName="hierChild5" presStyleCnt="0"/>
      <dgm:spPr/>
    </dgm:pt>
    <dgm:pt modelId="{1D215D38-74C7-4683-8135-412F22A4C790}" type="pres">
      <dgm:prSet presAssocID="{AA057614-1EAB-4A66-891A-3662EF3D76BB}" presName="Name64" presStyleLbl="parChTrans1D2" presStyleIdx="1" presStyleCnt="3"/>
      <dgm:spPr/>
    </dgm:pt>
    <dgm:pt modelId="{269B4D29-9718-45BD-940F-4A7486EE044E}" type="pres">
      <dgm:prSet presAssocID="{7AFAEB09-14C4-49E8-99F2-EC94A29A5297}" presName="hierRoot2" presStyleCnt="0">
        <dgm:presLayoutVars>
          <dgm:hierBranch val="init"/>
        </dgm:presLayoutVars>
      </dgm:prSet>
      <dgm:spPr/>
    </dgm:pt>
    <dgm:pt modelId="{A5DE47EB-C3FE-4098-9FAD-FE917742920F}" type="pres">
      <dgm:prSet presAssocID="{7AFAEB09-14C4-49E8-99F2-EC94A29A5297}" presName="rootComposite" presStyleCnt="0"/>
      <dgm:spPr/>
    </dgm:pt>
    <dgm:pt modelId="{DAF5CE35-56C2-46C1-B8AA-4751721970FC}" type="pres">
      <dgm:prSet presAssocID="{7AFAEB09-14C4-49E8-99F2-EC94A29A5297}" presName="rootText" presStyleLbl="node2" presStyleIdx="1" presStyleCnt="3" custScaleX="123486" custScaleY="106886">
        <dgm:presLayoutVars>
          <dgm:chPref val="3"/>
        </dgm:presLayoutVars>
      </dgm:prSet>
      <dgm:spPr/>
    </dgm:pt>
    <dgm:pt modelId="{11B35EC8-C623-4A9C-9A7C-B3E54F13DA53}" type="pres">
      <dgm:prSet presAssocID="{7AFAEB09-14C4-49E8-99F2-EC94A29A5297}" presName="rootConnector" presStyleLbl="node2" presStyleIdx="1" presStyleCnt="3"/>
      <dgm:spPr/>
    </dgm:pt>
    <dgm:pt modelId="{1A820492-CA89-4A08-9F0C-96E15B28E26F}" type="pres">
      <dgm:prSet presAssocID="{7AFAEB09-14C4-49E8-99F2-EC94A29A5297}" presName="hierChild4" presStyleCnt="0"/>
      <dgm:spPr/>
    </dgm:pt>
    <dgm:pt modelId="{82671451-45DB-47B7-9CE9-899BB7304339}" type="pres">
      <dgm:prSet presAssocID="{7AFAEB09-14C4-49E8-99F2-EC94A29A5297}" presName="hierChild5" presStyleCnt="0"/>
      <dgm:spPr/>
    </dgm:pt>
    <dgm:pt modelId="{BDE6D968-53D7-495A-AA91-7B8EC09A64DB}" type="pres">
      <dgm:prSet presAssocID="{83D05A8D-074D-4D72-B6D1-2836F1FB87B3}" presName="Name64" presStyleLbl="parChTrans1D2" presStyleIdx="2" presStyleCnt="3"/>
      <dgm:spPr/>
    </dgm:pt>
    <dgm:pt modelId="{1706BAC0-D116-435A-A917-3B4170D9DC2A}" type="pres">
      <dgm:prSet presAssocID="{CABE04F2-D044-4C1C-9930-15EC56C921E5}" presName="hierRoot2" presStyleCnt="0">
        <dgm:presLayoutVars>
          <dgm:hierBranch val="init"/>
        </dgm:presLayoutVars>
      </dgm:prSet>
      <dgm:spPr/>
    </dgm:pt>
    <dgm:pt modelId="{1CA41B42-A59A-44E0-9BF8-D1BB17144F59}" type="pres">
      <dgm:prSet presAssocID="{CABE04F2-D044-4C1C-9930-15EC56C921E5}" presName="rootComposite" presStyleCnt="0"/>
      <dgm:spPr/>
    </dgm:pt>
    <dgm:pt modelId="{BF2D040B-B7AA-4794-9F7A-C2F7DA9A6F3F}" type="pres">
      <dgm:prSet presAssocID="{CABE04F2-D044-4C1C-9930-15EC56C921E5}" presName="rootText" presStyleLbl="node2" presStyleIdx="2" presStyleCnt="3" custScaleX="123486" custScaleY="106886">
        <dgm:presLayoutVars>
          <dgm:chPref val="3"/>
        </dgm:presLayoutVars>
      </dgm:prSet>
      <dgm:spPr/>
    </dgm:pt>
    <dgm:pt modelId="{58E049E9-ADB8-443A-B921-438D3957273B}" type="pres">
      <dgm:prSet presAssocID="{CABE04F2-D044-4C1C-9930-15EC56C921E5}" presName="rootConnector" presStyleLbl="node2" presStyleIdx="2" presStyleCnt="3"/>
      <dgm:spPr/>
    </dgm:pt>
    <dgm:pt modelId="{95C0DF4D-AB7C-482E-9555-AC637614563A}" type="pres">
      <dgm:prSet presAssocID="{CABE04F2-D044-4C1C-9930-15EC56C921E5}" presName="hierChild4" presStyleCnt="0"/>
      <dgm:spPr/>
    </dgm:pt>
    <dgm:pt modelId="{132030CF-C7B3-43E9-A36D-11D92D2F6158}" type="pres">
      <dgm:prSet presAssocID="{CABE04F2-D044-4C1C-9930-15EC56C921E5}" presName="hierChild5" presStyleCnt="0"/>
      <dgm:spPr/>
    </dgm:pt>
    <dgm:pt modelId="{AE54DF97-328A-4162-8DE2-955E096F1B99}" type="pres">
      <dgm:prSet presAssocID="{0219B8B4-DC99-43D6-8C2B-6437B5F53147}" presName="hierChild3" presStyleCnt="0"/>
      <dgm:spPr/>
    </dgm:pt>
  </dgm:ptLst>
  <dgm:cxnLst>
    <dgm:cxn modelId="{8616DC03-F5CF-40E6-A2E4-61AD549CBEEB}" type="presOf" srcId="{0219B8B4-DC99-43D6-8C2B-6437B5F53147}" destId="{8220D5D4-B62B-48EA-BA67-4FD7DCD23156}" srcOrd="0" destOrd="0" presId="urn:microsoft.com/office/officeart/2009/3/layout/HorizontalOrganizationChart"/>
    <dgm:cxn modelId="{5F691106-062E-40F7-A9AA-BAAE0B7BB131}" type="presOf" srcId="{57EA469F-76E7-443F-80E1-6CD3CE7A3303}" destId="{4FE5256E-A467-4CD7-9EDB-CEE0AE228592}" srcOrd="1" destOrd="0" presId="urn:microsoft.com/office/officeart/2009/3/layout/HorizontalOrganizationChart"/>
    <dgm:cxn modelId="{3039BF06-E18B-4E5E-873C-457650399F45}" type="presOf" srcId="{7653166A-EF5C-41E3-982A-A4C0C1BA9AEB}" destId="{078E66F5-F4E0-4F2B-A220-2D1022592FB8}" srcOrd="0" destOrd="0" presId="urn:microsoft.com/office/officeart/2009/3/layout/HorizontalOrganizationChart"/>
    <dgm:cxn modelId="{AE43A215-452F-42EE-A02E-BBC55A3860B1}" srcId="{57EA469F-76E7-443F-80E1-6CD3CE7A3303}" destId="{031A53A6-C877-4432-8F9B-38A3A9454667}" srcOrd="0" destOrd="0" parTransId="{33F32A85-76E9-4787-B4D6-DB1AA6707C72}" sibTransId="{DB936AAC-9CC4-4E28-9EBB-84DA74DB9208}"/>
    <dgm:cxn modelId="{34F41826-5E29-4BB7-9F24-3A3CD6E23EEF}" type="presOf" srcId="{7AFAEB09-14C4-49E8-99F2-EC94A29A5297}" destId="{DAF5CE35-56C2-46C1-B8AA-4751721970FC}" srcOrd="0" destOrd="0" presId="urn:microsoft.com/office/officeart/2009/3/layout/HorizontalOrganizationChart"/>
    <dgm:cxn modelId="{08EF9B34-0FB7-4D01-8E84-4E7FFDCA5005}" type="presOf" srcId="{CABE04F2-D044-4C1C-9930-15EC56C921E5}" destId="{BF2D040B-B7AA-4794-9F7A-C2F7DA9A6F3F}" srcOrd="0" destOrd="0" presId="urn:microsoft.com/office/officeart/2009/3/layout/HorizontalOrganizationChart"/>
    <dgm:cxn modelId="{DE5CD93B-EE28-4E3A-9F5A-84FD6F647C57}" srcId="{7E85519A-D0BB-4E72-BA66-E5446026F353}" destId="{0219B8B4-DC99-43D6-8C2B-6437B5F53147}" srcOrd="0" destOrd="0" parTransId="{D5D683C8-7681-431A-9477-9C79BBA542B0}" sibTransId="{32436B58-AA43-45D7-BB59-30865C2C0E2F}"/>
    <dgm:cxn modelId="{99C2E63B-BC74-4759-8C36-35C009B8AAD3}" type="presOf" srcId="{7AFAEB09-14C4-49E8-99F2-EC94A29A5297}" destId="{11B35EC8-C623-4A9C-9A7C-B3E54F13DA53}" srcOrd="1" destOrd="0" presId="urn:microsoft.com/office/officeart/2009/3/layout/HorizontalOrganizationChart"/>
    <dgm:cxn modelId="{239D2D5F-E189-4B71-925E-0FEA5D036DB3}" srcId="{0219B8B4-DC99-43D6-8C2B-6437B5F53147}" destId="{7AFAEB09-14C4-49E8-99F2-EC94A29A5297}" srcOrd="1" destOrd="0" parTransId="{AA057614-1EAB-4A66-891A-3662EF3D76BB}" sibTransId="{D6796A47-F1AF-489F-9268-8173243011F9}"/>
    <dgm:cxn modelId="{5448F144-C409-489B-BCA1-77F4E0F17791}" type="presOf" srcId="{031A53A6-C877-4432-8F9B-38A3A9454667}" destId="{6C100459-D819-4DB2-9EEB-1723398B5CDC}" srcOrd="1" destOrd="0" presId="urn:microsoft.com/office/officeart/2009/3/layout/HorizontalOrganizationChart"/>
    <dgm:cxn modelId="{1B98F66B-1D15-44EB-899A-BE27B1FA06A9}" type="presOf" srcId="{CABE04F2-D044-4C1C-9930-15EC56C921E5}" destId="{58E049E9-ADB8-443A-B921-438D3957273B}" srcOrd="1" destOrd="0" presId="urn:microsoft.com/office/officeart/2009/3/layout/HorizontalOrganizationChart"/>
    <dgm:cxn modelId="{CA8AA953-1F07-4B28-8A60-8CF07EC8D163}" type="presOf" srcId="{7E85519A-D0BB-4E72-BA66-E5446026F353}" destId="{FEE0A50B-464E-49FC-8244-7B0751C605DA}" srcOrd="0" destOrd="0" presId="urn:microsoft.com/office/officeart/2009/3/layout/HorizontalOrganizationChart"/>
    <dgm:cxn modelId="{53A46C74-F1D4-4521-87BD-FBFE63CF1D62}" type="presOf" srcId="{031A53A6-C877-4432-8F9B-38A3A9454667}" destId="{9C96AECF-D45F-46FE-B4D5-9012928E1314}" srcOrd="0" destOrd="0" presId="urn:microsoft.com/office/officeart/2009/3/layout/HorizontalOrganizationChart"/>
    <dgm:cxn modelId="{900AED56-41F3-458E-99BE-E34D4DE261C2}" type="presOf" srcId="{AFEA875D-ED6D-43AF-9E5F-ECD21DC3ADCD}" destId="{A5528A79-0132-4992-8C19-CF79449CF8BF}" srcOrd="1" destOrd="0" presId="urn:microsoft.com/office/officeart/2009/3/layout/HorizontalOrganizationChart"/>
    <dgm:cxn modelId="{D4D5DD58-2901-4BE6-B7CC-0AD7315BAF77}" srcId="{0219B8B4-DC99-43D6-8C2B-6437B5F53147}" destId="{CABE04F2-D044-4C1C-9930-15EC56C921E5}" srcOrd="2" destOrd="0" parTransId="{83D05A8D-074D-4D72-B6D1-2836F1FB87B3}" sibTransId="{BEFA1B4F-3FC5-48BF-9797-BD5814462EA8}"/>
    <dgm:cxn modelId="{D6B64A8C-18CF-419E-95DA-5594E2CC834E}" type="presOf" srcId="{628A1B57-2C68-4188-BBFE-080D7EBF1911}" destId="{9E798C24-9767-45A1-9EAD-8429BF64A4B7}" srcOrd="0" destOrd="0" presId="urn:microsoft.com/office/officeart/2009/3/layout/HorizontalOrganizationChart"/>
    <dgm:cxn modelId="{83837B9D-3767-4A1F-B1B9-F790E1E4FF1C}" type="presOf" srcId="{0219B8B4-DC99-43D6-8C2B-6437B5F53147}" destId="{3241B70A-8184-4342-A601-7D14F2D727CD}" srcOrd="1" destOrd="0" presId="urn:microsoft.com/office/officeart/2009/3/layout/HorizontalOrganizationChart"/>
    <dgm:cxn modelId="{2E6C82A2-6575-456E-BDC5-BAB6AB8DF254}" srcId="{57EA469F-76E7-443F-80E1-6CD3CE7A3303}" destId="{628A1B57-2C68-4188-BBFE-080D7EBF1911}" srcOrd="2" destOrd="0" parTransId="{7653166A-EF5C-41E3-982A-A4C0C1BA9AEB}" sibTransId="{58EDE8F8-164B-496F-96C8-67E411E0B13F}"/>
    <dgm:cxn modelId="{88A511A8-8A6F-4A8E-BD77-C39A0ADA6369}" type="presOf" srcId="{AA057614-1EAB-4A66-891A-3662EF3D76BB}" destId="{1D215D38-74C7-4683-8135-412F22A4C790}" srcOrd="0" destOrd="0" presId="urn:microsoft.com/office/officeart/2009/3/layout/HorizontalOrganizationChart"/>
    <dgm:cxn modelId="{BA08E8B3-F551-47FF-BEBF-93FD3675DE30}" srcId="{0219B8B4-DC99-43D6-8C2B-6437B5F53147}" destId="{57EA469F-76E7-443F-80E1-6CD3CE7A3303}" srcOrd="0" destOrd="0" parTransId="{1EBB6547-E2D3-406E-AA7F-ACED22F566A8}" sibTransId="{701B43BC-3E68-468F-8F2A-9D46C41A8023}"/>
    <dgm:cxn modelId="{50C4ECB4-428D-480B-9629-7900E0F01A3C}" type="presOf" srcId="{57EA469F-76E7-443F-80E1-6CD3CE7A3303}" destId="{0AE53A95-6FC0-436C-8006-53F8D528E3FD}" srcOrd="0" destOrd="0" presId="urn:microsoft.com/office/officeart/2009/3/layout/HorizontalOrganizationChart"/>
    <dgm:cxn modelId="{6C1E58C8-C6DC-4503-BE3F-4E45C6D29808}" type="presOf" srcId="{AFEA875D-ED6D-43AF-9E5F-ECD21DC3ADCD}" destId="{C012E1EF-A83C-42A4-9684-9FB71A7F449F}" srcOrd="0" destOrd="0" presId="urn:microsoft.com/office/officeart/2009/3/layout/HorizontalOrganizationChart"/>
    <dgm:cxn modelId="{AA862DCE-AD87-42FC-914E-76FC0C64CE2A}" type="presOf" srcId="{7DC1B6AE-476C-48DE-AE16-2320DD7CF3C0}" destId="{291A4CE0-F8FF-4CB4-A60D-45C419A25EDF}" srcOrd="0" destOrd="0" presId="urn:microsoft.com/office/officeart/2009/3/layout/HorizontalOrganizationChart"/>
    <dgm:cxn modelId="{2EA142D1-9897-4BC1-8139-B7311F773438}" type="presOf" srcId="{628A1B57-2C68-4188-BBFE-080D7EBF1911}" destId="{83AF41E0-879B-4AF3-BBE1-407B9A8FD309}" srcOrd="1" destOrd="0" presId="urn:microsoft.com/office/officeart/2009/3/layout/HorizontalOrganizationChart"/>
    <dgm:cxn modelId="{0CCFC0D2-BCB2-4F12-BB46-5EC5E9A10460}" type="presOf" srcId="{33F32A85-76E9-4787-B4D6-DB1AA6707C72}" destId="{9A451824-64DF-4083-ABCC-8D6A84616662}" srcOrd="0" destOrd="0" presId="urn:microsoft.com/office/officeart/2009/3/layout/HorizontalOrganizationChart"/>
    <dgm:cxn modelId="{F0F808EA-DA2A-4F74-9D85-611EAE1B71A6}" srcId="{57EA469F-76E7-443F-80E1-6CD3CE7A3303}" destId="{AFEA875D-ED6D-43AF-9E5F-ECD21DC3ADCD}" srcOrd="1" destOrd="0" parTransId="{7DC1B6AE-476C-48DE-AE16-2320DD7CF3C0}" sibTransId="{DDA45BA0-0BC3-46CA-99BF-F488C01930B1}"/>
    <dgm:cxn modelId="{69E2A3F1-E43D-4B52-912D-49E64F076822}" type="presOf" srcId="{1EBB6547-E2D3-406E-AA7F-ACED22F566A8}" destId="{D5A092D6-5254-4B44-8404-DCA2F80627BC}" srcOrd="0" destOrd="0" presId="urn:microsoft.com/office/officeart/2009/3/layout/HorizontalOrganizationChart"/>
    <dgm:cxn modelId="{29630BFF-6FA0-410A-8D2B-FBDE554C2C51}" type="presOf" srcId="{83D05A8D-074D-4D72-B6D1-2836F1FB87B3}" destId="{BDE6D968-53D7-495A-AA91-7B8EC09A64DB}" srcOrd="0" destOrd="0" presId="urn:microsoft.com/office/officeart/2009/3/layout/HorizontalOrganizationChart"/>
    <dgm:cxn modelId="{7CFACC5D-C1FA-4B3F-9DA8-5CA6FDA7BAAA}" type="presParOf" srcId="{FEE0A50B-464E-49FC-8244-7B0751C605DA}" destId="{A0F42AF5-8677-4B07-BF55-48EA2C9237C2}" srcOrd="0" destOrd="0" presId="urn:microsoft.com/office/officeart/2009/3/layout/HorizontalOrganizationChart"/>
    <dgm:cxn modelId="{DA567064-514E-44F7-A0E6-3E671F59A998}" type="presParOf" srcId="{A0F42AF5-8677-4B07-BF55-48EA2C9237C2}" destId="{EB05F0F8-AE7B-4F80-9EEE-63EDA2B814B3}" srcOrd="0" destOrd="0" presId="urn:microsoft.com/office/officeart/2009/3/layout/HorizontalOrganizationChart"/>
    <dgm:cxn modelId="{AF83DAF7-CB44-4C2A-B247-BA9CFCADFA07}" type="presParOf" srcId="{EB05F0F8-AE7B-4F80-9EEE-63EDA2B814B3}" destId="{8220D5D4-B62B-48EA-BA67-4FD7DCD23156}" srcOrd="0" destOrd="0" presId="urn:microsoft.com/office/officeart/2009/3/layout/HorizontalOrganizationChart"/>
    <dgm:cxn modelId="{28C7969C-2B59-4FA8-9A33-90307A56B2B2}" type="presParOf" srcId="{EB05F0F8-AE7B-4F80-9EEE-63EDA2B814B3}" destId="{3241B70A-8184-4342-A601-7D14F2D727CD}" srcOrd="1" destOrd="0" presId="urn:microsoft.com/office/officeart/2009/3/layout/HorizontalOrganizationChart"/>
    <dgm:cxn modelId="{BD06B644-E0F0-4525-801E-326F664DB7E0}" type="presParOf" srcId="{A0F42AF5-8677-4B07-BF55-48EA2C9237C2}" destId="{8CB1D9AD-3B94-4E01-8BB8-ADFC1E019F04}" srcOrd="1" destOrd="0" presId="urn:microsoft.com/office/officeart/2009/3/layout/HorizontalOrganizationChart"/>
    <dgm:cxn modelId="{0EFF821E-1169-41C6-B758-7714CA7A85AE}" type="presParOf" srcId="{8CB1D9AD-3B94-4E01-8BB8-ADFC1E019F04}" destId="{D5A092D6-5254-4B44-8404-DCA2F80627BC}" srcOrd="0" destOrd="0" presId="urn:microsoft.com/office/officeart/2009/3/layout/HorizontalOrganizationChart"/>
    <dgm:cxn modelId="{1DFA677D-79C7-4114-ADE3-7190EB63FF74}" type="presParOf" srcId="{8CB1D9AD-3B94-4E01-8BB8-ADFC1E019F04}" destId="{9B3E93E5-84A2-4833-9699-8309B03EDCF7}" srcOrd="1" destOrd="0" presId="urn:microsoft.com/office/officeart/2009/3/layout/HorizontalOrganizationChart"/>
    <dgm:cxn modelId="{161671EC-0E07-47AB-B9ED-82110AA41584}" type="presParOf" srcId="{9B3E93E5-84A2-4833-9699-8309B03EDCF7}" destId="{661F324A-AE0F-48E8-87A7-642E57B3FCFC}" srcOrd="0" destOrd="0" presId="urn:microsoft.com/office/officeart/2009/3/layout/HorizontalOrganizationChart"/>
    <dgm:cxn modelId="{FEA418CF-6794-4329-96A8-4862E95BFF57}" type="presParOf" srcId="{661F324A-AE0F-48E8-87A7-642E57B3FCFC}" destId="{0AE53A95-6FC0-436C-8006-53F8D528E3FD}" srcOrd="0" destOrd="0" presId="urn:microsoft.com/office/officeart/2009/3/layout/HorizontalOrganizationChart"/>
    <dgm:cxn modelId="{1252DEE9-6CBA-4179-B346-B4885F79F0C1}" type="presParOf" srcId="{661F324A-AE0F-48E8-87A7-642E57B3FCFC}" destId="{4FE5256E-A467-4CD7-9EDB-CEE0AE228592}" srcOrd="1" destOrd="0" presId="urn:microsoft.com/office/officeart/2009/3/layout/HorizontalOrganizationChart"/>
    <dgm:cxn modelId="{1142FC3D-9D5A-4122-9E15-36FD56B7584A}" type="presParOf" srcId="{9B3E93E5-84A2-4833-9699-8309B03EDCF7}" destId="{F1D0465C-06C6-4328-8491-9F6B6E6BF4F0}" srcOrd="1" destOrd="0" presId="urn:microsoft.com/office/officeart/2009/3/layout/HorizontalOrganizationChart"/>
    <dgm:cxn modelId="{F0A06633-2DC5-4B7A-B6D2-A9AA0F9745DE}" type="presParOf" srcId="{F1D0465C-06C6-4328-8491-9F6B6E6BF4F0}" destId="{9A451824-64DF-4083-ABCC-8D6A84616662}" srcOrd="0" destOrd="0" presId="urn:microsoft.com/office/officeart/2009/3/layout/HorizontalOrganizationChart"/>
    <dgm:cxn modelId="{CA1CEC4D-62EF-42E6-BD61-D5D1B9571C03}" type="presParOf" srcId="{F1D0465C-06C6-4328-8491-9F6B6E6BF4F0}" destId="{7277008F-AEAD-4A22-9E5C-A3791E669B0A}" srcOrd="1" destOrd="0" presId="urn:microsoft.com/office/officeart/2009/3/layout/HorizontalOrganizationChart"/>
    <dgm:cxn modelId="{FBCDCC94-1A3E-4D6A-8DDB-F5F7056419DC}" type="presParOf" srcId="{7277008F-AEAD-4A22-9E5C-A3791E669B0A}" destId="{B2DA5ECF-AA8C-4855-B9BD-AF4E8C9C6F05}" srcOrd="0" destOrd="0" presId="urn:microsoft.com/office/officeart/2009/3/layout/HorizontalOrganizationChart"/>
    <dgm:cxn modelId="{0280674C-3F8B-463C-B1CB-DD6A0CDE7759}" type="presParOf" srcId="{B2DA5ECF-AA8C-4855-B9BD-AF4E8C9C6F05}" destId="{9C96AECF-D45F-46FE-B4D5-9012928E1314}" srcOrd="0" destOrd="0" presId="urn:microsoft.com/office/officeart/2009/3/layout/HorizontalOrganizationChart"/>
    <dgm:cxn modelId="{794DB747-ED6C-435F-B07D-13D197F22A4D}" type="presParOf" srcId="{B2DA5ECF-AA8C-4855-B9BD-AF4E8C9C6F05}" destId="{6C100459-D819-4DB2-9EEB-1723398B5CDC}" srcOrd="1" destOrd="0" presId="urn:microsoft.com/office/officeart/2009/3/layout/HorizontalOrganizationChart"/>
    <dgm:cxn modelId="{3631652D-BDD0-438D-BAE5-5733AD6AD491}" type="presParOf" srcId="{7277008F-AEAD-4A22-9E5C-A3791E669B0A}" destId="{5DB9B73E-8E87-45A4-866F-FE4D63636262}" srcOrd="1" destOrd="0" presId="urn:microsoft.com/office/officeart/2009/3/layout/HorizontalOrganizationChart"/>
    <dgm:cxn modelId="{1C27A156-9618-4ABA-B055-BA688213C8BE}" type="presParOf" srcId="{7277008F-AEAD-4A22-9E5C-A3791E669B0A}" destId="{D2C7DCB9-5460-41F2-A2CC-B39CF20B54FD}" srcOrd="2" destOrd="0" presId="urn:microsoft.com/office/officeart/2009/3/layout/HorizontalOrganizationChart"/>
    <dgm:cxn modelId="{18BC4E26-57BB-4E84-8080-94DDB61CFF34}" type="presParOf" srcId="{F1D0465C-06C6-4328-8491-9F6B6E6BF4F0}" destId="{291A4CE0-F8FF-4CB4-A60D-45C419A25EDF}" srcOrd="2" destOrd="0" presId="urn:microsoft.com/office/officeart/2009/3/layout/HorizontalOrganizationChart"/>
    <dgm:cxn modelId="{C88EA33D-AACE-492E-8C3F-024C7B46568E}" type="presParOf" srcId="{F1D0465C-06C6-4328-8491-9F6B6E6BF4F0}" destId="{261D9FA9-AC55-45EB-ACB3-A92AA9D80A6F}" srcOrd="3" destOrd="0" presId="urn:microsoft.com/office/officeart/2009/3/layout/HorizontalOrganizationChart"/>
    <dgm:cxn modelId="{2581EE0F-55D1-4AB0-927E-E5BE1DF049AE}" type="presParOf" srcId="{261D9FA9-AC55-45EB-ACB3-A92AA9D80A6F}" destId="{07E3BDFC-805E-4A04-A967-5B383ACE20E8}" srcOrd="0" destOrd="0" presId="urn:microsoft.com/office/officeart/2009/3/layout/HorizontalOrganizationChart"/>
    <dgm:cxn modelId="{49F32AA0-6F3D-466F-BC0E-931E954B9453}" type="presParOf" srcId="{07E3BDFC-805E-4A04-A967-5B383ACE20E8}" destId="{C012E1EF-A83C-42A4-9684-9FB71A7F449F}" srcOrd="0" destOrd="0" presId="urn:microsoft.com/office/officeart/2009/3/layout/HorizontalOrganizationChart"/>
    <dgm:cxn modelId="{818436C5-E34A-4C34-ACEE-49158D924E6B}" type="presParOf" srcId="{07E3BDFC-805E-4A04-A967-5B383ACE20E8}" destId="{A5528A79-0132-4992-8C19-CF79449CF8BF}" srcOrd="1" destOrd="0" presId="urn:microsoft.com/office/officeart/2009/3/layout/HorizontalOrganizationChart"/>
    <dgm:cxn modelId="{9D6CD464-56C9-41A8-8F5B-49AA35EA5469}" type="presParOf" srcId="{261D9FA9-AC55-45EB-ACB3-A92AA9D80A6F}" destId="{5A3E382A-4DA9-436D-860F-38F58C827461}" srcOrd="1" destOrd="0" presId="urn:microsoft.com/office/officeart/2009/3/layout/HorizontalOrganizationChart"/>
    <dgm:cxn modelId="{186B215C-7825-4180-A9BF-B5B5E6880908}" type="presParOf" srcId="{261D9FA9-AC55-45EB-ACB3-A92AA9D80A6F}" destId="{0317C215-8CE7-4A86-B499-9DA37023605D}" srcOrd="2" destOrd="0" presId="urn:microsoft.com/office/officeart/2009/3/layout/HorizontalOrganizationChart"/>
    <dgm:cxn modelId="{F3FE6E9A-ED33-4408-9E2E-8F6961E96F97}" type="presParOf" srcId="{F1D0465C-06C6-4328-8491-9F6B6E6BF4F0}" destId="{078E66F5-F4E0-4F2B-A220-2D1022592FB8}" srcOrd="4" destOrd="0" presId="urn:microsoft.com/office/officeart/2009/3/layout/HorizontalOrganizationChart"/>
    <dgm:cxn modelId="{A9DC4D34-3D97-48F6-B11F-3E38E961B678}" type="presParOf" srcId="{F1D0465C-06C6-4328-8491-9F6B6E6BF4F0}" destId="{6AE4E6B6-1FE3-44D0-8C46-FA22EB53C886}" srcOrd="5" destOrd="0" presId="urn:microsoft.com/office/officeart/2009/3/layout/HorizontalOrganizationChart"/>
    <dgm:cxn modelId="{444BE60C-31FC-41FB-BFCB-C470787396E0}" type="presParOf" srcId="{6AE4E6B6-1FE3-44D0-8C46-FA22EB53C886}" destId="{D5969379-12D3-4928-8A30-48E932A737FE}" srcOrd="0" destOrd="0" presId="urn:microsoft.com/office/officeart/2009/3/layout/HorizontalOrganizationChart"/>
    <dgm:cxn modelId="{2BEBD0EA-CB89-4FDD-B206-C2C8E99FDC6D}" type="presParOf" srcId="{D5969379-12D3-4928-8A30-48E932A737FE}" destId="{9E798C24-9767-45A1-9EAD-8429BF64A4B7}" srcOrd="0" destOrd="0" presId="urn:microsoft.com/office/officeart/2009/3/layout/HorizontalOrganizationChart"/>
    <dgm:cxn modelId="{D97A9D8E-F231-489D-A13E-DDC84804ADC2}" type="presParOf" srcId="{D5969379-12D3-4928-8A30-48E932A737FE}" destId="{83AF41E0-879B-4AF3-BBE1-407B9A8FD309}" srcOrd="1" destOrd="0" presId="urn:microsoft.com/office/officeart/2009/3/layout/HorizontalOrganizationChart"/>
    <dgm:cxn modelId="{6DFD8C19-4E64-4989-80EA-707FB57F39BF}" type="presParOf" srcId="{6AE4E6B6-1FE3-44D0-8C46-FA22EB53C886}" destId="{4A9C0B09-90E2-45CC-A942-6D9B50B8E5D6}" srcOrd="1" destOrd="0" presId="urn:microsoft.com/office/officeart/2009/3/layout/HorizontalOrganizationChart"/>
    <dgm:cxn modelId="{9EDE0228-A4E3-4876-8712-66553B694337}" type="presParOf" srcId="{6AE4E6B6-1FE3-44D0-8C46-FA22EB53C886}" destId="{8C30EA93-B728-4B71-A12E-A047988BE6B5}" srcOrd="2" destOrd="0" presId="urn:microsoft.com/office/officeart/2009/3/layout/HorizontalOrganizationChart"/>
    <dgm:cxn modelId="{3636C45B-9152-4F91-A5D4-A5FEABBDE0DD}" type="presParOf" srcId="{9B3E93E5-84A2-4833-9699-8309B03EDCF7}" destId="{4D8E54D9-3F49-4F16-8BF2-728F3F2E6F1D}" srcOrd="2" destOrd="0" presId="urn:microsoft.com/office/officeart/2009/3/layout/HorizontalOrganizationChart"/>
    <dgm:cxn modelId="{44980A77-22A7-4DB1-9B81-18185E5DED47}" type="presParOf" srcId="{8CB1D9AD-3B94-4E01-8BB8-ADFC1E019F04}" destId="{1D215D38-74C7-4683-8135-412F22A4C790}" srcOrd="2" destOrd="0" presId="urn:microsoft.com/office/officeart/2009/3/layout/HorizontalOrganizationChart"/>
    <dgm:cxn modelId="{399B5DA1-FCF5-4FE0-9D0F-48A2DFFD2C2B}" type="presParOf" srcId="{8CB1D9AD-3B94-4E01-8BB8-ADFC1E019F04}" destId="{269B4D29-9718-45BD-940F-4A7486EE044E}" srcOrd="3" destOrd="0" presId="urn:microsoft.com/office/officeart/2009/3/layout/HorizontalOrganizationChart"/>
    <dgm:cxn modelId="{61A0AB64-D522-4193-AC88-A2534E716B2B}" type="presParOf" srcId="{269B4D29-9718-45BD-940F-4A7486EE044E}" destId="{A5DE47EB-C3FE-4098-9FAD-FE917742920F}" srcOrd="0" destOrd="0" presId="urn:microsoft.com/office/officeart/2009/3/layout/HorizontalOrganizationChart"/>
    <dgm:cxn modelId="{4FD15E77-45B3-4E11-A5C4-C2397213B1DE}" type="presParOf" srcId="{A5DE47EB-C3FE-4098-9FAD-FE917742920F}" destId="{DAF5CE35-56C2-46C1-B8AA-4751721970FC}" srcOrd="0" destOrd="0" presId="urn:microsoft.com/office/officeart/2009/3/layout/HorizontalOrganizationChart"/>
    <dgm:cxn modelId="{04C2E480-58A5-4971-B62A-9D810AFA79CE}" type="presParOf" srcId="{A5DE47EB-C3FE-4098-9FAD-FE917742920F}" destId="{11B35EC8-C623-4A9C-9A7C-B3E54F13DA53}" srcOrd="1" destOrd="0" presId="urn:microsoft.com/office/officeart/2009/3/layout/HorizontalOrganizationChart"/>
    <dgm:cxn modelId="{F3C76A22-559E-4A78-A82A-88CD34143FC1}" type="presParOf" srcId="{269B4D29-9718-45BD-940F-4A7486EE044E}" destId="{1A820492-CA89-4A08-9F0C-96E15B28E26F}" srcOrd="1" destOrd="0" presId="urn:microsoft.com/office/officeart/2009/3/layout/HorizontalOrganizationChart"/>
    <dgm:cxn modelId="{3BA69121-5D69-4FCC-8A76-1515AC6E5DF3}" type="presParOf" srcId="{269B4D29-9718-45BD-940F-4A7486EE044E}" destId="{82671451-45DB-47B7-9CE9-899BB7304339}" srcOrd="2" destOrd="0" presId="urn:microsoft.com/office/officeart/2009/3/layout/HorizontalOrganizationChart"/>
    <dgm:cxn modelId="{37832D00-07C1-4EC4-A1C7-C48C69A14F44}" type="presParOf" srcId="{8CB1D9AD-3B94-4E01-8BB8-ADFC1E019F04}" destId="{BDE6D968-53D7-495A-AA91-7B8EC09A64DB}" srcOrd="4" destOrd="0" presId="urn:microsoft.com/office/officeart/2009/3/layout/HorizontalOrganizationChart"/>
    <dgm:cxn modelId="{EBE82043-10F7-4929-B0ED-5AA02F508E03}" type="presParOf" srcId="{8CB1D9AD-3B94-4E01-8BB8-ADFC1E019F04}" destId="{1706BAC0-D116-435A-A917-3B4170D9DC2A}" srcOrd="5" destOrd="0" presId="urn:microsoft.com/office/officeart/2009/3/layout/HorizontalOrganizationChart"/>
    <dgm:cxn modelId="{E32BD5B4-3F24-4D07-BD5C-4A92640E807B}" type="presParOf" srcId="{1706BAC0-D116-435A-A917-3B4170D9DC2A}" destId="{1CA41B42-A59A-44E0-9BF8-D1BB17144F59}" srcOrd="0" destOrd="0" presId="urn:microsoft.com/office/officeart/2009/3/layout/HorizontalOrganizationChart"/>
    <dgm:cxn modelId="{30136878-76CE-4041-9839-4258786DC182}" type="presParOf" srcId="{1CA41B42-A59A-44E0-9BF8-D1BB17144F59}" destId="{BF2D040B-B7AA-4794-9F7A-C2F7DA9A6F3F}" srcOrd="0" destOrd="0" presId="urn:microsoft.com/office/officeart/2009/3/layout/HorizontalOrganizationChart"/>
    <dgm:cxn modelId="{B5C5268F-1CE0-47A2-B67E-EE4C131D408C}" type="presParOf" srcId="{1CA41B42-A59A-44E0-9BF8-D1BB17144F59}" destId="{58E049E9-ADB8-443A-B921-438D3957273B}" srcOrd="1" destOrd="0" presId="urn:microsoft.com/office/officeart/2009/3/layout/HorizontalOrganizationChart"/>
    <dgm:cxn modelId="{3918352C-381D-454B-83CC-2AFFB6331D24}" type="presParOf" srcId="{1706BAC0-D116-435A-A917-3B4170D9DC2A}" destId="{95C0DF4D-AB7C-482E-9555-AC637614563A}" srcOrd="1" destOrd="0" presId="urn:microsoft.com/office/officeart/2009/3/layout/HorizontalOrganizationChart"/>
    <dgm:cxn modelId="{B63C1F77-1F0A-428C-83AB-0A052FE7D84F}" type="presParOf" srcId="{1706BAC0-D116-435A-A917-3B4170D9DC2A}" destId="{132030CF-C7B3-43E9-A36D-11D92D2F6158}" srcOrd="2" destOrd="0" presId="urn:microsoft.com/office/officeart/2009/3/layout/HorizontalOrganizationChart"/>
    <dgm:cxn modelId="{779F04AC-27F8-4FFF-A516-3720C14CF13B}" type="presParOf" srcId="{A0F42AF5-8677-4B07-BF55-48EA2C9237C2}" destId="{AE54DF97-328A-4162-8DE2-955E096F1B99}"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1AFB850A-9462-4B12-9233-89E2F74C7ADD}" type="doc">
      <dgm:prSet loTypeId="urn:microsoft.com/office/officeart/2009/3/layout/HorizontalOrganizationChart" loCatId="hierarchy" qsTypeId="urn:microsoft.com/office/officeart/2005/8/quickstyle/simple1" qsCatId="simple" csTypeId="urn:microsoft.com/office/officeart/2005/8/colors/accent0_1" csCatId="mainScheme" phldr="1"/>
      <dgm:spPr/>
      <dgm:t>
        <a:bodyPr/>
        <a:lstStyle/>
        <a:p>
          <a:endParaRPr lang="es-PE"/>
        </a:p>
      </dgm:t>
    </dgm:pt>
    <dgm:pt modelId="{736837B7-F7E2-4EF8-99EB-184FFF0FCC64}">
      <dgm:prSet/>
      <dgm:spPr/>
      <dgm:t>
        <a:bodyPr/>
        <a:lstStyle/>
        <a:p>
          <a:r>
            <a:rPr lang="es-PE" dirty="0"/>
            <a:t>Las notificaciones son efectuadas a través de las siguientes modalidades, según este respectivo </a:t>
          </a:r>
          <a:r>
            <a:rPr lang="es-PE" b="1" u="sng" dirty="0"/>
            <a:t>orden de prelación</a:t>
          </a:r>
          <a:r>
            <a:rPr lang="es-PE" dirty="0"/>
            <a:t>:</a:t>
          </a:r>
        </a:p>
      </dgm:t>
    </dgm:pt>
    <dgm:pt modelId="{A7BF251A-5C3D-46A5-8463-5E998F310F80}" type="parTrans" cxnId="{B52432EC-A09E-43BA-BCA0-93463CAC42F5}">
      <dgm:prSet/>
      <dgm:spPr/>
      <dgm:t>
        <a:bodyPr/>
        <a:lstStyle/>
        <a:p>
          <a:endParaRPr lang="es-PE"/>
        </a:p>
      </dgm:t>
    </dgm:pt>
    <dgm:pt modelId="{B5C96C24-D94B-4FAB-A5F6-8909DC20F906}" type="sibTrans" cxnId="{B52432EC-A09E-43BA-BCA0-93463CAC42F5}">
      <dgm:prSet/>
      <dgm:spPr/>
      <dgm:t>
        <a:bodyPr/>
        <a:lstStyle/>
        <a:p>
          <a:endParaRPr lang="es-PE"/>
        </a:p>
      </dgm:t>
    </dgm:pt>
    <dgm:pt modelId="{20391684-92BB-4E91-8D33-082194E4B1EC}">
      <dgm:prSet/>
      <dgm:spPr/>
      <dgm:t>
        <a:bodyPr/>
        <a:lstStyle/>
        <a:p>
          <a:r>
            <a:rPr lang="es-PE" b="1" dirty="0"/>
            <a:t>Notificación personal</a:t>
          </a:r>
          <a:r>
            <a:rPr lang="es-PE" dirty="0"/>
            <a:t> al administrado interesado o afectado por el acto, en su domicilio.</a:t>
          </a:r>
        </a:p>
      </dgm:t>
    </dgm:pt>
    <dgm:pt modelId="{EFAE4D28-F441-4262-ACD4-5DF03099AF0F}" type="parTrans" cxnId="{260D1049-373A-4385-986B-B72FF3F7210C}">
      <dgm:prSet/>
      <dgm:spPr/>
      <dgm:t>
        <a:bodyPr/>
        <a:lstStyle/>
        <a:p>
          <a:endParaRPr lang="es-PE"/>
        </a:p>
      </dgm:t>
    </dgm:pt>
    <dgm:pt modelId="{6EF7F07D-8107-440F-8AC5-391B0C0978E8}" type="sibTrans" cxnId="{260D1049-373A-4385-986B-B72FF3F7210C}">
      <dgm:prSet/>
      <dgm:spPr/>
      <dgm:t>
        <a:bodyPr/>
        <a:lstStyle/>
        <a:p>
          <a:endParaRPr lang="es-PE"/>
        </a:p>
      </dgm:t>
    </dgm:pt>
    <dgm:pt modelId="{623CAC14-3879-485D-8859-AF908937C4E7}">
      <dgm:prSet/>
      <dgm:spPr/>
      <dgm:t>
        <a:bodyPr/>
        <a:lstStyle/>
        <a:p>
          <a:r>
            <a:rPr lang="es-PE" b="1" dirty="0"/>
            <a:t>Mediante telegrama, correo certificado, telefax</a:t>
          </a:r>
          <a:r>
            <a:rPr lang="es-PE" dirty="0"/>
            <a:t>; o cualquier otro medio que permita comprobar fehacientemente su acuse de recibo y quien lo recibe, siempre que el empleo de cualquiera de estos medios hubiese sido solicitado expresamente por el administrado.</a:t>
          </a:r>
        </a:p>
      </dgm:t>
    </dgm:pt>
    <dgm:pt modelId="{836E32C4-C49F-4FD5-A94E-C5202D5A29AD}" type="parTrans" cxnId="{B0849BBB-EF7E-4550-A891-44DCAC8A2EF6}">
      <dgm:prSet/>
      <dgm:spPr/>
      <dgm:t>
        <a:bodyPr/>
        <a:lstStyle/>
        <a:p>
          <a:endParaRPr lang="es-PE"/>
        </a:p>
      </dgm:t>
    </dgm:pt>
    <dgm:pt modelId="{C0C8A413-A851-4C6C-9FFF-63838ADFF124}" type="sibTrans" cxnId="{B0849BBB-EF7E-4550-A891-44DCAC8A2EF6}">
      <dgm:prSet/>
      <dgm:spPr/>
      <dgm:t>
        <a:bodyPr/>
        <a:lstStyle/>
        <a:p>
          <a:endParaRPr lang="es-PE"/>
        </a:p>
      </dgm:t>
    </dgm:pt>
    <dgm:pt modelId="{D7648FD7-E074-4277-AFD2-6190A77A01F5}">
      <dgm:prSet/>
      <dgm:spPr/>
      <dgm:t>
        <a:bodyPr/>
        <a:lstStyle/>
        <a:p>
          <a:r>
            <a:rPr lang="es-PE" b="1" dirty="0"/>
            <a:t>Por publicación en el Diario Oficial o en uno de los diarios de mayor circulación en el territorio nacional</a:t>
          </a:r>
          <a:r>
            <a:rPr lang="es-PE" dirty="0"/>
            <a:t>, salvo disposición distinta de la ley. Adicionalmente, la autoridad competente dispone la publicación del acto en el respectivo Portal Institucional, en caso la entidad cuente con este mecanismo.</a:t>
          </a:r>
        </a:p>
      </dgm:t>
    </dgm:pt>
    <dgm:pt modelId="{BE5B7093-6F70-47D6-8527-0AD876675767}" type="parTrans" cxnId="{D5F90182-0B27-4912-9A45-2C57427337A1}">
      <dgm:prSet/>
      <dgm:spPr/>
      <dgm:t>
        <a:bodyPr/>
        <a:lstStyle/>
        <a:p>
          <a:endParaRPr lang="es-PE"/>
        </a:p>
      </dgm:t>
    </dgm:pt>
    <dgm:pt modelId="{F034C6AA-3B84-4599-9459-3DB803C0BE27}" type="sibTrans" cxnId="{D5F90182-0B27-4912-9A45-2C57427337A1}">
      <dgm:prSet/>
      <dgm:spPr/>
      <dgm:t>
        <a:bodyPr/>
        <a:lstStyle/>
        <a:p>
          <a:endParaRPr lang="es-PE"/>
        </a:p>
      </dgm:t>
    </dgm:pt>
    <dgm:pt modelId="{0B8ADA99-5F2E-4600-A7F5-A407394930CC}" type="pres">
      <dgm:prSet presAssocID="{1AFB850A-9462-4B12-9233-89E2F74C7ADD}" presName="hierChild1" presStyleCnt="0">
        <dgm:presLayoutVars>
          <dgm:orgChart val="1"/>
          <dgm:chPref val="1"/>
          <dgm:dir/>
          <dgm:animOne val="branch"/>
          <dgm:animLvl val="lvl"/>
          <dgm:resizeHandles/>
        </dgm:presLayoutVars>
      </dgm:prSet>
      <dgm:spPr/>
    </dgm:pt>
    <dgm:pt modelId="{22CEA388-4C81-47E8-9EBF-F390ADD7C890}" type="pres">
      <dgm:prSet presAssocID="{736837B7-F7E2-4EF8-99EB-184FFF0FCC64}" presName="hierRoot1" presStyleCnt="0">
        <dgm:presLayoutVars>
          <dgm:hierBranch val="init"/>
        </dgm:presLayoutVars>
      </dgm:prSet>
      <dgm:spPr/>
    </dgm:pt>
    <dgm:pt modelId="{588D2AEB-98C1-4071-A892-DCA90AB4B8FC}" type="pres">
      <dgm:prSet presAssocID="{736837B7-F7E2-4EF8-99EB-184FFF0FCC64}" presName="rootComposite1" presStyleCnt="0"/>
      <dgm:spPr/>
    </dgm:pt>
    <dgm:pt modelId="{C30384AB-7F0E-4398-BF34-CE5307E73A36}" type="pres">
      <dgm:prSet presAssocID="{736837B7-F7E2-4EF8-99EB-184FFF0FCC64}" presName="rootText1" presStyleLbl="node0" presStyleIdx="0" presStyleCnt="1" custScaleX="201146" custScaleY="160928">
        <dgm:presLayoutVars>
          <dgm:chPref val="3"/>
        </dgm:presLayoutVars>
      </dgm:prSet>
      <dgm:spPr/>
    </dgm:pt>
    <dgm:pt modelId="{8415BFED-0385-4837-A6E9-4C46AAF74CF3}" type="pres">
      <dgm:prSet presAssocID="{736837B7-F7E2-4EF8-99EB-184FFF0FCC64}" presName="rootConnector1" presStyleLbl="node1" presStyleIdx="0" presStyleCnt="0"/>
      <dgm:spPr/>
    </dgm:pt>
    <dgm:pt modelId="{D62083C4-69C9-4BFF-B276-5D89B9DB649D}" type="pres">
      <dgm:prSet presAssocID="{736837B7-F7E2-4EF8-99EB-184FFF0FCC64}" presName="hierChild2" presStyleCnt="0"/>
      <dgm:spPr/>
    </dgm:pt>
    <dgm:pt modelId="{314D4011-DF2C-4F41-900F-268BD75168E6}" type="pres">
      <dgm:prSet presAssocID="{EFAE4D28-F441-4262-ACD4-5DF03099AF0F}" presName="Name64" presStyleLbl="parChTrans1D2" presStyleIdx="0" presStyleCnt="3"/>
      <dgm:spPr/>
    </dgm:pt>
    <dgm:pt modelId="{44AE2B48-358C-4625-A30E-679E063EB100}" type="pres">
      <dgm:prSet presAssocID="{20391684-92BB-4E91-8D33-082194E4B1EC}" presName="hierRoot2" presStyleCnt="0">
        <dgm:presLayoutVars>
          <dgm:hierBranch val="init"/>
        </dgm:presLayoutVars>
      </dgm:prSet>
      <dgm:spPr/>
    </dgm:pt>
    <dgm:pt modelId="{E9C1CE8D-4814-4C87-A5D7-A56984DE9EEA}" type="pres">
      <dgm:prSet presAssocID="{20391684-92BB-4E91-8D33-082194E4B1EC}" presName="rootComposite" presStyleCnt="0"/>
      <dgm:spPr/>
    </dgm:pt>
    <dgm:pt modelId="{D0E27F84-00D0-4C5D-A279-7511C1985E8B}" type="pres">
      <dgm:prSet presAssocID="{20391684-92BB-4E91-8D33-082194E4B1EC}" presName="rootText" presStyleLbl="node2" presStyleIdx="0" presStyleCnt="3" custScaleX="201146" custScaleY="160928">
        <dgm:presLayoutVars>
          <dgm:chPref val="3"/>
        </dgm:presLayoutVars>
      </dgm:prSet>
      <dgm:spPr/>
    </dgm:pt>
    <dgm:pt modelId="{E0017D3A-5477-47D6-BD8D-A757991B9C55}" type="pres">
      <dgm:prSet presAssocID="{20391684-92BB-4E91-8D33-082194E4B1EC}" presName="rootConnector" presStyleLbl="node2" presStyleIdx="0" presStyleCnt="3"/>
      <dgm:spPr/>
    </dgm:pt>
    <dgm:pt modelId="{2FC6F239-09EE-4103-A1C3-0F7A4618A9E0}" type="pres">
      <dgm:prSet presAssocID="{20391684-92BB-4E91-8D33-082194E4B1EC}" presName="hierChild4" presStyleCnt="0"/>
      <dgm:spPr/>
    </dgm:pt>
    <dgm:pt modelId="{BBCE97E5-4119-438C-8D33-3BB2075AB7B6}" type="pres">
      <dgm:prSet presAssocID="{20391684-92BB-4E91-8D33-082194E4B1EC}" presName="hierChild5" presStyleCnt="0"/>
      <dgm:spPr/>
    </dgm:pt>
    <dgm:pt modelId="{4228DF90-0458-469D-AB02-A0271DAB8724}" type="pres">
      <dgm:prSet presAssocID="{836E32C4-C49F-4FD5-A94E-C5202D5A29AD}" presName="Name64" presStyleLbl="parChTrans1D2" presStyleIdx="1" presStyleCnt="3"/>
      <dgm:spPr/>
    </dgm:pt>
    <dgm:pt modelId="{E3FBC9C3-3362-48F2-90EA-679A94CC1271}" type="pres">
      <dgm:prSet presAssocID="{623CAC14-3879-485D-8859-AF908937C4E7}" presName="hierRoot2" presStyleCnt="0">
        <dgm:presLayoutVars>
          <dgm:hierBranch val="init"/>
        </dgm:presLayoutVars>
      </dgm:prSet>
      <dgm:spPr/>
    </dgm:pt>
    <dgm:pt modelId="{DE3A0E02-8B55-455F-B523-C24E7E155994}" type="pres">
      <dgm:prSet presAssocID="{623CAC14-3879-485D-8859-AF908937C4E7}" presName="rootComposite" presStyleCnt="0"/>
      <dgm:spPr/>
    </dgm:pt>
    <dgm:pt modelId="{FED16CCD-B37D-49EC-8560-E79B0B82E147}" type="pres">
      <dgm:prSet presAssocID="{623CAC14-3879-485D-8859-AF908937C4E7}" presName="rootText" presStyleLbl="node2" presStyleIdx="1" presStyleCnt="3" custScaleX="201146" custScaleY="160928">
        <dgm:presLayoutVars>
          <dgm:chPref val="3"/>
        </dgm:presLayoutVars>
      </dgm:prSet>
      <dgm:spPr/>
    </dgm:pt>
    <dgm:pt modelId="{2BFB9ECF-48B2-4FCB-B3CA-3A18EFD3BC5F}" type="pres">
      <dgm:prSet presAssocID="{623CAC14-3879-485D-8859-AF908937C4E7}" presName="rootConnector" presStyleLbl="node2" presStyleIdx="1" presStyleCnt="3"/>
      <dgm:spPr/>
    </dgm:pt>
    <dgm:pt modelId="{52C6B27E-7384-4C7A-9FB1-D1B34E2130A7}" type="pres">
      <dgm:prSet presAssocID="{623CAC14-3879-485D-8859-AF908937C4E7}" presName="hierChild4" presStyleCnt="0"/>
      <dgm:spPr/>
    </dgm:pt>
    <dgm:pt modelId="{1B8A5C95-CB18-45A4-ADC3-2D50557D6354}" type="pres">
      <dgm:prSet presAssocID="{623CAC14-3879-485D-8859-AF908937C4E7}" presName="hierChild5" presStyleCnt="0"/>
      <dgm:spPr/>
    </dgm:pt>
    <dgm:pt modelId="{CDCADB34-EC3A-43D2-A5E7-FD02C042C06F}" type="pres">
      <dgm:prSet presAssocID="{BE5B7093-6F70-47D6-8527-0AD876675767}" presName="Name64" presStyleLbl="parChTrans1D2" presStyleIdx="2" presStyleCnt="3"/>
      <dgm:spPr/>
    </dgm:pt>
    <dgm:pt modelId="{FC089324-A111-47CF-8CFF-6254ED771E7F}" type="pres">
      <dgm:prSet presAssocID="{D7648FD7-E074-4277-AFD2-6190A77A01F5}" presName="hierRoot2" presStyleCnt="0">
        <dgm:presLayoutVars>
          <dgm:hierBranch val="init"/>
        </dgm:presLayoutVars>
      </dgm:prSet>
      <dgm:spPr/>
    </dgm:pt>
    <dgm:pt modelId="{E5C9F4EC-AED9-4516-AC3C-5250E790FF34}" type="pres">
      <dgm:prSet presAssocID="{D7648FD7-E074-4277-AFD2-6190A77A01F5}" presName="rootComposite" presStyleCnt="0"/>
      <dgm:spPr/>
    </dgm:pt>
    <dgm:pt modelId="{320D1151-ADF2-4B4E-8C41-FC876A21F2C1}" type="pres">
      <dgm:prSet presAssocID="{D7648FD7-E074-4277-AFD2-6190A77A01F5}" presName="rootText" presStyleLbl="node2" presStyleIdx="2" presStyleCnt="3" custScaleX="201146" custScaleY="160928">
        <dgm:presLayoutVars>
          <dgm:chPref val="3"/>
        </dgm:presLayoutVars>
      </dgm:prSet>
      <dgm:spPr/>
    </dgm:pt>
    <dgm:pt modelId="{B22D5D26-1F6D-4E2D-9331-B1C0E4FEFB41}" type="pres">
      <dgm:prSet presAssocID="{D7648FD7-E074-4277-AFD2-6190A77A01F5}" presName="rootConnector" presStyleLbl="node2" presStyleIdx="2" presStyleCnt="3"/>
      <dgm:spPr/>
    </dgm:pt>
    <dgm:pt modelId="{AE16DD97-E89E-4B04-BA89-815D78524193}" type="pres">
      <dgm:prSet presAssocID="{D7648FD7-E074-4277-AFD2-6190A77A01F5}" presName="hierChild4" presStyleCnt="0"/>
      <dgm:spPr/>
    </dgm:pt>
    <dgm:pt modelId="{0D663A51-BB5E-4BE1-8B0E-CE390B2BF54D}" type="pres">
      <dgm:prSet presAssocID="{D7648FD7-E074-4277-AFD2-6190A77A01F5}" presName="hierChild5" presStyleCnt="0"/>
      <dgm:spPr/>
    </dgm:pt>
    <dgm:pt modelId="{2E5CDA8D-3C53-4042-B6EB-3BBC4478FB63}" type="pres">
      <dgm:prSet presAssocID="{736837B7-F7E2-4EF8-99EB-184FFF0FCC64}" presName="hierChild3" presStyleCnt="0"/>
      <dgm:spPr/>
    </dgm:pt>
  </dgm:ptLst>
  <dgm:cxnLst>
    <dgm:cxn modelId="{8C56D913-4FF8-4609-8D63-C7FB939B3335}" type="presOf" srcId="{736837B7-F7E2-4EF8-99EB-184FFF0FCC64}" destId="{C30384AB-7F0E-4398-BF34-CE5307E73A36}" srcOrd="0" destOrd="0" presId="urn:microsoft.com/office/officeart/2009/3/layout/HorizontalOrganizationChart"/>
    <dgm:cxn modelId="{260D1049-373A-4385-986B-B72FF3F7210C}" srcId="{736837B7-F7E2-4EF8-99EB-184FFF0FCC64}" destId="{20391684-92BB-4E91-8D33-082194E4B1EC}" srcOrd="0" destOrd="0" parTransId="{EFAE4D28-F441-4262-ACD4-5DF03099AF0F}" sibTransId="{6EF7F07D-8107-440F-8AC5-391B0C0978E8}"/>
    <dgm:cxn modelId="{066E054A-3A09-4A3C-905E-3B2ABFD73D7C}" type="presOf" srcId="{EFAE4D28-F441-4262-ACD4-5DF03099AF0F}" destId="{314D4011-DF2C-4F41-900F-268BD75168E6}" srcOrd="0" destOrd="0" presId="urn:microsoft.com/office/officeart/2009/3/layout/HorizontalOrganizationChart"/>
    <dgm:cxn modelId="{EEEEB558-EF78-4FAD-BE96-7430DC259F53}" type="presOf" srcId="{20391684-92BB-4E91-8D33-082194E4B1EC}" destId="{D0E27F84-00D0-4C5D-A279-7511C1985E8B}" srcOrd="0" destOrd="0" presId="urn:microsoft.com/office/officeart/2009/3/layout/HorizontalOrganizationChart"/>
    <dgm:cxn modelId="{D5F90182-0B27-4912-9A45-2C57427337A1}" srcId="{736837B7-F7E2-4EF8-99EB-184FFF0FCC64}" destId="{D7648FD7-E074-4277-AFD2-6190A77A01F5}" srcOrd="2" destOrd="0" parTransId="{BE5B7093-6F70-47D6-8527-0AD876675767}" sibTransId="{F034C6AA-3B84-4599-9459-3DB803C0BE27}"/>
    <dgm:cxn modelId="{8F565F85-0DB3-4AC1-9EAF-3BE4EC8FEEC4}" type="presOf" srcId="{736837B7-F7E2-4EF8-99EB-184FFF0FCC64}" destId="{8415BFED-0385-4837-A6E9-4C46AAF74CF3}" srcOrd="1" destOrd="0" presId="urn:microsoft.com/office/officeart/2009/3/layout/HorizontalOrganizationChart"/>
    <dgm:cxn modelId="{5263189F-E49D-4D9F-81C3-F6B54F35AC4B}" type="presOf" srcId="{D7648FD7-E074-4277-AFD2-6190A77A01F5}" destId="{B22D5D26-1F6D-4E2D-9331-B1C0E4FEFB41}" srcOrd="1" destOrd="0" presId="urn:microsoft.com/office/officeart/2009/3/layout/HorizontalOrganizationChart"/>
    <dgm:cxn modelId="{0DDD75A9-FA9C-4139-B183-9455F1448D98}" type="presOf" srcId="{623CAC14-3879-485D-8859-AF908937C4E7}" destId="{2BFB9ECF-48B2-4FCB-B3CA-3A18EFD3BC5F}" srcOrd="1" destOrd="0" presId="urn:microsoft.com/office/officeart/2009/3/layout/HorizontalOrganizationChart"/>
    <dgm:cxn modelId="{82CD26B4-307F-4F31-8E78-6DCE8F83BFD8}" type="presOf" srcId="{836E32C4-C49F-4FD5-A94E-C5202D5A29AD}" destId="{4228DF90-0458-469D-AB02-A0271DAB8724}" srcOrd="0" destOrd="0" presId="urn:microsoft.com/office/officeart/2009/3/layout/HorizontalOrganizationChart"/>
    <dgm:cxn modelId="{FAD38EB9-43AF-4754-B7B7-A29ABDB8486A}" type="presOf" srcId="{623CAC14-3879-485D-8859-AF908937C4E7}" destId="{FED16CCD-B37D-49EC-8560-E79B0B82E147}" srcOrd="0" destOrd="0" presId="urn:microsoft.com/office/officeart/2009/3/layout/HorizontalOrganizationChart"/>
    <dgm:cxn modelId="{C4FD74BA-F238-442A-B245-F843A643F384}" type="presOf" srcId="{D7648FD7-E074-4277-AFD2-6190A77A01F5}" destId="{320D1151-ADF2-4B4E-8C41-FC876A21F2C1}" srcOrd="0" destOrd="0" presId="urn:microsoft.com/office/officeart/2009/3/layout/HorizontalOrganizationChart"/>
    <dgm:cxn modelId="{B0849BBB-EF7E-4550-A891-44DCAC8A2EF6}" srcId="{736837B7-F7E2-4EF8-99EB-184FFF0FCC64}" destId="{623CAC14-3879-485D-8859-AF908937C4E7}" srcOrd="1" destOrd="0" parTransId="{836E32C4-C49F-4FD5-A94E-C5202D5A29AD}" sibTransId="{C0C8A413-A851-4C6C-9FFF-63838ADFF124}"/>
    <dgm:cxn modelId="{3390B8D3-3642-474F-9CC0-A027DD5B311E}" type="presOf" srcId="{20391684-92BB-4E91-8D33-082194E4B1EC}" destId="{E0017D3A-5477-47D6-BD8D-A757991B9C55}" srcOrd="1" destOrd="0" presId="urn:microsoft.com/office/officeart/2009/3/layout/HorizontalOrganizationChart"/>
    <dgm:cxn modelId="{748AA1E8-8466-4379-9ABD-6945C5064E9B}" type="presOf" srcId="{BE5B7093-6F70-47D6-8527-0AD876675767}" destId="{CDCADB34-EC3A-43D2-A5E7-FD02C042C06F}" srcOrd="0" destOrd="0" presId="urn:microsoft.com/office/officeart/2009/3/layout/HorizontalOrganizationChart"/>
    <dgm:cxn modelId="{B52432EC-A09E-43BA-BCA0-93463CAC42F5}" srcId="{1AFB850A-9462-4B12-9233-89E2F74C7ADD}" destId="{736837B7-F7E2-4EF8-99EB-184FFF0FCC64}" srcOrd="0" destOrd="0" parTransId="{A7BF251A-5C3D-46A5-8463-5E998F310F80}" sibTransId="{B5C96C24-D94B-4FAB-A5F6-8909DC20F906}"/>
    <dgm:cxn modelId="{1C44D0F9-034C-49A4-A788-7A77BE49105A}" type="presOf" srcId="{1AFB850A-9462-4B12-9233-89E2F74C7ADD}" destId="{0B8ADA99-5F2E-4600-A7F5-A407394930CC}" srcOrd="0" destOrd="0" presId="urn:microsoft.com/office/officeart/2009/3/layout/HorizontalOrganizationChart"/>
    <dgm:cxn modelId="{A23DB12B-F510-488C-9404-F085093F3035}" type="presParOf" srcId="{0B8ADA99-5F2E-4600-A7F5-A407394930CC}" destId="{22CEA388-4C81-47E8-9EBF-F390ADD7C890}" srcOrd="0" destOrd="0" presId="urn:microsoft.com/office/officeart/2009/3/layout/HorizontalOrganizationChart"/>
    <dgm:cxn modelId="{E1449D61-542C-4930-A467-29FD03DEED5C}" type="presParOf" srcId="{22CEA388-4C81-47E8-9EBF-F390ADD7C890}" destId="{588D2AEB-98C1-4071-A892-DCA90AB4B8FC}" srcOrd="0" destOrd="0" presId="urn:microsoft.com/office/officeart/2009/3/layout/HorizontalOrganizationChart"/>
    <dgm:cxn modelId="{40FB4309-18B2-488D-8806-264DD1FAD79C}" type="presParOf" srcId="{588D2AEB-98C1-4071-A892-DCA90AB4B8FC}" destId="{C30384AB-7F0E-4398-BF34-CE5307E73A36}" srcOrd="0" destOrd="0" presId="urn:microsoft.com/office/officeart/2009/3/layout/HorizontalOrganizationChart"/>
    <dgm:cxn modelId="{8E8F9ED9-554C-4A3A-BB9B-0D938495EFB7}" type="presParOf" srcId="{588D2AEB-98C1-4071-A892-DCA90AB4B8FC}" destId="{8415BFED-0385-4837-A6E9-4C46AAF74CF3}" srcOrd="1" destOrd="0" presId="urn:microsoft.com/office/officeart/2009/3/layout/HorizontalOrganizationChart"/>
    <dgm:cxn modelId="{2FDAB2EB-C40F-4865-AE32-576BDB040183}" type="presParOf" srcId="{22CEA388-4C81-47E8-9EBF-F390ADD7C890}" destId="{D62083C4-69C9-4BFF-B276-5D89B9DB649D}" srcOrd="1" destOrd="0" presId="urn:microsoft.com/office/officeart/2009/3/layout/HorizontalOrganizationChart"/>
    <dgm:cxn modelId="{364D19D0-241F-45F6-9DC7-A9C95A88041E}" type="presParOf" srcId="{D62083C4-69C9-4BFF-B276-5D89B9DB649D}" destId="{314D4011-DF2C-4F41-900F-268BD75168E6}" srcOrd="0" destOrd="0" presId="urn:microsoft.com/office/officeart/2009/3/layout/HorizontalOrganizationChart"/>
    <dgm:cxn modelId="{29584ADA-B42D-45B2-855D-485646BD43D0}" type="presParOf" srcId="{D62083C4-69C9-4BFF-B276-5D89B9DB649D}" destId="{44AE2B48-358C-4625-A30E-679E063EB100}" srcOrd="1" destOrd="0" presId="urn:microsoft.com/office/officeart/2009/3/layout/HorizontalOrganizationChart"/>
    <dgm:cxn modelId="{4A33E53A-227F-4DDA-AA5F-B1DE20857848}" type="presParOf" srcId="{44AE2B48-358C-4625-A30E-679E063EB100}" destId="{E9C1CE8D-4814-4C87-A5D7-A56984DE9EEA}" srcOrd="0" destOrd="0" presId="urn:microsoft.com/office/officeart/2009/3/layout/HorizontalOrganizationChart"/>
    <dgm:cxn modelId="{D08216F3-A345-400E-896C-8173B5F08293}" type="presParOf" srcId="{E9C1CE8D-4814-4C87-A5D7-A56984DE9EEA}" destId="{D0E27F84-00D0-4C5D-A279-7511C1985E8B}" srcOrd="0" destOrd="0" presId="urn:microsoft.com/office/officeart/2009/3/layout/HorizontalOrganizationChart"/>
    <dgm:cxn modelId="{D5BCE218-5276-4E30-9C80-8B46EE0AB12C}" type="presParOf" srcId="{E9C1CE8D-4814-4C87-A5D7-A56984DE9EEA}" destId="{E0017D3A-5477-47D6-BD8D-A757991B9C55}" srcOrd="1" destOrd="0" presId="urn:microsoft.com/office/officeart/2009/3/layout/HorizontalOrganizationChart"/>
    <dgm:cxn modelId="{AC9BCCAF-0800-4F6D-A2AA-ED3911745FE1}" type="presParOf" srcId="{44AE2B48-358C-4625-A30E-679E063EB100}" destId="{2FC6F239-09EE-4103-A1C3-0F7A4618A9E0}" srcOrd="1" destOrd="0" presId="urn:microsoft.com/office/officeart/2009/3/layout/HorizontalOrganizationChart"/>
    <dgm:cxn modelId="{A283A00B-D38A-4093-8F75-B75BA9806567}" type="presParOf" srcId="{44AE2B48-358C-4625-A30E-679E063EB100}" destId="{BBCE97E5-4119-438C-8D33-3BB2075AB7B6}" srcOrd="2" destOrd="0" presId="urn:microsoft.com/office/officeart/2009/3/layout/HorizontalOrganizationChart"/>
    <dgm:cxn modelId="{AE391701-C843-4C77-9362-20EF4CC4779C}" type="presParOf" srcId="{D62083C4-69C9-4BFF-B276-5D89B9DB649D}" destId="{4228DF90-0458-469D-AB02-A0271DAB8724}" srcOrd="2" destOrd="0" presId="urn:microsoft.com/office/officeart/2009/3/layout/HorizontalOrganizationChart"/>
    <dgm:cxn modelId="{57F41C0F-DB0D-4870-80D6-ABDF83336517}" type="presParOf" srcId="{D62083C4-69C9-4BFF-B276-5D89B9DB649D}" destId="{E3FBC9C3-3362-48F2-90EA-679A94CC1271}" srcOrd="3" destOrd="0" presId="urn:microsoft.com/office/officeart/2009/3/layout/HorizontalOrganizationChart"/>
    <dgm:cxn modelId="{69704EB3-DC9C-4B6B-BF7E-3A74EA9BECEC}" type="presParOf" srcId="{E3FBC9C3-3362-48F2-90EA-679A94CC1271}" destId="{DE3A0E02-8B55-455F-B523-C24E7E155994}" srcOrd="0" destOrd="0" presId="urn:microsoft.com/office/officeart/2009/3/layout/HorizontalOrganizationChart"/>
    <dgm:cxn modelId="{3AD3A8F4-6AF6-4F25-AD1E-B08445977A14}" type="presParOf" srcId="{DE3A0E02-8B55-455F-B523-C24E7E155994}" destId="{FED16CCD-B37D-49EC-8560-E79B0B82E147}" srcOrd="0" destOrd="0" presId="urn:microsoft.com/office/officeart/2009/3/layout/HorizontalOrganizationChart"/>
    <dgm:cxn modelId="{8F7EE257-34BE-4711-B321-9BE76E6C1508}" type="presParOf" srcId="{DE3A0E02-8B55-455F-B523-C24E7E155994}" destId="{2BFB9ECF-48B2-4FCB-B3CA-3A18EFD3BC5F}" srcOrd="1" destOrd="0" presId="urn:microsoft.com/office/officeart/2009/3/layout/HorizontalOrganizationChart"/>
    <dgm:cxn modelId="{58EB5337-158B-4500-B3B1-E47FA9DD4106}" type="presParOf" srcId="{E3FBC9C3-3362-48F2-90EA-679A94CC1271}" destId="{52C6B27E-7384-4C7A-9FB1-D1B34E2130A7}" srcOrd="1" destOrd="0" presId="urn:microsoft.com/office/officeart/2009/3/layout/HorizontalOrganizationChart"/>
    <dgm:cxn modelId="{65BB33DC-C2FF-4DD9-8209-388BE21EB299}" type="presParOf" srcId="{E3FBC9C3-3362-48F2-90EA-679A94CC1271}" destId="{1B8A5C95-CB18-45A4-ADC3-2D50557D6354}" srcOrd="2" destOrd="0" presId="urn:microsoft.com/office/officeart/2009/3/layout/HorizontalOrganizationChart"/>
    <dgm:cxn modelId="{19E9FA76-E5EA-4438-A2D0-D13560C9A444}" type="presParOf" srcId="{D62083C4-69C9-4BFF-B276-5D89B9DB649D}" destId="{CDCADB34-EC3A-43D2-A5E7-FD02C042C06F}" srcOrd="4" destOrd="0" presId="urn:microsoft.com/office/officeart/2009/3/layout/HorizontalOrganizationChart"/>
    <dgm:cxn modelId="{2D4D7823-D916-4C1A-A46F-5C80CDB30205}" type="presParOf" srcId="{D62083C4-69C9-4BFF-B276-5D89B9DB649D}" destId="{FC089324-A111-47CF-8CFF-6254ED771E7F}" srcOrd="5" destOrd="0" presId="urn:microsoft.com/office/officeart/2009/3/layout/HorizontalOrganizationChart"/>
    <dgm:cxn modelId="{7155EE60-38E5-4AE1-AA61-2841F1C6B53B}" type="presParOf" srcId="{FC089324-A111-47CF-8CFF-6254ED771E7F}" destId="{E5C9F4EC-AED9-4516-AC3C-5250E790FF34}" srcOrd="0" destOrd="0" presId="urn:microsoft.com/office/officeart/2009/3/layout/HorizontalOrganizationChart"/>
    <dgm:cxn modelId="{749FF8E0-665D-440C-BD2E-6E01BAB0D056}" type="presParOf" srcId="{E5C9F4EC-AED9-4516-AC3C-5250E790FF34}" destId="{320D1151-ADF2-4B4E-8C41-FC876A21F2C1}" srcOrd="0" destOrd="0" presId="urn:microsoft.com/office/officeart/2009/3/layout/HorizontalOrganizationChart"/>
    <dgm:cxn modelId="{A56F42DF-B6ED-4BCA-9095-4DBACA7C3CAF}" type="presParOf" srcId="{E5C9F4EC-AED9-4516-AC3C-5250E790FF34}" destId="{B22D5D26-1F6D-4E2D-9331-B1C0E4FEFB41}" srcOrd="1" destOrd="0" presId="urn:microsoft.com/office/officeart/2009/3/layout/HorizontalOrganizationChart"/>
    <dgm:cxn modelId="{6DE7E516-875C-4EC0-B9D4-101C97A11228}" type="presParOf" srcId="{FC089324-A111-47CF-8CFF-6254ED771E7F}" destId="{AE16DD97-E89E-4B04-BA89-815D78524193}" srcOrd="1" destOrd="0" presId="urn:microsoft.com/office/officeart/2009/3/layout/HorizontalOrganizationChart"/>
    <dgm:cxn modelId="{259AA3A3-35BD-420D-A88E-204C71E7ECCD}" type="presParOf" srcId="{FC089324-A111-47CF-8CFF-6254ED771E7F}" destId="{0D663A51-BB5E-4BE1-8B0E-CE390B2BF54D}" srcOrd="2" destOrd="0" presId="urn:microsoft.com/office/officeart/2009/3/layout/HorizontalOrganizationChart"/>
    <dgm:cxn modelId="{B4548AA6-5595-4976-B60F-903A8D82D6DF}" type="presParOf" srcId="{22CEA388-4C81-47E8-9EBF-F390ADD7C890}" destId="{2E5CDA8D-3C53-4042-B6EB-3BBC4478FB63}"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2B676D77-F96E-45EF-AE44-2CE647CF14C4}" type="doc">
      <dgm:prSet loTypeId="urn:microsoft.com/office/officeart/2005/8/layout/vProcess5" loCatId="process" qsTypeId="urn:microsoft.com/office/officeart/2005/8/quickstyle/simple1" qsCatId="simple" csTypeId="urn:microsoft.com/office/officeart/2005/8/colors/accent0_1" csCatId="mainScheme" phldr="1"/>
      <dgm:spPr/>
      <dgm:t>
        <a:bodyPr/>
        <a:lstStyle/>
        <a:p>
          <a:endParaRPr lang="es-PE"/>
        </a:p>
      </dgm:t>
    </dgm:pt>
    <dgm:pt modelId="{10C51D24-1CCA-4A86-87C9-58A2FE06F390}">
      <dgm:prSet/>
      <dgm:spPr/>
      <dgm:t>
        <a:bodyPr/>
        <a:lstStyle/>
        <a:p>
          <a:pPr algn="just"/>
          <a:r>
            <a:rPr lang="es-PE" dirty="0"/>
            <a:t>La notificación personal se hará en el </a:t>
          </a:r>
          <a:r>
            <a:rPr lang="es-PE" b="1" dirty="0"/>
            <a:t>domicilio que conste en el expediente</a:t>
          </a:r>
          <a:r>
            <a:rPr lang="es-PE" dirty="0"/>
            <a:t> o</a:t>
          </a:r>
        </a:p>
      </dgm:t>
    </dgm:pt>
    <dgm:pt modelId="{944477FD-F36D-43EB-ACC1-A6D8D935AC68}" type="parTrans" cxnId="{F4FFA636-6E46-42FA-9FA0-1767EAC57DA8}">
      <dgm:prSet/>
      <dgm:spPr/>
      <dgm:t>
        <a:bodyPr/>
        <a:lstStyle/>
        <a:p>
          <a:endParaRPr lang="es-PE"/>
        </a:p>
      </dgm:t>
    </dgm:pt>
    <dgm:pt modelId="{09C8BA91-A7A0-4E4D-A5FF-FA2C1B84347D}" type="sibTrans" cxnId="{F4FFA636-6E46-42FA-9FA0-1767EAC57DA8}">
      <dgm:prSet/>
      <dgm:spPr/>
      <dgm:t>
        <a:bodyPr/>
        <a:lstStyle/>
        <a:p>
          <a:endParaRPr lang="es-PE"/>
        </a:p>
      </dgm:t>
    </dgm:pt>
    <dgm:pt modelId="{2D31BCDD-D7D7-4E79-BE6B-1D2E87AF9085}">
      <dgm:prSet/>
      <dgm:spPr/>
      <dgm:t>
        <a:bodyPr/>
        <a:lstStyle/>
        <a:p>
          <a:pPr algn="just"/>
          <a:r>
            <a:rPr lang="es-PE" dirty="0"/>
            <a:t>En caso que el administrado no haya indicado domicilio, o que éste sea inexistente, la autoridad deberá emplear el </a:t>
          </a:r>
          <a:r>
            <a:rPr lang="es-PE" b="1" dirty="0"/>
            <a:t>domicilio señalado en el Documento Nacional de Identidad</a:t>
          </a:r>
          <a:r>
            <a:rPr lang="es-PE" dirty="0"/>
            <a:t> del administrado. </a:t>
          </a:r>
        </a:p>
      </dgm:t>
    </dgm:pt>
    <dgm:pt modelId="{1EA3E534-7160-4255-B6E9-5899EA1D6D9D}" type="parTrans" cxnId="{6C168A28-8D8E-4E6E-82CF-353D27D09165}">
      <dgm:prSet/>
      <dgm:spPr/>
      <dgm:t>
        <a:bodyPr/>
        <a:lstStyle/>
        <a:p>
          <a:endParaRPr lang="es-PE"/>
        </a:p>
      </dgm:t>
    </dgm:pt>
    <dgm:pt modelId="{932E48A7-FD3F-4093-8A7C-F1D01A923870}" type="sibTrans" cxnId="{6C168A28-8D8E-4E6E-82CF-353D27D09165}">
      <dgm:prSet/>
      <dgm:spPr/>
      <dgm:t>
        <a:bodyPr/>
        <a:lstStyle/>
        <a:p>
          <a:endParaRPr lang="es-PE"/>
        </a:p>
      </dgm:t>
    </dgm:pt>
    <dgm:pt modelId="{C4EADE9D-D481-4C3A-9994-526E77623843}">
      <dgm:prSet/>
      <dgm:spPr/>
      <dgm:t>
        <a:bodyPr/>
        <a:lstStyle/>
        <a:p>
          <a:pPr algn="just"/>
          <a:r>
            <a:rPr lang="es-PE" dirty="0"/>
            <a:t>en el </a:t>
          </a:r>
          <a:r>
            <a:rPr lang="es-PE" b="1" dirty="0"/>
            <a:t>último domicilio</a:t>
          </a:r>
          <a:r>
            <a:rPr lang="es-PE" dirty="0"/>
            <a:t> que la persona a quien deba notificar haya señalado ante el órgano administrativo </a:t>
          </a:r>
          <a:r>
            <a:rPr lang="es-PE" b="1" dirty="0"/>
            <a:t>en otro procedimiento análogo en la propia entidad dentro del último año</a:t>
          </a:r>
          <a:r>
            <a:rPr lang="es-PE" dirty="0"/>
            <a:t>.</a:t>
          </a:r>
        </a:p>
      </dgm:t>
    </dgm:pt>
    <dgm:pt modelId="{81B8B240-FB93-4B26-A5B5-F7FB3795FF26}" type="parTrans" cxnId="{85569B91-8815-4532-B16D-432D8A71F643}">
      <dgm:prSet/>
      <dgm:spPr/>
      <dgm:t>
        <a:bodyPr/>
        <a:lstStyle/>
        <a:p>
          <a:endParaRPr lang="es-PE"/>
        </a:p>
      </dgm:t>
    </dgm:pt>
    <dgm:pt modelId="{CA41F9FD-8218-49EA-A8EC-949BCC155560}" type="sibTrans" cxnId="{85569B91-8815-4532-B16D-432D8A71F643}">
      <dgm:prSet/>
      <dgm:spPr/>
      <dgm:t>
        <a:bodyPr/>
        <a:lstStyle/>
        <a:p>
          <a:endParaRPr lang="es-PE"/>
        </a:p>
      </dgm:t>
    </dgm:pt>
    <dgm:pt modelId="{00CD60CA-9E51-4192-B217-634E940B653C}">
      <dgm:prSet/>
      <dgm:spPr/>
      <dgm:t>
        <a:bodyPr/>
        <a:lstStyle/>
        <a:p>
          <a:pPr algn="just"/>
          <a:r>
            <a:rPr lang="es-PE" dirty="0"/>
            <a:t>De verificar que la notificación no puede realizarse en el domicilio señalado en el Documento Nacional de Identidad, se deberá proceder a la </a:t>
          </a:r>
          <a:r>
            <a:rPr lang="es-PE" b="1" dirty="0"/>
            <a:t>notificación mediante publicación</a:t>
          </a:r>
          <a:r>
            <a:rPr lang="es-PE" dirty="0"/>
            <a:t>.</a:t>
          </a:r>
        </a:p>
      </dgm:t>
    </dgm:pt>
    <dgm:pt modelId="{8B92FFBB-9A97-4552-96B1-DB7A4C675A3F}" type="parTrans" cxnId="{F167A8FE-1981-4618-BF44-B901DF03E967}">
      <dgm:prSet/>
      <dgm:spPr/>
      <dgm:t>
        <a:bodyPr/>
        <a:lstStyle/>
        <a:p>
          <a:endParaRPr lang="es-PE"/>
        </a:p>
      </dgm:t>
    </dgm:pt>
    <dgm:pt modelId="{A0DB9B98-B81C-4631-B337-2E50DBD3DA61}" type="sibTrans" cxnId="{F167A8FE-1981-4618-BF44-B901DF03E967}">
      <dgm:prSet/>
      <dgm:spPr/>
      <dgm:t>
        <a:bodyPr/>
        <a:lstStyle/>
        <a:p>
          <a:endParaRPr lang="es-PE"/>
        </a:p>
      </dgm:t>
    </dgm:pt>
    <dgm:pt modelId="{2C9269F4-8A5C-4B91-8523-10CDA5A821A0}" type="pres">
      <dgm:prSet presAssocID="{2B676D77-F96E-45EF-AE44-2CE647CF14C4}" presName="outerComposite" presStyleCnt="0">
        <dgm:presLayoutVars>
          <dgm:chMax val="5"/>
          <dgm:dir/>
          <dgm:resizeHandles val="exact"/>
        </dgm:presLayoutVars>
      </dgm:prSet>
      <dgm:spPr/>
    </dgm:pt>
    <dgm:pt modelId="{DEE38095-3710-4FD8-A784-B1B4B1C09BD3}" type="pres">
      <dgm:prSet presAssocID="{2B676D77-F96E-45EF-AE44-2CE647CF14C4}" presName="dummyMaxCanvas" presStyleCnt="0">
        <dgm:presLayoutVars/>
      </dgm:prSet>
      <dgm:spPr/>
    </dgm:pt>
    <dgm:pt modelId="{D14E5F1B-C2A3-4BE4-A102-6D1E1EAEFBD0}" type="pres">
      <dgm:prSet presAssocID="{2B676D77-F96E-45EF-AE44-2CE647CF14C4}" presName="FourNodes_1" presStyleLbl="node1" presStyleIdx="0" presStyleCnt="4" custScaleX="101620">
        <dgm:presLayoutVars>
          <dgm:bulletEnabled val="1"/>
        </dgm:presLayoutVars>
      </dgm:prSet>
      <dgm:spPr/>
    </dgm:pt>
    <dgm:pt modelId="{37266C57-9E3F-4A18-9001-BE7C76BBFDEE}" type="pres">
      <dgm:prSet presAssocID="{2B676D77-F96E-45EF-AE44-2CE647CF14C4}" presName="FourNodes_2" presStyleLbl="node1" presStyleIdx="1" presStyleCnt="4" custScaleX="101620">
        <dgm:presLayoutVars>
          <dgm:bulletEnabled val="1"/>
        </dgm:presLayoutVars>
      </dgm:prSet>
      <dgm:spPr/>
    </dgm:pt>
    <dgm:pt modelId="{00D289E3-39BD-4F67-918A-D35DD5A7E9EB}" type="pres">
      <dgm:prSet presAssocID="{2B676D77-F96E-45EF-AE44-2CE647CF14C4}" presName="FourNodes_3" presStyleLbl="node1" presStyleIdx="2" presStyleCnt="4" custScaleX="101620">
        <dgm:presLayoutVars>
          <dgm:bulletEnabled val="1"/>
        </dgm:presLayoutVars>
      </dgm:prSet>
      <dgm:spPr/>
    </dgm:pt>
    <dgm:pt modelId="{B30F918C-A1B0-4807-AD8D-40D55A80B78D}" type="pres">
      <dgm:prSet presAssocID="{2B676D77-F96E-45EF-AE44-2CE647CF14C4}" presName="FourNodes_4" presStyleLbl="node1" presStyleIdx="3" presStyleCnt="4" custScaleX="101620">
        <dgm:presLayoutVars>
          <dgm:bulletEnabled val="1"/>
        </dgm:presLayoutVars>
      </dgm:prSet>
      <dgm:spPr/>
    </dgm:pt>
    <dgm:pt modelId="{7EB30393-C3F4-4FE4-999E-57EFB66C15E5}" type="pres">
      <dgm:prSet presAssocID="{2B676D77-F96E-45EF-AE44-2CE647CF14C4}" presName="FourConn_1-2" presStyleLbl="fgAccFollowNode1" presStyleIdx="0" presStyleCnt="3">
        <dgm:presLayoutVars>
          <dgm:bulletEnabled val="1"/>
        </dgm:presLayoutVars>
      </dgm:prSet>
      <dgm:spPr/>
    </dgm:pt>
    <dgm:pt modelId="{7DE24463-160A-4E77-A0A9-E607C6F44E4B}" type="pres">
      <dgm:prSet presAssocID="{2B676D77-F96E-45EF-AE44-2CE647CF14C4}" presName="FourConn_2-3" presStyleLbl="fgAccFollowNode1" presStyleIdx="1" presStyleCnt="3">
        <dgm:presLayoutVars>
          <dgm:bulletEnabled val="1"/>
        </dgm:presLayoutVars>
      </dgm:prSet>
      <dgm:spPr/>
    </dgm:pt>
    <dgm:pt modelId="{E82FB649-241C-43D1-AFDE-43F1D8CE2CE1}" type="pres">
      <dgm:prSet presAssocID="{2B676D77-F96E-45EF-AE44-2CE647CF14C4}" presName="FourConn_3-4" presStyleLbl="fgAccFollowNode1" presStyleIdx="2" presStyleCnt="3">
        <dgm:presLayoutVars>
          <dgm:bulletEnabled val="1"/>
        </dgm:presLayoutVars>
      </dgm:prSet>
      <dgm:spPr/>
    </dgm:pt>
    <dgm:pt modelId="{9B0C412C-E279-476D-A4B0-09CBEF12BE87}" type="pres">
      <dgm:prSet presAssocID="{2B676D77-F96E-45EF-AE44-2CE647CF14C4}" presName="FourNodes_1_text" presStyleLbl="node1" presStyleIdx="3" presStyleCnt="4">
        <dgm:presLayoutVars>
          <dgm:bulletEnabled val="1"/>
        </dgm:presLayoutVars>
      </dgm:prSet>
      <dgm:spPr/>
    </dgm:pt>
    <dgm:pt modelId="{E8C6647E-B755-4167-9730-0ED452917BC3}" type="pres">
      <dgm:prSet presAssocID="{2B676D77-F96E-45EF-AE44-2CE647CF14C4}" presName="FourNodes_2_text" presStyleLbl="node1" presStyleIdx="3" presStyleCnt="4">
        <dgm:presLayoutVars>
          <dgm:bulletEnabled val="1"/>
        </dgm:presLayoutVars>
      </dgm:prSet>
      <dgm:spPr/>
    </dgm:pt>
    <dgm:pt modelId="{37375C2F-D3BE-4C8E-BA23-FAE8AE3C9087}" type="pres">
      <dgm:prSet presAssocID="{2B676D77-F96E-45EF-AE44-2CE647CF14C4}" presName="FourNodes_3_text" presStyleLbl="node1" presStyleIdx="3" presStyleCnt="4">
        <dgm:presLayoutVars>
          <dgm:bulletEnabled val="1"/>
        </dgm:presLayoutVars>
      </dgm:prSet>
      <dgm:spPr/>
    </dgm:pt>
    <dgm:pt modelId="{0737C638-37C0-40C7-8D40-7AA869135B13}" type="pres">
      <dgm:prSet presAssocID="{2B676D77-F96E-45EF-AE44-2CE647CF14C4}" presName="FourNodes_4_text" presStyleLbl="node1" presStyleIdx="3" presStyleCnt="4">
        <dgm:presLayoutVars>
          <dgm:bulletEnabled val="1"/>
        </dgm:presLayoutVars>
      </dgm:prSet>
      <dgm:spPr/>
    </dgm:pt>
  </dgm:ptLst>
  <dgm:cxnLst>
    <dgm:cxn modelId="{7878CC05-5409-45EE-A17E-AE0E8F00FDD3}" type="presOf" srcId="{2D31BCDD-D7D7-4E79-BE6B-1D2E87AF9085}" destId="{00D289E3-39BD-4F67-918A-D35DD5A7E9EB}" srcOrd="0" destOrd="0" presId="urn:microsoft.com/office/officeart/2005/8/layout/vProcess5"/>
    <dgm:cxn modelId="{6443F320-68B5-478D-A7FF-225AD5B1F991}" type="presOf" srcId="{2B676D77-F96E-45EF-AE44-2CE647CF14C4}" destId="{2C9269F4-8A5C-4B91-8523-10CDA5A821A0}" srcOrd="0" destOrd="0" presId="urn:microsoft.com/office/officeart/2005/8/layout/vProcess5"/>
    <dgm:cxn modelId="{6C168A28-8D8E-4E6E-82CF-353D27D09165}" srcId="{2B676D77-F96E-45EF-AE44-2CE647CF14C4}" destId="{2D31BCDD-D7D7-4E79-BE6B-1D2E87AF9085}" srcOrd="2" destOrd="0" parTransId="{1EA3E534-7160-4255-B6E9-5899EA1D6D9D}" sibTransId="{932E48A7-FD3F-4093-8A7C-F1D01A923870}"/>
    <dgm:cxn modelId="{6B1CC028-8FF6-4897-9B2E-E6A2F7501669}" type="presOf" srcId="{00CD60CA-9E51-4192-B217-634E940B653C}" destId="{B30F918C-A1B0-4807-AD8D-40D55A80B78D}" srcOrd="0" destOrd="0" presId="urn:microsoft.com/office/officeart/2005/8/layout/vProcess5"/>
    <dgm:cxn modelId="{E7F6072A-1E8B-47FB-B9F3-8F7331C7F517}" type="presOf" srcId="{C4EADE9D-D481-4C3A-9994-526E77623843}" destId="{E8C6647E-B755-4167-9730-0ED452917BC3}" srcOrd="1" destOrd="0" presId="urn:microsoft.com/office/officeart/2005/8/layout/vProcess5"/>
    <dgm:cxn modelId="{E4D25331-B0A3-422C-B41B-871996DBC96D}" type="presOf" srcId="{09C8BA91-A7A0-4E4D-A5FF-FA2C1B84347D}" destId="{7EB30393-C3F4-4FE4-999E-57EFB66C15E5}" srcOrd="0" destOrd="0" presId="urn:microsoft.com/office/officeart/2005/8/layout/vProcess5"/>
    <dgm:cxn modelId="{F4FFA636-6E46-42FA-9FA0-1767EAC57DA8}" srcId="{2B676D77-F96E-45EF-AE44-2CE647CF14C4}" destId="{10C51D24-1CCA-4A86-87C9-58A2FE06F390}" srcOrd="0" destOrd="0" parTransId="{944477FD-F36D-43EB-ACC1-A6D8D935AC68}" sibTransId="{09C8BA91-A7A0-4E4D-A5FF-FA2C1B84347D}"/>
    <dgm:cxn modelId="{7E1B5B44-1740-4C20-ACA4-275C32A2EFA9}" type="presOf" srcId="{C4EADE9D-D481-4C3A-9994-526E77623843}" destId="{37266C57-9E3F-4A18-9001-BE7C76BBFDEE}" srcOrd="0" destOrd="0" presId="urn:microsoft.com/office/officeart/2005/8/layout/vProcess5"/>
    <dgm:cxn modelId="{1538A871-CD42-4DDC-9157-4363E6C46F9C}" type="presOf" srcId="{00CD60CA-9E51-4192-B217-634E940B653C}" destId="{0737C638-37C0-40C7-8D40-7AA869135B13}" srcOrd="1" destOrd="0" presId="urn:microsoft.com/office/officeart/2005/8/layout/vProcess5"/>
    <dgm:cxn modelId="{85569B91-8815-4532-B16D-432D8A71F643}" srcId="{2B676D77-F96E-45EF-AE44-2CE647CF14C4}" destId="{C4EADE9D-D481-4C3A-9994-526E77623843}" srcOrd="1" destOrd="0" parTransId="{81B8B240-FB93-4B26-A5B5-F7FB3795FF26}" sibTransId="{CA41F9FD-8218-49EA-A8EC-949BCC155560}"/>
    <dgm:cxn modelId="{EC9EA7C2-9D89-4C59-BD10-2B991A35CD53}" type="presOf" srcId="{10C51D24-1CCA-4A86-87C9-58A2FE06F390}" destId="{D14E5F1B-C2A3-4BE4-A102-6D1E1EAEFBD0}" srcOrd="0" destOrd="0" presId="urn:microsoft.com/office/officeart/2005/8/layout/vProcess5"/>
    <dgm:cxn modelId="{4FD182CA-1D79-453E-AE90-2F3DB6F76EBE}" type="presOf" srcId="{10C51D24-1CCA-4A86-87C9-58A2FE06F390}" destId="{9B0C412C-E279-476D-A4B0-09CBEF12BE87}" srcOrd="1" destOrd="0" presId="urn:microsoft.com/office/officeart/2005/8/layout/vProcess5"/>
    <dgm:cxn modelId="{617A80CF-5154-4E50-B16C-006BAFA2B69D}" type="presOf" srcId="{CA41F9FD-8218-49EA-A8EC-949BCC155560}" destId="{7DE24463-160A-4E77-A0A9-E607C6F44E4B}" srcOrd="0" destOrd="0" presId="urn:microsoft.com/office/officeart/2005/8/layout/vProcess5"/>
    <dgm:cxn modelId="{3DA69AE1-B10A-4D33-9DF9-BF2CAE749C05}" type="presOf" srcId="{932E48A7-FD3F-4093-8A7C-F1D01A923870}" destId="{E82FB649-241C-43D1-AFDE-43F1D8CE2CE1}" srcOrd="0" destOrd="0" presId="urn:microsoft.com/office/officeart/2005/8/layout/vProcess5"/>
    <dgm:cxn modelId="{3DEFA2FB-EAA7-4843-A339-90180C4B106E}" type="presOf" srcId="{2D31BCDD-D7D7-4E79-BE6B-1D2E87AF9085}" destId="{37375C2F-D3BE-4C8E-BA23-FAE8AE3C9087}" srcOrd="1" destOrd="0" presId="urn:microsoft.com/office/officeart/2005/8/layout/vProcess5"/>
    <dgm:cxn modelId="{F167A8FE-1981-4618-BF44-B901DF03E967}" srcId="{2B676D77-F96E-45EF-AE44-2CE647CF14C4}" destId="{00CD60CA-9E51-4192-B217-634E940B653C}" srcOrd="3" destOrd="0" parTransId="{8B92FFBB-9A97-4552-96B1-DB7A4C675A3F}" sibTransId="{A0DB9B98-B81C-4631-B337-2E50DBD3DA61}"/>
    <dgm:cxn modelId="{05700686-B897-4E61-BA52-DAF9242BD132}" type="presParOf" srcId="{2C9269F4-8A5C-4B91-8523-10CDA5A821A0}" destId="{DEE38095-3710-4FD8-A784-B1B4B1C09BD3}" srcOrd="0" destOrd="0" presId="urn:microsoft.com/office/officeart/2005/8/layout/vProcess5"/>
    <dgm:cxn modelId="{90B69C5B-C4E9-44B3-A788-82F5DC69287A}" type="presParOf" srcId="{2C9269F4-8A5C-4B91-8523-10CDA5A821A0}" destId="{D14E5F1B-C2A3-4BE4-A102-6D1E1EAEFBD0}" srcOrd="1" destOrd="0" presId="urn:microsoft.com/office/officeart/2005/8/layout/vProcess5"/>
    <dgm:cxn modelId="{5B0E8444-0073-4C42-A9C8-D32A9E613C8C}" type="presParOf" srcId="{2C9269F4-8A5C-4B91-8523-10CDA5A821A0}" destId="{37266C57-9E3F-4A18-9001-BE7C76BBFDEE}" srcOrd="2" destOrd="0" presId="urn:microsoft.com/office/officeart/2005/8/layout/vProcess5"/>
    <dgm:cxn modelId="{7BAD06F3-519D-46C2-85A1-DDDFA0C4D1BB}" type="presParOf" srcId="{2C9269F4-8A5C-4B91-8523-10CDA5A821A0}" destId="{00D289E3-39BD-4F67-918A-D35DD5A7E9EB}" srcOrd="3" destOrd="0" presId="urn:microsoft.com/office/officeart/2005/8/layout/vProcess5"/>
    <dgm:cxn modelId="{052F1894-271C-4C4D-8BFF-BC7E2FEFE1D9}" type="presParOf" srcId="{2C9269F4-8A5C-4B91-8523-10CDA5A821A0}" destId="{B30F918C-A1B0-4807-AD8D-40D55A80B78D}" srcOrd="4" destOrd="0" presId="urn:microsoft.com/office/officeart/2005/8/layout/vProcess5"/>
    <dgm:cxn modelId="{AEB3FD68-A9D7-4024-98DF-28E6ED6B24D8}" type="presParOf" srcId="{2C9269F4-8A5C-4B91-8523-10CDA5A821A0}" destId="{7EB30393-C3F4-4FE4-999E-57EFB66C15E5}" srcOrd="5" destOrd="0" presId="urn:microsoft.com/office/officeart/2005/8/layout/vProcess5"/>
    <dgm:cxn modelId="{F4C9868E-FE79-4392-B271-25BAF86B37ED}" type="presParOf" srcId="{2C9269F4-8A5C-4B91-8523-10CDA5A821A0}" destId="{7DE24463-160A-4E77-A0A9-E607C6F44E4B}" srcOrd="6" destOrd="0" presId="urn:microsoft.com/office/officeart/2005/8/layout/vProcess5"/>
    <dgm:cxn modelId="{54303CE6-E039-4F81-BAB5-0E45639BD6FD}" type="presParOf" srcId="{2C9269F4-8A5C-4B91-8523-10CDA5A821A0}" destId="{E82FB649-241C-43D1-AFDE-43F1D8CE2CE1}" srcOrd="7" destOrd="0" presId="urn:microsoft.com/office/officeart/2005/8/layout/vProcess5"/>
    <dgm:cxn modelId="{239AC8CD-C66C-4C30-9673-3B7E36A65049}" type="presParOf" srcId="{2C9269F4-8A5C-4B91-8523-10CDA5A821A0}" destId="{9B0C412C-E279-476D-A4B0-09CBEF12BE87}" srcOrd="8" destOrd="0" presId="urn:microsoft.com/office/officeart/2005/8/layout/vProcess5"/>
    <dgm:cxn modelId="{17D06C5E-C07C-4ED2-BC77-7ED13B861B60}" type="presParOf" srcId="{2C9269F4-8A5C-4B91-8523-10CDA5A821A0}" destId="{E8C6647E-B755-4167-9730-0ED452917BC3}" srcOrd="9" destOrd="0" presId="urn:microsoft.com/office/officeart/2005/8/layout/vProcess5"/>
    <dgm:cxn modelId="{C3BD8244-774C-4E24-A38D-3E0465DFFA91}" type="presParOf" srcId="{2C9269F4-8A5C-4B91-8523-10CDA5A821A0}" destId="{37375C2F-D3BE-4C8E-BA23-FAE8AE3C9087}" srcOrd="10" destOrd="0" presId="urn:microsoft.com/office/officeart/2005/8/layout/vProcess5"/>
    <dgm:cxn modelId="{A1A6614C-24B1-418F-BA5E-59A46995C76C}" type="presParOf" srcId="{2C9269F4-8A5C-4B91-8523-10CDA5A821A0}" destId="{0737C638-37C0-40C7-8D40-7AA869135B13}"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D2C8EC36-987F-4889-9C93-1A8B938035D6}" type="doc">
      <dgm:prSet loTypeId="urn:microsoft.com/office/officeart/2005/8/layout/vProcess5" loCatId="process" qsTypeId="urn:microsoft.com/office/officeart/2005/8/quickstyle/simple1" qsCatId="simple" csTypeId="urn:microsoft.com/office/officeart/2005/8/colors/accent0_1" csCatId="mainScheme"/>
      <dgm:spPr/>
      <dgm:t>
        <a:bodyPr/>
        <a:lstStyle/>
        <a:p>
          <a:endParaRPr lang="es-PE"/>
        </a:p>
      </dgm:t>
    </dgm:pt>
    <dgm:pt modelId="{29E8BC2D-56B4-4799-B217-C27A57013229}">
      <dgm:prSet/>
      <dgm:spPr/>
      <dgm:t>
        <a:bodyPr/>
        <a:lstStyle/>
        <a:p>
          <a:pPr algn="just"/>
          <a:r>
            <a:rPr lang="es-PE" dirty="0"/>
            <a:t>En el acto de notificación personal debe entregarse copia del acto notificado y señalar la fecha y hora en que es efectuada, recabando el nombre y firma de la persona con quien se entienda la diligencia. </a:t>
          </a:r>
        </a:p>
      </dgm:t>
    </dgm:pt>
    <dgm:pt modelId="{D7382E1C-F69B-49C8-91C8-60B29685B690}" type="parTrans" cxnId="{EFF85CAC-41B9-410D-8275-4F74297855BD}">
      <dgm:prSet/>
      <dgm:spPr/>
      <dgm:t>
        <a:bodyPr/>
        <a:lstStyle/>
        <a:p>
          <a:endParaRPr lang="es-PE"/>
        </a:p>
      </dgm:t>
    </dgm:pt>
    <dgm:pt modelId="{0193B8EB-5F81-4C00-9A7E-BB2B7FE9DFC5}" type="sibTrans" cxnId="{EFF85CAC-41B9-410D-8275-4F74297855BD}">
      <dgm:prSet/>
      <dgm:spPr/>
      <dgm:t>
        <a:bodyPr/>
        <a:lstStyle/>
        <a:p>
          <a:endParaRPr lang="es-PE"/>
        </a:p>
      </dgm:t>
    </dgm:pt>
    <dgm:pt modelId="{FC1D449F-9DAC-4B06-A761-89482D2500BE}">
      <dgm:prSet/>
      <dgm:spPr/>
      <dgm:t>
        <a:bodyPr/>
        <a:lstStyle/>
        <a:p>
          <a:pPr algn="just"/>
          <a:r>
            <a:rPr lang="es-PE" dirty="0"/>
            <a:t>Si ésta se niega a firmar o recibir copia del acto notificado, se hará constar así en el acta, teniéndose por bien notificado. </a:t>
          </a:r>
        </a:p>
      </dgm:t>
    </dgm:pt>
    <dgm:pt modelId="{A793BCFB-76D9-43DD-92CD-5D6962D4069F}" type="parTrans" cxnId="{CE4BF192-81F0-44AD-BA7D-CE44F4689322}">
      <dgm:prSet/>
      <dgm:spPr/>
      <dgm:t>
        <a:bodyPr/>
        <a:lstStyle/>
        <a:p>
          <a:endParaRPr lang="es-PE"/>
        </a:p>
      </dgm:t>
    </dgm:pt>
    <dgm:pt modelId="{E7875278-8B20-4631-A736-C65DBFDC6E47}" type="sibTrans" cxnId="{CE4BF192-81F0-44AD-BA7D-CE44F4689322}">
      <dgm:prSet/>
      <dgm:spPr/>
      <dgm:t>
        <a:bodyPr/>
        <a:lstStyle/>
        <a:p>
          <a:endParaRPr lang="es-PE"/>
        </a:p>
      </dgm:t>
    </dgm:pt>
    <dgm:pt modelId="{6254DE5C-8F80-4CAA-B9CA-C49EA7C04F19}">
      <dgm:prSet/>
      <dgm:spPr/>
      <dgm:t>
        <a:bodyPr/>
        <a:lstStyle/>
        <a:p>
          <a:pPr algn="just"/>
          <a:r>
            <a:rPr lang="es-PE" dirty="0"/>
            <a:t>En este caso la notificación dejará constancia de las características del lugar donde se ha notificado.</a:t>
          </a:r>
        </a:p>
      </dgm:t>
    </dgm:pt>
    <dgm:pt modelId="{73932FC6-5D0E-4615-8659-5020347D2BD6}" type="parTrans" cxnId="{C2737A7A-8F7C-4D56-BA3A-AEC7173BA861}">
      <dgm:prSet/>
      <dgm:spPr/>
      <dgm:t>
        <a:bodyPr/>
        <a:lstStyle/>
        <a:p>
          <a:endParaRPr lang="es-PE"/>
        </a:p>
      </dgm:t>
    </dgm:pt>
    <dgm:pt modelId="{0137EB31-06A7-4B33-857E-68F01043624D}" type="sibTrans" cxnId="{C2737A7A-8F7C-4D56-BA3A-AEC7173BA861}">
      <dgm:prSet/>
      <dgm:spPr/>
      <dgm:t>
        <a:bodyPr/>
        <a:lstStyle/>
        <a:p>
          <a:endParaRPr lang="es-PE"/>
        </a:p>
      </dgm:t>
    </dgm:pt>
    <dgm:pt modelId="{2FB8FD5B-14E3-46D0-B195-584E5084472E}" type="pres">
      <dgm:prSet presAssocID="{D2C8EC36-987F-4889-9C93-1A8B938035D6}" presName="outerComposite" presStyleCnt="0">
        <dgm:presLayoutVars>
          <dgm:chMax val="5"/>
          <dgm:dir/>
          <dgm:resizeHandles val="exact"/>
        </dgm:presLayoutVars>
      </dgm:prSet>
      <dgm:spPr/>
    </dgm:pt>
    <dgm:pt modelId="{7F5078AE-5EB5-40F9-9CD0-496FC4FD512A}" type="pres">
      <dgm:prSet presAssocID="{D2C8EC36-987F-4889-9C93-1A8B938035D6}" presName="dummyMaxCanvas" presStyleCnt="0">
        <dgm:presLayoutVars/>
      </dgm:prSet>
      <dgm:spPr/>
    </dgm:pt>
    <dgm:pt modelId="{2A9445BB-7D23-451D-9E89-D6955C87C1DA}" type="pres">
      <dgm:prSet presAssocID="{D2C8EC36-987F-4889-9C93-1A8B938035D6}" presName="ThreeNodes_1" presStyleLbl="node1" presStyleIdx="0" presStyleCnt="3">
        <dgm:presLayoutVars>
          <dgm:bulletEnabled val="1"/>
        </dgm:presLayoutVars>
      </dgm:prSet>
      <dgm:spPr/>
    </dgm:pt>
    <dgm:pt modelId="{9499C74A-FBC5-4C75-B7D3-3CD2BCCFD3F7}" type="pres">
      <dgm:prSet presAssocID="{D2C8EC36-987F-4889-9C93-1A8B938035D6}" presName="ThreeNodes_2" presStyleLbl="node1" presStyleIdx="1" presStyleCnt="3">
        <dgm:presLayoutVars>
          <dgm:bulletEnabled val="1"/>
        </dgm:presLayoutVars>
      </dgm:prSet>
      <dgm:spPr/>
    </dgm:pt>
    <dgm:pt modelId="{93B58013-8AA1-45DD-BB24-B1D1D3D62ABE}" type="pres">
      <dgm:prSet presAssocID="{D2C8EC36-987F-4889-9C93-1A8B938035D6}" presName="ThreeNodes_3" presStyleLbl="node1" presStyleIdx="2" presStyleCnt="3">
        <dgm:presLayoutVars>
          <dgm:bulletEnabled val="1"/>
        </dgm:presLayoutVars>
      </dgm:prSet>
      <dgm:spPr/>
    </dgm:pt>
    <dgm:pt modelId="{2BE58225-2A0B-475F-BE06-0CDFFEDBAF51}" type="pres">
      <dgm:prSet presAssocID="{D2C8EC36-987F-4889-9C93-1A8B938035D6}" presName="ThreeConn_1-2" presStyleLbl="fgAccFollowNode1" presStyleIdx="0" presStyleCnt="2">
        <dgm:presLayoutVars>
          <dgm:bulletEnabled val="1"/>
        </dgm:presLayoutVars>
      </dgm:prSet>
      <dgm:spPr/>
    </dgm:pt>
    <dgm:pt modelId="{654FC984-BF31-4230-BCCE-7111D3F56B6B}" type="pres">
      <dgm:prSet presAssocID="{D2C8EC36-987F-4889-9C93-1A8B938035D6}" presName="ThreeConn_2-3" presStyleLbl="fgAccFollowNode1" presStyleIdx="1" presStyleCnt="2">
        <dgm:presLayoutVars>
          <dgm:bulletEnabled val="1"/>
        </dgm:presLayoutVars>
      </dgm:prSet>
      <dgm:spPr/>
    </dgm:pt>
    <dgm:pt modelId="{53C2192F-DC11-4800-BD56-8A8501840B1C}" type="pres">
      <dgm:prSet presAssocID="{D2C8EC36-987F-4889-9C93-1A8B938035D6}" presName="ThreeNodes_1_text" presStyleLbl="node1" presStyleIdx="2" presStyleCnt="3">
        <dgm:presLayoutVars>
          <dgm:bulletEnabled val="1"/>
        </dgm:presLayoutVars>
      </dgm:prSet>
      <dgm:spPr/>
    </dgm:pt>
    <dgm:pt modelId="{D51863DB-1519-4A0F-A623-7E5E067EB776}" type="pres">
      <dgm:prSet presAssocID="{D2C8EC36-987F-4889-9C93-1A8B938035D6}" presName="ThreeNodes_2_text" presStyleLbl="node1" presStyleIdx="2" presStyleCnt="3">
        <dgm:presLayoutVars>
          <dgm:bulletEnabled val="1"/>
        </dgm:presLayoutVars>
      </dgm:prSet>
      <dgm:spPr/>
    </dgm:pt>
    <dgm:pt modelId="{B170D5F9-E535-455D-A8EE-90507CF1025D}" type="pres">
      <dgm:prSet presAssocID="{D2C8EC36-987F-4889-9C93-1A8B938035D6}" presName="ThreeNodes_3_text" presStyleLbl="node1" presStyleIdx="2" presStyleCnt="3">
        <dgm:presLayoutVars>
          <dgm:bulletEnabled val="1"/>
        </dgm:presLayoutVars>
      </dgm:prSet>
      <dgm:spPr/>
    </dgm:pt>
  </dgm:ptLst>
  <dgm:cxnLst>
    <dgm:cxn modelId="{A22C7F19-C62E-41B7-8C02-F3F66A323B6D}" type="presOf" srcId="{E7875278-8B20-4631-A736-C65DBFDC6E47}" destId="{654FC984-BF31-4230-BCCE-7111D3F56B6B}" srcOrd="0" destOrd="0" presId="urn:microsoft.com/office/officeart/2005/8/layout/vProcess5"/>
    <dgm:cxn modelId="{C2737A7A-8F7C-4D56-BA3A-AEC7173BA861}" srcId="{D2C8EC36-987F-4889-9C93-1A8B938035D6}" destId="{6254DE5C-8F80-4CAA-B9CA-C49EA7C04F19}" srcOrd="2" destOrd="0" parTransId="{73932FC6-5D0E-4615-8659-5020347D2BD6}" sibTransId="{0137EB31-06A7-4B33-857E-68F01043624D}"/>
    <dgm:cxn modelId="{19CEA88A-6C6C-43FF-9DE8-79DB085F11B3}" type="presOf" srcId="{0193B8EB-5F81-4C00-9A7E-BB2B7FE9DFC5}" destId="{2BE58225-2A0B-475F-BE06-0CDFFEDBAF51}" srcOrd="0" destOrd="0" presId="urn:microsoft.com/office/officeart/2005/8/layout/vProcess5"/>
    <dgm:cxn modelId="{CE4BF192-81F0-44AD-BA7D-CE44F4689322}" srcId="{D2C8EC36-987F-4889-9C93-1A8B938035D6}" destId="{FC1D449F-9DAC-4B06-A761-89482D2500BE}" srcOrd="1" destOrd="0" parTransId="{A793BCFB-76D9-43DD-92CD-5D6962D4069F}" sibTransId="{E7875278-8B20-4631-A736-C65DBFDC6E47}"/>
    <dgm:cxn modelId="{202BCD94-30CD-426A-806A-44066D0D991D}" type="presOf" srcId="{D2C8EC36-987F-4889-9C93-1A8B938035D6}" destId="{2FB8FD5B-14E3-46D0-B195-584E5084472E}" srcOrd="0" destOrd="0" presId="urn:microsoft.com/office/officeart/2005/8/layout/vProcess5"/>
    <dgm:cxn modelId="{5C398998-BBAE-4FC2-80B6-82FE273B9475}" type="presOf" srcId="{FC1D449F-9DAC-4B06-A761-89482D2500BE}" destId="{D51863DB-1519-4A0F-A623-7E5E067EB776}" srcOrd="1" destOrd="0" presId="urn:microsoft.com/office/officeart/2005/8/layout/vProcess5"/>
    <dgm:cxn modelId="{868ECA9A-0F5E-490C-A719-FD3F0149A9C6}" type="presOf" srcId="{6254DE5C-8F80-4CAA-B9CA-C49EA7C04F19}" destId="{93B58013-8AA1-45DD-BB24-B1D1D3D62ABE}" srcOrd="0" destOrd="0" presId="urn:microsoft.com/office/officeart/2005/8/layout/vProcess5"/>
    <dgm:cxn modelId="{F7E157A4-06EE-4AD2-98F7-9F781547E4C9}" type="presOf" srcId="{6254DE5C-8F80-4CAA-B9CA-C49EA7C04F19}" destId="{B170D5F9-E535-455D-A8EE-90507CF1025D}" srcOrd="1" destOrd="0" presId="urn:microsoft.com/office/officeart/2005/8/layout/vProcess5"/>
    <dgm:cxn modelId="{EFF85CAC-41B9-410D-8275-4F74297855BD}" srcId="{D2C8EC36-987F-4889-9C93-1A8B938035D6}" destId="{29E8BC2D-56B4-4799-B217-C27A57013229}" srcOrd="0" destOrd="0" parTransId="{D7382E1C-F69B-49C8-91C8-60B29685B690}" sibTransId="{0193B8EB-5F81-4C00-9A7E-BB2B7FE9DFC5}"/>
    <dgm:cxn modelId="{CD8D01BD-07BE-4FC9-9655-E5C6FD567F51}" type="presOf" srcId="{29E8BC2D-56B4-4799-B217-C27A57013229}" destId="{2A9445BB-7D23-451D-9E89-D6955C87C1DA}" srcOrd="0" destOrd="0" presId="urn:microsoft.com/office/officeart/2005/8/layout/vProcess5"/>
    <dgm:cxn modelId="{C02770CA-B2A6-466F-8428-2608F3B5352B}" type="presOf" srcId="{29E8BC2D-56B4-4799-B217-C27A57013229}" destId="{53C2192F-DC11-4800-BD56-8A8501840B1C}" srcOrd="1" destOrd="0" presId="urn:microsoft.com/office/officeart/2005/8/layout/vProcess5"/>
    <dgm:cxn modelId="{087807CC-E3D1-4458-A748-C603C6F30E7B}" type="presOf" srcId="{FC1D449F-9DAC-4B06-A761-89482D2500BE}" destId="{9499C74A-FBC5-4C75-B7D3-3CD2BCCFD3F7}" srcOrd="0" destOrd="0" presId="urn:microsoft.com/office/officeart/2005/8/layout/vProcess5"/>
    <dgm:cxn modelId="{487E9893-1B4F-48A4-A9BB-963F688D8942}" type="presParOf" srcId="{2FB8FD5B-14E3-46D0-B195-584E5084472E}" destId="{7F5078AE-5EB5-40F9-9CD0-496FC4FD512A}" srcOrd="0" destOrd="0" presId="urn:microsoft.com/office/officeart/2005/8/layout/vProcess5"/>
    <dgm:cxn modelId="{4474C13D-32B5-400C-B2F6-C74EB752577B}" type="presParOf" srcId="{2FB8FD5B-14E3-46D0-B195-584E5084472E}" destId="{2A9445BB-7D23-451D-9E89-D6955C87C1DA}" srcOrd="1" destOrd="0" presId="urn:microsoft.com/office/officeart/2005/8/layout/vProcess5"/>
    <dgm:cxn modelId="{E490D2BE-9ADD-498E-9F76-E5D981AE80E6}" type="presParOf" srcId="{2FB8FD5B-14E3-46D0-B195-584E5084472E}" destId="{9499C74A-FBC5-4C75-B7D3-3CD2BCCFD3F7}" srcOrd="2" destOrd="0" presId="urn:microsoft.com/office/officeart/2005/8/layout/vProcess5"/>
    <dgm:cxn modelId="{9F2AF3D8-23A2-4E92-8C02-E5E1B33A44D6}" type="presParOf" srcId="{2FB8FD5B-14E3-46D0-B195-584E5084472E}" destId="{93B58013-8AA1-45DD-BB24-B1D1D3D62ABE}" srcOrd="3" destOrd="0" presId="urn:microsoft.com/office/officeart/2005/8/layout/vProcess5"/>
    <dgm:cxn modelId="{C6D064A4-E610-49A7-9EA2-ED8091EA6665}" type="presParOf" srcId="{2FB8FD5B-14E3-46D0-B195-584E5084472E}" destId="{2BE58225-2A0B-475F-BE06-0CDFFEDBAF51}" srcOrd="4" destOrd="0" presId="urn:microsoft.com/office/officeart/2005/8/layout/vProcess5"/>
    <dgm:cxn modelId="{26596615-B663-42DF-BABA-7C94D4ECFA39}" type="presParOf" srcId="{2FB8FD5B-14E3-46D0-B195-584E5084472E}" destId="{654FC984-BF31-4230-BCCE-7111D3F56B6B}" srcOrd="5" destOrd="0" presId="urn:microsoft.com/office/officeart/2005/8/layout/vProcess5"/>
    <dgm:cxn modelId="{C2386E85-C34B-4188-B0E8-4053355B3652}" type="presParOf" srcId="{2FB8FD5B-14E3-46D0-B195-584E5084472E}" destId="{53C2192F-DC11-4800-BD56-8A8501840B1C}" srcOrd="6" destOrd="0" presId="urn:microsoft.com/office/officeart/2005/8/layout/vProcess5"/>
    <dgm:cxn modelId="{76F67DFB-E363-45F4-B9F0-5BF074702F87}" type="presParOf" srcId="{2FB8FD5B-14E3-46D0-B195-584E5084472E}" destId="{D51863DB-1519-4A0F-A623-7E5E067EB776}" srcOrd="7" destOrd="0" presId="urn:microsoft.com/office/officeart/2005/8/layout/vProcess5"/>
    <dgm:cxn modelId="{29223DDB-5E97-4EA5-85BA-62EC755F9409}" type="presParOf" srcId="{2FB8FD5B-14E3-46D0-B195-584E5084472E}" destId="{B170D5F9-E535-455D-A8EE-90507CF1025D}"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23AB2B6D-265D-45CE-BDAE-838D4CA55BC8}" type="doc">
      <dgm:prSet loTypeId="urn:microsoft.com/office/officeart/2005/8/layout/vProcess5" loCatId="process" qsTypeId="urn:microsoft.com/office/officeart/2005/8/quickstyle/simple1" qsCatId="simple" csTypeId="urn:microsoft.com/office/officeart/2005/8/colors/accent0_1" csCatId="mainScheme"/>
      <dgm:spPr/>
      <dgm:t>
        <a:bodyPr/>
        <a:lstStyle/>
        <a:p>
          <a:endParaRPr lang="es-PE"/>
        </a:p>
      </dgm:t>
    </dgm:pt>
    <dgm:pt modelId="{C3017FDE-08C3-4587-9648-7107C4E240BB}">
      <dgm:prSet/>
      <dgm:spPr/>
      <dgm:t>
        <a:bodyPr/>
        <a:lstStyle/>
        <a:p>
          <a:pPr algn="just"/>
          <a:r>
            <a:rPr lang="es-PE" dirty="0"/>
            <a:t>La notificación personal, se entenderá con la persona que deba ser notificada o su representante legal</a:t>
          </a:r>
        </a:p>
      </dgm:t>
    </dgm:pt>
    <dgm:pt modelId="{B536411F-C927-4E7C-B462-F94AD09A6A74}" type="parTrans" cxnId="{5D25F7CC-32F8-42F4-B404-750340D3A37D}">
      <dgm:prSet/>
      <dgm:spPr/>
      <dgm:t>
        <a:bodyPr/>
        <a:lstStyle/>
        <a:p>
          <a:endParaRPr lang="es-PE"/>
        </a:p>
      </dgm:t>
    </dgm:pt>
    <dgm:pt modelId="{A45764F4-76D9-40D4-95EB-E722D590056A}" type="sibTrans" cxnId="{5D25F7CC-32F8-42F4-B404-750340D3A37D}">
      <dgm:prSet/>
      <dgm:spPr/>
      <dgm:t>
        <a:bodyPr/>
        <a:lstStyle/>
        <a:p>
          <a:endParaRPr lang="es-PE"/>
        </a:p>
      </dgm:t>
    </dgm:pt>
    <dgm:pt modelId="{0471D83B-4C62-432C-A252-00152D158692}">
      <dgm:prSet/>
      <dgm:spPr/>
      <dgm:t>
        <a:bodyPr/>
        <a:lstStyle/>
        <a:p>
          <a:pPr algn="just"/>
          <a:r>
            <a:rPr lang="es-PE" dirty="0"/>
            <a:t>pero de no hallarse presente cualquiera de los dos en el momento de entregar la notificación, podrá entenderse </a:t>
          </a:r>
          <a:r>
            <a:rPr lang="es-PE" b="1" u="sng" dirty="0"/>
            <a:t>con la persona que se encuentre en dicho domicilio</a:t>
          </a:r>
        </a:p>
      </dgm:t>
    </dgm:pt>
    <dgm:pt modelId="{B4A39579-5158-493B-9B39-9828730A3A7C}" type="parTrans" cxnId="{8B812EBB-58EC-4523-94FB-B27824A5D5D3}">
      <dgm:prSet/>
      <dgm:spPr/>
      <dgm:t>
        <a:bodyPr/>
        <a:lstStyle/>
        <a:p>
          <a:endParaRPr lang="es-PE"/>
        </a:p>
      </dgm:t>
    </dgm:pt>
    <dgm:pt modelId="{68253B05-CD55-4C03-8F5D-2B0FBF04789D}" type="sibTrans" cxnId="{8B812EBB-58EC-4523-94FB-B27824A5D5D3}">
      <dgm:prSet/>
      <dgm:spPr/>
      <dgm:t>
        <a:bodyPr/>
        <a:lstStyle/>
        <a:p>
          <a:endParaRPr lang="es-PE"/>
        </a:p>
      </dgm:t>
    </dgm:pt>
    <dgm:pt modelId="{70A5C898-59EB-477E-BE89-D65B57C96925}">
      <dgm:prSet/>
      <dgm:spPr/>
      <dgm:t>
        <a:bodyPr/>
        <a:lstStyle/>
        <a:p>
          <a:pPr algn="just"/>
          <a:r>
            <a:rPr lang="es-PE" dirty="0"/>
            <a:t>dejándose constancia de su nombre, documento de identidad y de su relación con el administrado.</a:t>
          </a:r>
        </a:p>
      </dgm:t>
    </dgm:pt>
    <dgm:pt modelId="{F213301D-2EEA-46E4-896B-9A5E2C4B4748}" type="parTrans" cxnId="{90C4A079-0897-481C-B895-916014A02700}">
      <dgm:prSet/>
      <dgm:spPr/>
      <dgm:t>
        <a:bodyPr/>
        <a:lstStyle/>
        <a:p>
          <a:endParaRPr lang="es-PE"/>
        </a:p>
      </dgm:t>
    </dgm:pt>
    <dgm:pt modelId="{4BEAC207-8F10-407F-9B95-EA1AC2AEFEA5}" type="sibTrans" cxnId="{90C4A079-0897-481C-B895-916014A02700}">
      <dgm:prSet/>
      <dgm:spPr/>
      <dgm:t>
        <a:bodyPr/>
        <a:lstStyle/>
        <a:p>
          <a:endParaRPr lang="es-PE"/>
        </a:p>
      </dgm:t>
    </dgm:pt>
    <dgm:pt modelId="{17D832BB-BC94-4146-9884-D1031241F806}" type="pres">
      <dgm:prSet presAssocID="{23AB2B6D-265D-45CE-BDAE-838D4CA55BC8}" presName="outerComposite" presStyleCnt="0">
        <dgm:presLayoutVars>
          <dgm:chMax val="5"/>
          <dgm:dir/>
          <dgm:resizeHandles val="exact"/>
        </dgm:presLayoutVars>
      </dgm:prSet>
      <dgm:spPr/>
    </dgm:pt>
    <dgm:pt modelId="{C6FCA8F8-E419-4ED9-A682-33B5A1A2E3F8}" type="pres">
      <dgm:prSet presAssocID="{23AB2B6D-265D-45CE-BDAE-838D4CA55BC8}" presName="dummyMaxCanvas" presStyleCnt="0">
        <dgm:presLayoutVars/>
      </dgm:prSet>
      <dgm:spPr/>
    </dgm:pt>
    <dgm:pt modelId="{BBD648FB-6E73-4A8B-92FD-BE3D2026D362}" type="pres">
      <dgm:prSet presAssocID="{23AB2B6D-265D-45CE-BDAE-838D4CA55BC8}" presName="ThreeNodes_1" presStyleLbl="node1" presStyleIdx="0" presStyleCnt="3">
        <dgm:presLayoutVars>
          <dgm:bulletEnabled val="1"/>
        </dgm:presLayoutVars>
      </dgm:prSet>
      <dgm:spPr/>
    </dgm:pt>
    <dgm:pt modelId="{AA0F1395-635A-48EA-9C55-87E608D1B7BF}" type="pres">
      <dgm:prSet presAssocID="{23AB2B6D-265D-45CE-BDAE-838D4CA55BC8}" presName="ThreeNodes_2" presStyleLbl="node1" presStyleIdx="1" presStyleCnt="3">
        <dgm:presLayoutVars>
          <dgm:bulletEnabled val="1"/>
        </dgm:presLayoutVars>
      </dgm:prSet>
      <dgm:spPr/>
    </dgm:pt>
    <dgm:pt modelId="{90053D1A-494F-40CF-ABD5-5D8685F85350}" type="pres">
      <dgm:prSet presAssocID="{23AB2B6D-265D-45CE-BDAE-838D4CA55BC8}" presName="ThreeNodes_3" presStyleLbl="node1" presStyleIdx="2" presStyleCnt="3">
        <dgm:presLayoutVars>
          <dgm:bulletEnabled val="1"/>
        </dgm:presLayoutVars>
      </dgm:prSet>
      <dgm:spPr/>
    </dgm:pt>
    <dgm:pt modelId="{CAB86EBF-5DB6-434E-A515-2BEA57307D67}" type="pres">
      <dgm:prSet presAssocID="{23AB2B6D-265D-45CE-BDAE-838D4CA55BC8}" presName="ThreeConn_1-2" presStyleLbl="fgAccFollowNode1" presStyleIdx="0" presStyleCnt="2">
        <dgm:presLayoutVars>
          <dgm:bulletEnabled val="1"/>
        </dgm:presLayoutVars>
      </dgm:prSet>
      <dgm:spPr/>
    </dgm:pt>
    <dgm:pt modelId="{F5A1FC67-5023-4214-A92F-E5B94165CE86}" type="pres">
      <dgm:prSet presAssocID="{23AB2B6D-265D-45CE-BDAE-838D4CA55BC8}" presName="ThreeConn_2-3" presStyleLbl="fgAccFollowNode1" presStyleIdx="1" presStyleCnt="2">
        <dgm:presLayoutVars>
          <dgm:bulletEnabled val="1"/>
        </dgm:presLayoutVars>
      </dgm:prSet>
      <dgm:spPr/>
    </dgm:pt>
    <dgm:pt modelId="{8B00E728-A727-4446-B49B-31472B09FC08}" type="pres">
      <dgm:prSet presAssocID="{23AB2B6D-265D-45CE-BDAE-838D4CA55BC8}" presName="ThreeNodes_1_text" presStyleLbl="node1" presStyleIdx="2" presStyleCnt="3">
        <dgm:presLayoutVars>
          <dgm:bulletEnabled val="1"/>
        </dgm:presLayoutVars>
      </dgm:prSet>
      <dgm:spPr/>
    </dgm:pt>
    <dgm:pt modelId="{332B8F42-3AF7-4A06-879C-7ADDE09BA08F}" type="pres">
      <dgm:prSet presAssocID="{23AB2B6D-265D-45CE-BDAE-838D4CA55BC8}" presName="ThreeNodes_2_text" presStyleLbl="node1" presStyleIdx="2" presStyleCnt="3">
        <dgm:presLayoutVars>
          <dgm:bulletEnabled val="1"/>
        </dgm:presLayoutVars>
      </dgm:prSet>
      <dgm:spPr/>
    </dgm:pt>
    <dgm:pt modelId="{3C393AC7-B025-4397-8908-409433C519E4}" type="pres">
      <dgm:prSet presAssocID="{23AB2B6D-265D-45CE-BDAE-838D4CA55BC8}" presName="ThreeNodes_3_text" presStyleLbl="node1" presStyleIdx="2" presStyleCnt="3">
        <dgm:presLayoutVars>
          <dgm:bulletEnabled val="1"/>
        </dgm:presLayoutVars>
      </dgm:prSet>
      <dgm:spPr/>
    </dgm:pt>
  </dgm:ptLst>
  <dgm:cxnLst>
    <dgm:cxn modelId="{676EC002-64D4-41F7-A594-0E7D1E6AE45C}" type="presOf" srcId="{C3017FDE-08C3-4587-9648-7107C4E240BB}" destId="{8B00E728-A727-4446-B49B-31472B09FC08}" srcOrd="1" destOrd="0" presId="urn:microsoft.com/office/officeart/2005/8/layout/vProcess5"/>
    <dgm:cxn modelId="{28153721-01BF-4F7B-9511-DC765C54D961}" type="presOf" srcId="{70A5C898-59EB-477E-BE89-D65B57C96925}" destId="{90053D1A-494F-40CF-ABD5-5D8685F85350}" srcOrd="0" destOrd="0" presId="urn:microsoft.com/office/officeart/2005/8/layout/vProcess5"/>
    <dgm:cxn modelId="{8D8CCC72-8266-41B8-BCE7-F06B885E4DE6}" type="presOf" srcId="{0471D83B-4C62-432C-A252-00152D158692}" destId="{332B8F42-3AF7-4A06-879C-7ADDE09BA08F}" srcOrd="1" destOrd="0" presId="urn:microsoft.com/office/officeart/2005/8/layout/vProcess5"/>
    <dgm:cxn modelId="{90C4A079-0897-481C-B895-916014A02700}" srcId="{23AB2B6D-265D-45CE-BDAE-838D4CA55BC8}" destId="{70A5C898-59EB-477E-BE89-D65B57C96925}" srcOrd="2" destOrd="0" parTransId="{F213301D-2EEA-46E4-896B-9A5E2C4B4748}" sibTransId="{4BEAC207-8F10-407F-9B95-EA1AC2AEFEA5}"/>
    <dgm:cxn modelId="{EAC62C88-E003-46D4-A97C-2A18ECE9765B}" type="presOf" srcId="{70A5C898-59EB-477E-BE89-D65B57C96925}" destId="{3C393AC7-B025-4397-8908-409433C519E4}" srcOrd="1" destOrd="0" presId="urn:microsoft.com/office/officeart/2005/8/layout/vProcess5"/>
    <dgm:cxn modelId="{425E7494-CFFC-4CF6-A204-7E8696922D61}" type="presOf" srcId="{0471D83B-4C62-432C-A252-00152D158692}" destId="{AA0F1395-635A-48EA-9C55-87E608D1B7BF}" srcOrd="0" destOrd="0" presId="urn:microsoft.com/office/officeart/2005/8/layout/vProcess5"/>
    <dgm:cxn modelId="{C8000CA1-F336-4203-8877-2F3C1FE008A5}" type="presOf" srcId="{68253B05-CD55-4C03-8F5D-2B0FBF04789D}" destId="{F5A1FC67-5023-4214-A92F-E5B94165CE86}" srcOrd="0" destOrd="0" presId="urn:microsoft.com/office/officeart/2005/8/layout/vProcess5"/>
    <dgm:cxn modelId="{EEE39DA2-13FB-4256-B310-445822DBF1FF}" type="presOf" srcId="{23AB2B6D-265D-45CE-BDAE-838D4CA55BC8}" destId="{17D832BB-BC94-4146-9884-D1031241F806}" srcOrd="0" destOrd="0" presId="urn:microsoft.com/office/officeart/2005/8/layout/vProcess5"/>
    <dgm:cxn modelId="{E86837BA-8CCE-4168-9BAD-9481E07F25B3}" type="presOf" srcId="{C3017FDE-08C3-4587-9648-7107C4E240BB}" destId="{BBD648FB-6E73-4A8B-92FD-BE3D2026D362}" srcOrd="0" destOrd="0" presId="urn:microsoft.com/office/officeart/2005/8/layout/vProcess5"/>
    <dgm:cxn modelId="{8B812EBB-58EC-4523-94FB-B27824A5D5D3}" srcId="{23AB2B6D-265D-45CE-BDAE-838D4CA55BC8}" destId="{0471D83B-4C62-432C-A252-00152D158692}" srcOrd="1" destOrd="0" parTransId="{B4A39579-5158-493B-9B39-9828730A3A7C}" sibTransId="{68253B05-CD55-4C03-8F5D-2B0FBF04789D}"/>
    <dgm:cxn modelId="{5D25F7CC-32F8-42F4-B404-750340D3A37D}" srcId="{23AB2B6D-265D-45CE-BDAE-838D4CA55BC8}" destId="{C3017FDE-08C3-4587-9648-7107C4E240BB}" srcOrd="0" destOrd="0" parTransId="{B536411F-C927-4E7C-B462-F94AD09A6A74}" sibTransId="{A45764F4-76D9-40D4-95EB-E722D590056A}"/>
    <dgm:cxn modelId="{FA9831E6-2081-4F47-8863-88E8D61B6224}" type="presOf" srcId="{A45764F4-76D9-40D4-95EB-E722D590056A}" destId="{CAB86EBF-5DB6-434E-A515-2BEA57307D67}" srcOrd="0" destOrd="0" presId="urn:microsoft.com/office/officeart/2005/8/layout/vProcess5"/>
    <dgm:cxn modelId="{6B2E60CE-F98B-4399-AD60-9B8ACD81763F}" type="presParOf" srcId="{17D832BB-BC94-4146-9884-D1031241F806}" destId="{C6FCA8F8-E419-4ED9-A682-33B5A1A2E3F8}" srcOrd="0" destOrd="0" presId="urn:microsoft.com/office/officeart/2005/8/layout/vProcess5"/>
    <dgm:cxn modelId="{A236E5E2-C211-44B8-841C-C7971C99DEAD}" type="presParOf" srcId="{17D832BB-BC94-4146-9884-D1031241F806}" destId="{BBD648FB-6E73-4A8B-92FD-BE3D2026D362}" srcOrd="1" destOrd="0" presId="urn:microsoft.com/office/officeart/2005/8/layout/vProcess5"/>
    <dgm:cxn modelId="{D54F37E9-8FA3-4CDA-9A16-368FE130D4E4}" type="presParOf" srcId="{17D832BB-BC94-4146-9884-D1031241F806}" destId="{AA0F1395-635A-48EA-9C55-87E608D1B7BF}" srcOrd="2" destOrd="0" presId="urn:microsoft.com/office/officeart/2005/8/layout/vProcess5"/>
    <dgm:cxn modelId="{317B6B1F-481D-420B-8B02-DFE60A13CD11}" type="presParOf" srcId="{17D832BB-BC94-4146-9884-D1031241F806}" destId="{90053D1A-494F-40CF-ABD5-5D8685F85350}" srcOrd="3" destOrd="0" presId="urn:microsoft.com/office/officeart/2005/8/layout/vProcess5"/>
    <dgm:cxn modelId="{CAABA7C8-8E31-47E8-9D56-956E830CF523}" type="presParOf" srcId="{17D832BB-BC94-4146-9884-D1031241F806}" destId="{CAB86EBF-5DB6-434E-A515-2BEA57307D67}" srcOrd="4" destOrd="0" presId="urn:microsoft.com/office/officeart/2005/8/layout/vProcess5"/>
    <dgm:cxn modelId="{87EA4531-66B6-49E1-A5F7-8DCCCF822D32}" type="presParOf" srcId="{17D832BB-BC94-4146-9884-D1031241F806}" destId="{F5A1FC67-5023-4214-A92F-E5B94165CE86}" srcOrd="5" destOrd="0" presId="urn:microsoft.com/office/officeart/2005/8/layout/vProcess5"/>
    <dgm:cxn modelId="{604868AE-5BA5-4B12-91C0-4C55C70336B5}" type="presParOf" srcId="{17D832BB-BC94-4146-9884-D1031241F806}" destId="{8B00E728-A727-4446-B49B-31472B09FC08}" srcOrd="6" destOrd="0" presId="urn:microsoft.com/office/officeart/2005/8/layout/vProcess5"/>
    <dgm:cxn modelId="{4D168318-3C96-4A35-AC7B-25027944D633}" type="presParOf" srcId="{17D832BB-BC94-4146-9884-D1031241F806}" destId="{332B8F42-3AF7-4A06-879C-7ADDE09BA08F}" srcOrd="7" destOrd="0" presId="urn:microsoft.com/office/officeart/2005/8/layout/vProcess5"/>
    <dgm:cxn modelId="{4406B488-D6C5-4264-954E-973674A69012}" type="presParOf" srcId="{17D832BB-BC94-4146-9884-D1031241F806}" destId="{3C393AC7-B025-4397-8908-409433C519E4}"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35098F5B-E793-47A8-9DBE-F66AB21D2F57}" type="doc">
      <dgm:prSet loTypeId="urn:microsoft.com/office/officeart/2005/8/layout/vProcess5" loCatId="process" qsTypeId="urn:microsoft.com/office/officeart/2005/8/quickstyle/simple1" qsCatId="simple" csTypeId="urn:microsoft.com/office/officeart/2005/8/colors/accent0_1" csCatId="mainScheme"/>
      <dgm:spPr/>
      <dgm:t>
        <a:bodyPr/>
        <a:lstStyle/>
        <a:p>
          <a:endParaRPr lang="es-PE"/>
        </a:p>
      </dgm:t>
    </dgm:pt>
    <dgm:pt modelId="{E74A0073-D588-4084-965D-AC04D6EB9FDA}">
      <dgm:prSet/>
      <dgm:spPr/>
      <dgm:t>
        <a:bodyPr/>
        <a:lstStyle/>
        <a:p>
          <a:pPr algn="just"/>
          <a:r>
            <a:rPr lang="es-PE" dirty="0"/>
            <a:t>En el caso de no encontrar al administrado u otra persona en el domicilio señalado en el procedimiento</a:t>
          </a:r>
        </a:p>
      </dgm:t>
    </dgm:pt>
    <dgm:pt modelId="{EE91D0AD-BFAD-430B-8BAE-EDBEFF301F36}" type="parTrans" cxnId="{F52F4E1E-F940-45FC-8B7F-8775DF40CC2A}">
      <dgm:prSet/>
      <dgm:spPr/>
      <dgm:t>
        <a:bodyPr/>
        <a:lstStyle/>
        <a:p>
          <a:endParaRPr lang="es-PE"/>
        </a:p>
      </dgm:t>
    </dgm:pt>
    <dgm:pt modelId="{392DB099-1A6D-4BAC-8546-DCDF84988F02}" type="sibTrans" cxnId="{F52F4E1E-F940-45FC-8B7F-8775DF40CC2A}">
      <dgm:prSet/>
      <dgm:spPr/>
      <dgm:t>
        <a:bodyPr/>
        <a:lstStyle/>
        <a:p>
          <a:endParaRPr lang="es-PE"/>
        </a:p>
      </dgm:t>
    </dgm:pt>
    <dgm:pt modelId="{27B79D87-F6B9-47D7-BB4D-3C2F3B43452F}">
      <dgm:prSet/>
      <dgm:spPr/>
      <dgm:t>
        <a:bodyPr/>
        <a:lstStyle/>
        <a:p>
          <a:pPr algn="just"/>
          <a:r>
            <a:rPr lang="es-PE" dirty="0"/>
            <a:t>el notificador deberá dejar constancia de ello en el acta y colocar un aviso en dicho domicilio indicando la nueva fecha en que se hará efectiva la siguiente notificación. </a:t>
          </a:r>
        </a:p>
      </dgm:t>
    </dgm:pt>
    <dgm:pt modelId="{6FF3EDF1-621E-42CA-87AD-C5FF85D54E3D}" type="parTrans" cxnId="{5710CEB3-0EDB-4BAE-8FA3-267CBB49C7F1}">
      <dgm:prSet/>
      <dgm:spPr/>
      <dgm:t>
        <a:bodyPr/>
        <a:lstStyle/>
        <a:p>
          <a:endParaRPr lang="es-PE"/>
        </a:p>
      </dgm:t>
    </dgm:pt>
    <dgm:pt modelId="{9978817C-495F-4C35-8736-49A6E69634E9}" type="sibTrans" cxnId="{5710CEB3-0EDB-4BAE-8FA3-267CBB49C7F1}">
      <dgm:prSet/>
      <dgm:spPr/>
      <dgm:t>
        <a:bodyPr/>
        <a:lstStyle/>
        <a:p>
          <a:endParaRPr lang="es-PE"/>
        </a:p>
      </dgm:t>
    </dgm:pt>
    <dgm:pt modelId="{F7022F38-C67D-47DD-AA65-115366CBC7D3}">
      <dgm:prSet/>
      <dgm:spPr/>
      <dgm:t>
        <a:bodyPr/>
        <a:lstStyle/>
        <a:p>
          <a:pPr algn="just"/>
          <a:r>
            <a:rPr lang="es-PE" dirty="0"/>
            <a:t>Si tampoco pudiera entregar directamente la notificación en la nueva fecha, se dejará debajo de la puerta un acta conjuntamente con la notificación, copia de los cuales serán incorporados en el expediente.</a:t>
          </a:r>
        </a:p>
      </dgm:t>
    </dgm:pt>
    <dgm:pt modelId="{A9E9BD69-58D4-48AE-AD67-94511DD71758}" type="parTrans" cxnId="{81B609D9-A38D-4283-B613-4A01F8E1F62E}">
      <dgm:prSet/>
      <dgm:spPr/>
      <dgm:t>
        <a:bodyPr/>
        <a:lstStyle/>
        <a:p>
          <a:endParaRPr lang="es-PE"/>
        </a:p>
      </dgm:t>
    </dgm:pt>
    <dgm:pt modelId="{E80FFCDE-2902-49AB-94A6-7A962FDC8098}" type="sibTrans" cxnId="{81B609D9-A38D-4283-B613-4A01F8E1F62E}">
      <dgm:prSet/>
      <dgm:spPr/>
      <dgm:t>
        <a:bodyPr/>
        <a:lstStyle/>
        <a:p>
          <a:endParaRPr lang="es-PE"/>
        </a:p>
      </dgm:t>
    </dgm:pt>
    <dgm:pt modelId="{26ADAB2F-961A-413C-9FC2-7C6125EB98DD}" type="pres">
      <dgm:prSet presAssocID="{35098F5B-E793-47A8-9DBE-F66AB21D2F57}" presName="outerComposite" presStyleCnt="0">
        <dgm:presLayoutVars>
          <dgm:chMax val="5"/>
          <dgm:dir/>
          <dgm:resizeHandles val="exact"/>
        </dgm:presLayoutVars>
      </dgm:prSet>
      <dgm:spPr/>
    </dgm:pt>
    <dgm:pt modelId="{5D94C0CE-DBAC-4922-8D0A-B86BC682F369}" type="pres">
      <dgm:prSet presAssocID="{35098F5B-E793-47A8-9DBE-F66AB21D2F57}" presName="dummyMaxCanvas" presStyleCnt="0">
        <dgm:presLayoutVars/>
      </dgm:prSet>
      <dgm:spPr/>
    </dgm:pt>
    <dgm:pt modelId="{F2A90F41-73EC-4BC6-B8DA-2F10301A67B9}" type="pres">
      <dgm:prSet presAssocID="{35098F5B-E793-47A8-9DBE-F66AB21D2F57}" presName="ThreeNodes_1" presStyleLbl="node1" presStyleIdx="0" presStyleCnt="3">
        <dgm:presLayoutVars>
          <dgm:bulletEnabled val="1"/>
        </dgm:presLayoutVars>
      </dgm:prSet>
      <dgm:spPr/>
    </dgm:pt>
    <dgm:pt modelId="{9CF916E4-BB50-4A21-97DB-6064CF4AE9C0}" type="pres">
      <dgm:prSet presAssocID="{35098F5B-E793-47A8-9DBE-F66AB21D2F57}" presName="ThreeNodes_2" presStyleLbl="node1" presStyleIdx="1" presStyleCnt="3">
        <dgm:presLayoutVars>
          <dgm:bulletEnabled val="1"/>
        </dgm:presLayoutVars>
      </dgm:prSet>
      <dgm:spPr/>
    </dgm:pt>
    <dgm:pt modelId="{3565BC02-7957-4354-BE69-FB9DD2C4712F}" type="pres">
      <dgm:prSet presAssocID="{35098F5B-E793-47A8-9DBE-F66AB21D2F57}" presName="ThreeNodes_3" presStyleLbl="node1" presStyleIdx="2" presStyleCnt="3">
        <dgm:presLayoutVars>
          <dgm:bulletEnabled val="1"/>
        </dgm:presLayoutVars>
      </dgm:prSet>
      <dgm:spPr/>
    </dgm:pt>
    <dgm:pt modelId="{778DB551-3694-42CF-9382-71E410C3CE5F}" type="pres">
      <dgm:prSet presAssocID="{35098F5B-E793-47A8-9DBE-F66AB21D2F57}" presName="ThreeConn_1-2" presStyleLbl="fgAccFollowNode1" presStyleIdx="0" presStyleCnt="2">
        <dgm:presLayoutVars>
          <dgm:bulletEnabled val="1"/>
        </dgm:presLayoutVars>
      </dgm:prSet>
      <dgm:spPr/>
    </dgm:pt>
    <dgm:pt modelId="{711E94FA-2EEC-4CC8-B547-CA53E0BCA779}" type="pres">
      <dgm:prSet presAssocID="{35098F5B-E793-47A8-9DBE-F66AB21D2F57}" presName="ThreeConn_2-3" presStyleLbl="fgAccFollowNode1" presStyleIdx="1" presStyleCnt="2">
        <dgm:presLayoutVars>
          <dgm:bulletEnabled val="1"/>
        </dgm:presLayoutVars>
      </dgm:prSet>
      <dgm:spPr/>
    </dgm:pt>
    <dgm:pt modelId="{946CE42E-C9E5-409C-AF3E-8F13D45A5CFD}" type="pres">
      <dgm:prSet presAssocID="{35098F5B-E793-47A8-9DBE-F66AB21D2F57}" presName="ThreeNodes_1_text" presStyleLbl="node1" presStyleIdx="2" presStyleCnt="3">
        <dgm:presLayoutVars>
          <dgm:bulletEnabled val="1"/>
        </dgm:presLayoutVars>
      </dgm:prSet>
      <dgm:spPr/>
    </dgm:pt>
    <dgm:pt modelId="{619C4268-3F31-493E-9BCA-4A30431CD473}" type="pres">
      <dgm:prSet presAssocID="{35098F5B-E793-47A8-9DBE-F66AB21D2F57}" presName="ThreeNodes_2_text" presStyleLbl="node1" presStyleIdx="2" presStyleCnt="3">
        <dgm:presLayoutVars>
          <dgm:bulletEnabled val="1"/>
        </dgm:presLayoutVars>
      </dgm:prSet>
      <dgm:spPr/>
    </dgm:pt>
    <dgm:pt modelId="{552AFF69-3274-4944-AEAB-C8F04969EF49}" type="pres">
      <dgm:prSet presAssocID="{35098F5B-E793-47A8-9DBE-F66AB21D2F57}" presName="ThreeNodes_3_text" presStyleLbl="node1" presStyleIdx="2" presStyleCnt="3">
        <dgm:presLayoutVars>
          <dgm:bulletEnabled val="1"/>
        </dgm:presLayoutVars>
      </dgm:prSet>
      <dgm:spPr/>
    </dgm:pt>
  </dgm:ptLst>
  <dgm:cxnLst>
    <dgm:cxn modelId="{4DC8D114-CABA-4F61-AC95-4F47A0EA40C1}" type="presOf" srcId="{35098F5B-E793-47A8-9DBE-F66AB21D2F57}" destId="{26ADAB2F-961A-413C-9FC2-7C6125EB98DD}" srcOrd="0" destOrd="0" presId="urn:microsoft.com/office/officeart/2005/8/layout/vProcess5"/>
    <dgm:cxn modelId="{F7992F1B-B149-4806-8E9E-3EEA0AC4C902}" type="presOf" srcId="{9978817C-495F-4C35-8736-49A6E69634E9}" destId="{711E94FA-2EEC-4CC8-B547-CA53E0BCA779}" srcOrd="0" destOrd="0" presId="urn:microsoft.com/office/officeart/2005/8/layout/vProcess5"/>
    <dgm:cxn modelId="{F52F4E1E-F940-45FC-8B7F-8775DF40CC2A}" srcId="{35098F5B-E793-47A8-9DBE-F66AB21D2F57}" destId="{E74A0073-D588-4084-965D-AC04D6EB9FDA}" srcOrd="0" destOrd="0" parTransId="{EE91D0AD-BFAD-430B-8BAE-EDBEFF301F36}" sibTransId="{392DB099-1A6D-4BAC-8546-DCDF84988F02}"/>
    <dgm:cxn modelId="{C7F81B70-09CF-4DBA-A422-95FE59908E7B}" type="presOf" srcId="{F7022F38-C67D-47DD-AA65-115366CBC7D3}" destId="{552AFF69-3274-4944-AEAB-C8F04969EF49}" srcOrd="1" destOrd="0" presId="urn:microsoft.com/office/officeart/2005/8/layout/vProcess5"/>
    <dgm:cxn modelId="{FAB2888C-FE3E-434C-B536-86A575FC1D8C}" type="presOf" srcId="{E74A0073-D588-4084-965D-AC04D6EB9FDA}" destId="{946CE42E-C9E5-409C-AF3E-8F13D45A5CFD}" srcOrd="1" destOrd="0" presId="urn:microsoft.com/office/officeart/2005/8/layout/vProcess5"/>
    <dgm:cxn modelId="{48565E8E-0B4A-4656-9BFB-73A3ED2D047F}" type="presOf" srcId="{27B79D87-F6B9-47D7-BB4D-3C2F3B43452F}" destId="{619C4268-3F31-493E-9BCA-4A30431CD473}" srcOrd="1" destOrd="0" presId="urn:microsoft.com/office/officeart/2005/8/layout/vProcess5"/>
    <dgm:cxn modelId="{5710CEB3-0EDB-4BAE-8FA3-267CBB49C7F1}" srcId="{35098F5B-E793-47A8-9DBE-F66AB21D2F57}" destId="{27B79D87-F6B9-47D7-BB4D-3C2F3B43452F}" srcOrd="1" destOrd="0" parTransId="{6FF3EDF1-621E-42CA-87AD-C5FF85D54E3D}" sibTransId="{9978817C-495F-4C35-8736-49A6E69634E9}"/>
    <dgm:cxn modelId="{538570BB-58AF-4635-97F6-501099A57916}" type="presOf" srcId="{27B79D87-F6B9-47D7-BB4D-3C2F3B43452F}" destId="{9CF916E4-BB50-4A21-97DB-6064CF4AE9C0}" srcOrd="0" destOrd="0" presId="urn:microsoft.com/office/officeart/2005/8/layout/vProcess5"/>
    <dgm:cxn modelId="{99C764BC-54A8-4F95-9CC9-DD8A3E571439}" type="presOf" srcId="{F7022F38-C67D-47DD-AA65-115366CBC7D3}" destId="{3565BC02-7957-4354-BE69-FB9DD2C4712F}" srcOrd="0" destOrd="0" presId="urn:microsoft.com/office/officeart/2005/8/layout/vProcess5"/>
    <dgm:cxn modelId="{68A356C5-2EA7-4A62-8248-E2B72DCC9708}" type="presOf" srcId="{E74A0073-D588-4084-965D-AC04D6EB9FDA}" destId="{F2A90F41-73EC-4BC6-B8DA-2F10301A67B9}" srcOrd="0" destOrd="0" presId="urn:microsoft.com/office/officeart/2005/8/layout/vProcess5"/>
    <dgm:cxn modelId="{81B609D9-A38D-4283-B613-4A01F8E1F62E}" srcId="{35098F5B-E793-47A8-9DBE-F66AB21D2F57}" destId="{F7022F38-C67D-47DD-AA65-115366CBC7D3}" srcOrd="2" destOrd="0" parTransId="{A9E9BD69-58D4-48AE-AD67-94511DD71758}" sibTransId="{E80FFCDE-2902-49AB-94A6-7A962FDC8098}"/>
    <dgm:cxn modelId="{97700EFB-464A-45CE-9D9A-6BADF23DAA16}" type="presOf" srcId="{392DB099-1A6D-4BAC-8546-DCDF84988F02}" destId="{778DB551-3694-42CF-9382-71E410C3CE5F}" srcOrd="0" destOrd="0" presId="urn:microsoft.com/office/officeart/2005/8/layout/vProcess5"/>
    <dgm:cxn modelId="{C2DA8FB7-123B-4CD4-B545-6903229BE161}" type="presParOf" srcId="{26ADAB2F-961A-413C-9FC2-7C6125EB98DD}" destId="{5D94C0CE-DBAC-4922-8D0A-B86BC682F369}" srcOrd="0" destOrd="0" presId="urn:microsoft.com/office/officeart/2005/8/layout/vProcess5"/>
    <dgm:cxn modelId="{2066F7FF-179D-4629-8B51-6FB64B375A42}" type="presParOf" srcId="{26ADAB2F-961A-413C-9FC2-7C6125EB98DD}" destId="{F2A90F41-73EC-4BC6-B8DA-2F10301A67B9}" srcOrd="1" destOrd="0" presId="urn:microsoft.com/office/officeart/2005/8/layout/vProcess5"/>
    <dgm:cxn modelId="{BFE18117-AF5A-4AD2-8648-7C74BCB656A2}" type="presParOf" srcId="{26ADAB2F-961A-413C-9FC2-7C6125EB98DD}" destId="{9CF916E4-BB50-4A21-97DB-6064CF4AE9C0}" srcOrd="2" destOrd="0" presId="urn:microsoft.com/office/officeart/2005/8/layout/vProcess5"/>
    <dgm:cxn modelId="{EEE41CFB-4073-44DA-90C7-C0B9EA6AB673}" type="presParOf" srcId="{26ADAB2F-961A-413C-9FC2-7C6125EB98DD}" destId="{3565BC02-7957-4354-BE69-FB9DD2C4712F}" srcOrd="3" destOrd="0" presId="urn:microsoft.com/office/officeart/2005/8/layout/vProcess5"/>
    <dgm:cxn modelId="{CF26C01C-5539-41FD-A3AF-BD82A8E7C281}" type="presParOf" srcId="{26ADAB2F-961A-413C-9FC2-7C6125EB98DD}" destId="{778DB551-3694-42CF-9382-71E410C3CE5F}" srcOrd="4" destOrd="0" presId="urn:microsoft.com/office/officeart/2005/8/layout/vProcess5"/>
    <dgm:cxn modelId="{15E09A44-5238-4831-9701-8863FF1F4950}" type="presParOf" srcId="{26ADAB2F-961A-413C-9FC2-7C6125EB98DD}" destId="{711E94FA-2EEC-4CC8-B547-CA53E0BCA779}" srcOrd="5" destOrd="0" presId="urn:microsoft.com/office/officeart/2005/8/layout/vProcess5"/>
    <dgm:cxn modelId="{6D64ADB0-E4CF-460D-B9F6-FE3887E1FE59}" type="presParOf" srcId="{26ADAB2F-961A-413C-9FC2-7C6125EB98DD}" destId="{946CE42E-C9E5-409C-AF3E-8F13D45A5CFD}" srcOrd="6" destOrd="0" presId="urn:microsoft.com/office/officeart/2005/8/layout/vProcess5"/>
    <dgm:cxn modelId="{952E0BE8-0181-4DB6-9224-5699E3BB8675}" type="presParOf" srcId="{26ADAB2F-961A-413C-9FC2-7C6125EB98DD}" destId="{619C4268-3F31-493E-9BCA-4A30431CD473}" srcOrd="7" destOrd="0" presId="urn:microsoft.com/office/officeart/2005/8/layout/vProcess5"/>
    <dgm:cxn modelId="{0948D43D-88A1-4785-B0F0-C5C9F1E6DC42}" type="presParOf" srcId="{26ADAB2F-961A-413C-9FC2-7C6125EB98DD}" destId="{552AFF69-3274-4944-AEAB-C8F04969EF49}"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D955BBA-578B-41A8-83ED-BF8CC714659E}" type="doc">
      <dgm:prSet loTypeId="urn:microsoft.com/office/officeart/2009/3/layout/HorizontalOrganizationChart" loCatId="hierarchy" qsTypeId="urn:microsoft.com/office/officeart/2005/8/quickstyle/simple2" qsCatId="simple" csTypeId="urn:microsoft.com/office/officeart/2005/8/colors/accent0_1" csCatId="mainScheme" phldr="1"/>
      <dgm:spPr/>
      <dgm:t>
        <a:bodyPr/>
        <a:lstStyle/>
        <a:p>
          <a:endParaRPr lang="es-PE"/>
        </a:p>
      </dgm:t>
    </dgm:pt>
    <dgm:pt modelId="{D7E287AA-2B61-439A-9FA6-A4E770C51AC4}">
      <dgm:prSet/>
      <dgm:spPr/>
      <dgm:t>
        <a:bodyPr/>
        <a:lstStyle/>
        <a:p>
          <a:r>
            <a:rPr lang="es-PE" dirty="0"/>
            <a:t>Acto Administrativo</a:t>
          </a:r>
        </a:p>
      </dgm:t>
    </dgm:pt>
    <dgm:pt modelId="{3B8181DF-96A8-4CB2-AAA7-74727D0318B8}" type="parTrans" cxnId="{772070F5-1E7C-4FCE-BC49-44A06A61854B}">
      <dgm:prSet/>
      <dgm:spPr/>
      <dgm:t>
        <a:bodyPr/>
        <a:lstStyle/>
        <a:p>
          <a:endParaRPr lang="es-PE"/>
        </a:p>
      </dgm:t>
    </dgm:pt>
    <dgm:pt modelId="{E78DBA4E-38EF-44FE-8ACC-807E81B3230A}" type="sibTrans" cxnId="{772070F5-1E7C-4FCE-BC49-44A06A61854B}">
      <dgm:prSet/>
      <dgm:spPr/>
      <dgm:t>
        <a:bodyPr/>
        <a:lstStyle/>
        <a:p>
          <a:endParaRPr lang="es-PE"/>
        </a:p>
      </dgm:t>
    </dgm:pt>
    <dgm:pt modelId="{2A969B6F-71A9-4B2C-BC5F-A0D9AB11EB64}">
      <dgm:prSet/>
      <dgm:spPr/>
      <dgm:t>
        <a:bodyPr/>
        <a:lstStyle/>
        <a:p>
          <a:r>
            <a:rPr lang="es-PE" dirty="0"/>
            <a:t>Declaración</a:t>
          </a:r>
        </a:p>
      </dgm:t>
    </dgm:pt>
    <dgm:pt modelId="{CFD81242-63B6-4036-BD33-E36DADD9C9B1}" type="parTrans" cxnId="{039336ED-9A64-4541-996F-E9BAC4094A56}">
      <dgm:prSet/>
      <dgm:spPr/>
      <dgm:t>
        <a:bodyPr/>
        <a:lstStyle/>
        <a:p>
          <a:endParaRPr lang="es-PE"/>
        </a:p>
      </dgm:t>
    </dgm:pt>
    <dgm:pt modelId="{32C9A230-0575-4060-8F88-8D6574C17926}" type="sibTrans" cxnId="{039336ED-9A64-4541-996F-E9BAC4094A56}">
      <dgm:prSet/>
      <dgm:spPr/>
      <dgm:t>
        <a:bodyPr/>
        <a:lstStyle/>
        <a:p>
          <a:endParaRPr lang="es-PE"/>
        </a:p>
      </dgm:t>
    </dgm:pt>
    <dgm:pt modelId="{736FD863-1A24-415D-92AE-83198179446C}">
      <dgm:prSet/>
      <dgm:spPr/>
      <dgm:t>
        <a:bodyPr/>
        <a:lstStyle/>
        <a:p>
          <a:r>
            <a:rPr lang="es-PE" dirty="0"/>
            <a:t>Entidad pública</a:t>
          </a:r>
        </a:p>
      </dgm:t>
    </dgm:pt>
    <dgm:pt modelId="{67F8664A-BEDC-44DA-96A4-865B0BA6F3EE}" type="parTrans" cxnId="{C3173FF7-3748-451E-B2DE-C5CAD7E9D9C3}">
      <dgm:prSet/>
      <dgm:spPr/>
      <dgm:t>
        <a:bodyPr/>
        <a:lstStyle/>
        <a:p>
          <a:endParaRPr lang="es-PE"/>
        </a:p>
      </dgm:t>
    </dgm:pt>
    <dgm:pt modelId="{B81A4E15-66D4-4B3B-815A-7124944DE991}" type="sibTrans" cxnId="{C3173FF7-3748-451E-B2DE-C5CAD7E9D9C3}">
      <dgm:prSet/>
      <dgm:spPr/>
      <dgm:t>
        <a:bodyPr/>
        <a:lstStyle/>
        <a:p>
          <a:endParaRPr lang="es-PE"/>
        </a:p>
      </dgm:t>
    </dgm:pt>
    <dgm:pt modelId="{A6E9CD7A-A2D1-4B7C-B8E9-B0C29965D2F1}">
      <dgm:prSet/>
      <dgm:spPr/>
      <dgm:t>
        <a:bodyPr/>
        <a:lstStyle/>
        <a:p>
          <a:r>
            <a:rPr lang="es-PE" dirty="0"/>
            <a:t>Marco de normas de derecho público</a:t>
          </a:r>
        </a:p>
      </dgm:t>
    </dgm:pt>
    <dgm:pt modelId="{1467AA4B-C73F-480C-8F8E-3C37AB2881C8}" type="parTrans" cxnId="{376E0869-CEFA-4AAD-B0BB-9B4E2E293BFF}">
      <dgm:prSet/>
      <dgm:spPr/>
      <dgm:t>
        <a:bodyPr/>
        <a:lstStyle/>
        <a:p>
          <a:endParaRPr lang="es-PE"/>
        </a:p>
      </dgm:t>
    </dgm:pt>
    <dgm:pt modelId="{6528BEBD-2CFD-4FC7-AE3D-790A85B23E6E}" type="sibTrans" cxnId="{376E0869-CEFA-4AAD-B0BB-9B4E2E293BFF}">
      <dgm:prSet/>
      <dgm:spPr/>
      <dgm:t>
        <a:bodyPr/>
        <a:lstStyle/>
        <a:p>
          <a:endParaRPr lang="es-PE"/>
        </a:p>
      </dgm:t>
    </dgm:pt>
    <dgm:pt modelId="{755DF93B-CCB9-42B0-AE56-AC4321488AEA}">
      <dgm:prSet/>
      <dgm:spPr/>
      <dgm:t>
        <a:bodyPr/>
        <a:lstStyle/>
        <a:p>
          <a:r>
            <a:rPr lang="es-PE" dirty="0"/>
            <a:t>Destinado a producir efectos jurídicos</a:t>
          </a:r>
        </a:p>
      </dgm:t>
    </dgm:pt>
    <dgm:pt modelId="{BACA7EA7-DEA7-4B11-B14C-08B6BFFFD9FA}" type="parTrans" cxnId="{0A3DE098-438C-4D53-ADF8-87C665ACFD36}">
      <dgm:prSet/>
      <dgm:spPr/>
      <dgm:t>
        <a:bodyPr/>
        <a:lstStyle/>
        <a:p>
          <a:endParaRPr lang="es-PE"/>
        </a:p>
      </dgm:t>
    </dgm:pt>
    <dgm:pt modelId="{6781508E-A6A9-4F48-BEE6-9D9AE20F15EF}" type="sibTrans" cxnId="{0A3DE098-438C-4D53-ADF8-87C665ACFD36}">
      <dgm:prSet/>
      <dgm:spPr/>
      <dgm:t>
        <a:bodyPr/>
        <a:lstStyle/>
        <a:p>
          <a:endParaRPr lang="es-PE"/>
        </a:p>
      </dgm:t>
    </dgm:pt>
    <dgm:pt modelId="{B7CB05F5-6BB0-4E37-B77D-D6FF7375CF57}">
      <dgm:prSet/>
      <dgm:spPr/>
      <dgm:t>
        <a:bodyPr/>
        <a:lstStyle/>
        <a:p>
          <a:r>
            <a:rPr lang="es-PE" dirty="0"/>
            <a:t>Situaciones jurídicas de los administrados</a:t>
          </a:r>
        </a:p>
      </dgm:t>
    </dgm:pt>
    <dgm:pt modelId="{935951F2-A10E-454A-A6B4-259257FCBECD}" type="parTrans" cxnId="{F81D05E3-9C5F-4D99-A7A2-F3C401C7F5FD}">
      <dgm:prSet/>
      <dgm:spPr/>
      <dgm:t>
        <a:bodyPr/>
        <a:lstStyle/>
        <a:p>
          <a:endParaRPr lang="es-PE"/>
        </a:p>
      </dgm:t>
    </dgm:pt>
    <dgm:pt modelId="{8CD26C34-0043-486B-949C-6F7EDA4996DC}" type="sibTrans" cxnId="{F81D05E3-9C5F-4D99-A7A2-F3C401C7F5FD}">
      <dgm:prSet/>
      <dgm:spPr/>
      <dgm:t>
        <a:bodyPr/>
        <a:lstStyle/>
        <a:p>
          <a:endParaRPr lang="es-PE"/>
        </a:p>
      </dgm:t>
    </dgm:pt>
    <dgm:pt modelId="{831950CC-5AB8-4AFF-A14E-071AFEF7E2F1}">
      <dgm:prSet/>
      <dgm:spPr/>
      <dgm:t>
        <a:bodyPr/>
        <a:lstStyle/>
        <a:p>
          <a:r>
            <a:rPr lang="es-PE" dirty="0"/>
            <a:t>Situación concreta</a:t>
          </a:r>
        </a:p>
      </dgm:t>
    </dgm:pt>
    <dgm:pt modelId="{95F95D98-B29E-4B51-ADD0-96F941B995CB}" type="parTrans" cxnId="{7F29EF3B-17F6-41C3-84DB-F89C09AA0182}">
      <dgm:prSet/>
      <dgm:spPr/>
      <dgm:t>
        <a:bodyPr/>
        <a:lstStyle/>
        <a:p>
          <a:endParaRPr lang="es-PE"/>
        </a:p>
      </dgm:t>
    </dgm:pt>
    <dgm:pt modelId="{B9CDCCD6-C1BD-44C1-96DC-719004C82FD3}" type="sibTrans" cxnId="{7F29EF3B-17F6-41C3-84DB-F89C09AA0182}">
      <dgm:prSet/>
      <dgm:spPr/>
      <dgm:t>
        <a:bodyPr/>
        <a:lstStyle/>
        <a:p>
          <a:endParaRPr lang="es-PE"/>
        </a:p>
      </dgm:t>
    </dgm:pt>
    <dgm:pt modelId="{6FB81ACC-FFF3-479A-B211-C1FC2F7FD790}" type="pres">
      <dgm:prSet presAssocID="{7D955BBA-578B-41A8-83ED-BF8CC714659E}" presName="hierChild1" presStyleCnt="0">
        <dgm:presLayoutVars>
          <dgm:orgChart val="1"/>
          <dgm:chPref val="1"/>
          <dgm:dir/>
          <dgm:animOne val="branch"/>
          <dgm:animLvl val="lvl"/>
          <dgm:resizeHandles/>
        </dgm:presLayoutVars>
      </dgm:prSet>
      <dgm:spPr/>
    </dgm:pt>
    <dgm:pt modelId="{3DFCA420-F932-44A4-97E5-6B8D8ABD3091}" type="pres">
      <dgm:prSet presAssocID="{D7E287AA-2B61-439A-9FA6-A4E770C51AC4}" presName="hierRoot1" presStyleCnt="0">
        <dgm:presLayoutVars>
          <dgm:hierBranch val="init"/>
        </dgm:presLayoutVars>
      </dgm:prSet>
      <dgm:spPr/>
    </dgm:pt>
    <dgm:pt modelId="{C1241CD2-212A-4625-971D-A944C93AE0CD}" type="pres">
      <dgm:prSet presAssocID="{D7E287AA-2B61-439A-9FA6-A4E770C51AC4}" presName="rootComposite1" presStyleCnt="0"/>
      <dgm:spPr/>
    </dgm:pt>
    <dgm:pt modelId="{C4F8AB58-F488-4F92-AB89-EDDAFD910796}" type="pres">
      <dgm:prSet presAssocID="{D7E287AA-2B61-439A-9FA6-A4E770C51AC4}" presName="rootText1" presStyleLbl="node0" presStyleIdx="0" presStyleCnt="1" custScaleX="143522" custScaleY="111706">
        <dgm:presLayoutVars>
          <dgm:chPref val="3"/>
        </dgm:presLayoutVars>
      </dgm:prSet>
      <dgm:spPr/>
    </dgm:pt>
    <dgm:pt modelId="{3F338295-8458-4F0D-9412-2E0E60CF8E2C}" type="pres">
      <dgm:prSet presAssocID="{D7E287AA-2B61-439A-9FA6-A4E770C51AC4}" presName="rootConnector1" presStyleLbl="node1" presStyleIdx="0" presStyleCnt="0"/>
      <dgm:spPr/>
    </dgm:pt>
    <dgm:pt modelId="{5EA43AC0-8178-4FA4-A99B-25295921FE9A}" type="pres">
      <dgm:prSet presAssocID="{D7E287AA-2B61-439A-9FA6-A4E770C51AC4}" presName="hierChild2" presStyleCnt="0"/>
      <dgm:spPr/>
    </dgm:pt>
    <dgm:pt modelId="{2C310562-B8DD-439B-9784-55D401914327}" type="pres">
      <dgm:prSet presAssocID="{CFD81242-63B6-4036-BD33-E36DADD9C9B1}" presName="Name64" presStyleLbl="parChTrans1D2" presStyleIdx="0" presStyleCnt="6"/>
      <dgm:spPr/>
    </dgm:pt>
    <dgm:pt modelId="{BFE21F82-2E76-43EA-B4F9-3FD985CA71DE}" type="pres">
      <dgm:prSet presAssocID="{2A969B6F-71A9-4B2C-BC5F-A0D9AB11EB64}" presName="hierRoot2" presStyleCnt="0">
        <dgm:presLayoutVars>
          <dgm:hierBranch val="init"/>
        </dgm:presLayoutVars>
      </dgm:prSet>
      <dgm:spPr/>
    </dgm:pt>
    <dgm:pt modelId="{EC5803DF-1CBF-4580-B8BD-F9A734DC95E2}" type="pres">
      <dgm:prSet presAssocID="{2A969B6F-71A9-4B2C-BC5F-A0D9AB11EB64}" presName="rootComposite" presStyleCnt="0"/>
      <dgm:spPr/>
    </dgm:pt>
    <dgm:pt modelId="{274655DE-7ECC-47F4-8C2B-64DB4F792419}" type="pres">
      <dgm:prSet presAssocID="{2A969B6F-71A9-4B2C-BC5F-A0D9AB11EB64}" presName="rootText" presStyleLbl="node2" presStyleIdx="0" presStyleCnt="6" custScaleX="327368">
        <dgm:presLayoutVars>
          <dgm:chPref val="3"/>
        </dgm:presLayoutVars>
      </dgm:prSet>
      <dgm:spPr/>
    </dgm:pt>
    <dgm:pt modelId="{B4177ACE-3E76-45A6-9E21-35DFD2C3C0E9}" type="pres">
      <dgm:prSet presAssocID="{2A969B6F-71A9-4B2C-BC5F-A0D9AB11EB64}" presName="rootConnector" presStyleLbl="node2" presStyleIdx="0" presStyleCnt="6"/>
      <dgm:spPr/>
    </dgm:pt>
    <dgm:pt modelId="{82514358-8262-486E-95FA-5C1E7A6A1124}" type="pres">
      <dgm:prSet presAssocID="{2A969B6F-71A9-4B2C-BC5F-A0D9AB11EB64}" presName="hierChild4" presStyleCnt="0"/>
      <dgm:spPr/>
    </dgm:pt>
    <dgm:pt modelId="{51AA0088-5573-44C7-A3BF-655D502259BA}" type="pres">
      <dgm:prSet presAssocID="{2A969B6F-71A9-4B2C-BC5F-A0D9AB11EB64}" presName="hierChild5" presStyleCnt="0"/>
      <dgm:spPr/>
    </dgm:pt>
    <dgm:pt modelId="{99745A3C-792C-4050-8677-524BA1474661}" type="pres">
      <dgm:prSet presAssocID="{67F8664A-BEDC-44DA-96A4-865B0BA6F3EE}" presName="Name64" presStyleLbl="parChTrans1D2" presStyleIdx="1" presStyleCnt="6"/>
      <dgm:spPr/>
    </dgm:pt>
    <dgm:pt modelId="{EED65438-7FE6-4270-99B8-128DB2E33F91}" type="pres">
      <dgm:prSet presAssocID="{736FD863-1A24-415D-92AE-83198179446C}" presName="hierRoot2" presStyleCnt="0">
        <dgm:presLayoutVars>
          <dgm:hierBranch val="init"/>
        </dgm:presLayoutVars>
      </dgm:prSet>
      <dgm:spPr/>
    </dgm:pt>
    <dgm:pt modelId="{6695570C-46C5-4B7F-9C83-474AFB9CCD98}" type="pres">
      <dgm:prSet presAssocID="{736FD863-1A24-415D-92AE-83198179446C}" presName="rootComposite" presStyleCnt="0"/>
      <dgm:spPr/>
    </dgm:pt>
    <dgm:pt modelId="{FE12803C-743C-405D-A78A-05A90E6270BB}" type="pres">
      <dgm:prSet presAssocID="{736FD863-1A24-415D-92AE-83198179446C}" presName="rootText" presStyleLbl="node2" presStyleIdx="1" presStyleCnt="6" custScaleX="327368">
        <dgm:presLayoutVars>
          <dgm:chPref val="3"/>
        </dgm:presLayoutVars>
      </dgm:prSet>
      <dgm:spPr/>
    </dgm:pt>
    <dgm:pt modelId="{7977D110-D221-42C7-9C21-A2832142907B}" type="pres">
      <dgm:prSet presAssocID="{736FD863-1A24-415D-92AE-83198179446C}" presName="rootConnector" presStyleLbl="node2" presStyleIdx="1" presStyleCnt="6"/>
      <dgm:spPr/>
    </dgm:pt>
    <dgm:pt modelId="{2C72DDAA-7429-45E1-A23A-7642010EE744}" type="pres">
      <dgm:prSet presAssocID="{736FD863-1A24-415D-92AE-83198179446C}" presName="hierChild4" presStyleCnt="0"/>
      <dgm:spPr/>
    </dgm:pt>
    <dgm:pt modelId="{90C0E7D4-02AE-4B89-A570-DABF87831D4D}" type="pres">
      <dgm:prSet presAssocID="{736FD863-1A24-415D-92AE-83198179446C}" presName="hierChild5" presStyleCnt="0"/>
      <dgm:spPr/>
    </dgm:pt>
    <dgm:pt modelId="{BD6D94BF-35A7-41D7-AC06-22BCA7A10835}" type="pres">
      <dgm:prSet presAssocID="{1467AA4B-C73F-480C-8F8E-3C37AB2881C8}" presName="Name64" presStyleLbl="parChTrans1D2" presStyleIdx="2" presStyleCnt="6"/>
      <dgm:spPr/>
    </dgm:pt>
    <dgm:pt modelId="{CCF55B10-3939-4892-A95A-5316ABB71D89}" type="pres">
      <dgm:prSet presAssocID="{A6E9CD7A-A2D1-4B7C-B8E9-B0C29965D2F1}" presName="hierRoot2" presStyleCnt="0">
        <dgm:presLayoutVars>
          <dgm:hierBranch val="init"/>
        </dgm:presLayoutVars>
      </dgm:prSet>
      <dgm:spPr/>
    </dgm:pt>
    <dgm:pt modelId="{DC185ADB-1528-4DD0-B3F7-69AC818D47CA}" type="pres">
      <dgm:prSet presAssocID="{A6E9CD7A-A2D1-4B7C-B8E9-B0C29965D2F1}" presName="rootComposite" presStyleCnt="0"/>
      <dgm:spPr/>
    </dgm:pt>
    <dgm:pt modelId="{C662313C-4C57-4E6B-AD1C-FDED52EDA784}" type="pres">
      <dgm:prSet presAssocID="{A6E9CD7A-A2D1-4B7C-B8E9-B0C29965D2F1}" presName="rootText" presStyleLbl="node2" presStyleIdx="2" presStyleCnt="6" custScaleX="327368">
        <dgm:presLayoutVars>
          <dgm:chPref val="3"/>
        </dgm:presLayoutVars>
      </dgm:prSet>
      <dgm:spPr/>
    </dgm:pt>
    <dgm:pt modelId="{971C6BCF-7285-42A2-9D8A-BE026AD50E28}" type="pres">
      <dgm:prSet presAssocID="{A6E9CD7A-A2D1-4B7C-B8E9-B0C29965D2F1}" presName="rootConnector" presStyleLbl="node2" presStyleIdx="2" presStyleCnt="6"/>
      <dgm:spPr/>
    </dgm:pt>
    <dgm:pt modelId="{B5044B00-8518-4767-8465-D749BBAB2564}" type="pres">
      <dgm:prSet presAssocID="{A6E9CD7A-A2D1-4B7C-B8E9-B0C29965D2F1}" presName="hierChild4" presStyleCnt="0"/>
      <dgm:spPr/>
    </dgm:pt>
    <dgm:pt modelId="{64C146E7-CD91-4227-835E-8E7F9A7EDE77}" type="pres">
      <dgm:prSet presAssocID="{A6E9CD7A-A2D1-4B7C-B8E9-B0C29965D2F1}" presName="hierChild5" presStyleCnt="0"/>
      <dgm:spPr/>
    </dgm:pt>
    <dgm:pt modelId="{98B7F299-EA7A-4032-A6BF-3EDEB3104AC0}" type="pres">
      <dgm:prSet presAssocID="{BACA7EA7-DEA7-4B11-B14C-08B6BFFFD9FA}" presName="Name64" presStyleLbl="parChTrans1D2" presStyleIdx="3" presStyleCnt="6"/>
      <dgm:spPr/>
    </dgm:pt>
    <dgm:pt modelId="{39705F81-7FDC-4C64-94FD-B503F0CA1723}" type="pres">
      <dgm:prSet presAssocID="{755DF93B-CCB9-42B0-AE56-AC4321488AEA}" presName="hierRoot2" presStyleCnt="0">
        <dgm:presLayoutVars>
          <dgm:hierBranch val="init"/>
        </dgm:presLayoutVars>
      </dgm:prSet>
      <dgm:spPr/>
    </dgm:pt>
    <dgm:pt modelId="{C0812937-0BF7-464B-A3C7-2381A20B257D}" type="pres">
      <dgm:prSet presAssocID="{755DF93B-CCB9-42B0-AE56-AC4321488AEA}" presName="rootComposite" presStyleCnt="0"/>
      <dgm:spPr/>
    </dgm:pt>
    <dgm:pt modelId="{DF5A1C63-3D8C-4E9A-90A9-6C9D50D7967C}" type="pres">
      <dgm:prSet presAssocID="{755DF93B-CCB9-42B0-AE56-AC4321488AEA}" presName="rootText" presStyleLbl="node2" presStyleIdx="3" presStyleCnt="6" custScaleX="327368">
        <dgm:presLayoutVars>
          <dgm:chPref val="3"/>
        </dgm:presLayoutVars>
      </dgm:prSet>
      <dgm:spPr/>
    </dgm:pt>
    <dgm:pt modelId="{AB1E483C-A11E-4164-ACE5-BAEF29656FA2}" type="pres">
      <dgm:prSet presAssocID="{755DF93B-CCB9-42B0-AE56-AC4321488AEA}" presName="rootConnector" presStyleLbl="node2" presStyleIdx="3" presStyleCnt="6"/>
      <dgm:spPr/>
    </dgm:pt>
    <dgm:pt modelId="{7C4085A9-25CB-4594-88F9-63C498C7B402}" type="pres">
      <dgm:prSet presAssocID="{755DF93B-CCB9-42B0-AE56-AC4321488AEA}" presName="hierChild4" presStyleCnt="0"/>
      <dgm:spPr/>
    </dgm:pt>
    <dgm:pt modelId="{B18447BC-5C52-4A9F-9B66-EF104C237B77}" type="pres">
      <dgm:prSet presAssocID="{755DF93B-CCB9-42B0-AE56-AC4321488AEA}" presName="hierChild5" presStyleCnt="0"/>
      <dgm:spPr/>
    </dgm:pt>
    <dgm:pt modelId="{C823A2CF-5CB0-49C2-8DDC-54A2EDBE0FE9}" type="pres">
      <dgm:prSet presAssocID="{935951F2-A10E-454A-A6B4-259257FCBECD}" presName="Name64" presStyleLbl="parChTrans1D2" presStyleIdx="4" presStyleCnt="6"/>
      <dgm:spPr/>
    </dgm:pt>
    <dgm:pt modelId="{C0BA1573-5AAA-4E70-824F-0A94FF133B15}" type="pres">
      <dgm:prSet presAssocID="{B7CB05F5-6BB0-4E37-B77D-D6FF7375CF57}" presName="hierRoot2" presStyleCnt="0">
        <dgm:presLayoutVars>
          <dgm:hierBranch val="init"/>
        </dgm:presLayoutVars>
      </dgm:prSet>
      <dgm:spPr/>
    </dgm:pt>
    <dgm:pt modelId="{1E0ED4A4-8C97-457A-B8D1-8551AD68FE0E}" type="pres">
      <dgm:prSet presAssocID="{B7CB05F5-6BB0-4E37-B77D-D6FF7375CF57}" presName="rootComposite" presStyleCnt="0"/>
      <dgm:spPr/>
    </dgm:pt>
    <dgm:pt modelId="{90E370B6-BFFA-477B-8230-5AFE547790F5}" type="pres">
      <dgm:prSet presAssocID="{B7CB05F5-6BB0-4E37-B77D-D6FF7375CF57}" presName="rootText" presStyleLbl="node2" presStyleIdx="4" presStyleCnt="6" custScaleX="327368">
        <dgm:presLayoutVars>
          <dgm:chPref val="3"/>
        </dgm:presLayoutVars>
      </dgm:prSet>
      <dgm:spPr/>
    </dgm:pt>
    <dgm:pt modelId="{9C7739A4-824C-4ADE-822D-94D171502B8B}" type="pres">
      <dgm:prSet presAssocID="{B7CB05F5-6BB0-4E37-B77D-D6FF7375CF57}" presName="rootConnector" presStyleLbl="node2" presStyleIdx="4" presStyleCnt="6"/>
      <dgm:spPr/>
    </dgm:pt>
    <dgm:pt modelId="{DB5A64B0-576B-4E41-ACFE-830CF1F8D11C}" type="pres">
      <dgm:prSet presAssocID="{B7CB05F5-6BB0-4E37-B77D-D6FF7375CF57}" presName="hierChild4" presStyleCnt="0"/>
      <dgm:spPr/>
    </dgm:pt>
    <dgm:pt modelId="{61E50AC6-31A0-4344-B1B6-0BD170847FC7}" type="pres">
      <dgm:prSet presAssocID="{B7CB05F5-6BB0-4E37-B77D-D6FF7375CF57}" presName="hierChild5" presStyleCnt="0"/>
      <dgm:spPr/>
    </dgm:pt>
    <dgm:pt modelId="{5D025F3D-086E-46E1-864D-88CE5336B652}" type="pres">
      <dgm:prSet presAssocID="{95F95D98-B29E-4B51-ADD0-96F941B995CB}" presName="Name64" presStyleLbl="parChTrans1D2" presStyleIdx="5" presStyleCnt="6"/>
      <dgm:spPr/>
    </dgm:pt>
    <dgm:pt modelId="{344291E5-CB29-4FC4-B563-7E66703FFA62}" type="pres">
      <dgm:prSet presAssocID="{831950CC-5AB8-4AFF-A14E-071AFEF7E2F1}" presName="hierRoot2" presStyleCnt="0">
        <dgm:presLayoutVars>
          <dgm:hierBranch val="init"/>
        </dgm:presLayoutVars>
      </dgm:prSet>
      <dgm:spPr/>
    </dgm:pt>
    <dgm:pt modelId="{33717445-F886-44C3-9004-BC674D4E85B3}" type="pres">
      <dgm:prSet presAssocID="{831950CC-5AB8-4AFF-A14E-071AFEF7E2F1}" presName="rootComposite" presStyleCnt="0"/>
      <dgm:spPr/>
    </dgm:pt>
    <dgm:pt modelId="{5DF5BEDB-9DB9-4C5E-BACD-83972B99ED41}" type="pres">
      <dgm:prSet presAssocID="{831950CC-5AB8-4AFF-A14E-071AFEF7E2F1}" presName="rootText" presStyleLbl="node2" presStyleIdx="5" presStyleCnt="6" custScaleX="327368">
        <dgm:presLayoutVars>
          <dgm:chPref val="3"/>
        </dgm:presLayoutVars>
      </dgm:prSet>
      <dgm:spPr/>
    </dgm:pt>
    <dgm:pt modelId="{A6C569F6-1090-4B50-A4F5-DCE053B8826E}" type="pres">
      <dgm:prSet presAssocID="{831950CC-5AB8-4AFF-A14E-071AFEF7E2F1}" presName="rootConnector" presStyleLbl="node2" presStyleIdx="5" presStyleCnt="6"/>
      <dgm:spPr/>
    </dgm:pt>
    <dgm:pt modelId="{23D0FEB7-9DC3-43C0-A40C-538263D8737A}" type="pres">
      <dgm:prSet presAssocID="{831950CC-5AB8-4AFF-A14E-071AFEF7E2F1}" presName="hierChild4" presStyleCnt="0"/>
      <dgm:spPr/>
    </dgm:pt>
    <dgm:pt modelId="{93974744-FEEB-4177-97EC-D8B10CA3BD93}" type="pres">
      <dgm:prSet presAssocID="{831950CC-5AB8-4AFF-A14E-071AFEF7E2F1}" presName="hierChild5" presStyleCnt="0"/>
      <dgm:spPr/>
    </dgm:pt>
    <dgm:pt modelId="{95BFD110-E86E-4BA9-969F-D4A77244C4EA}" type="pres">
      <dgm:prSet presAssocID="{D7E287AA-2B61-439A-9FA6-A4E770C51AC4}" presName="hierChild3" presStyleCnt="0"/>
      <dgm:spPr/>
    </dgm:pt>
  </dgm:ptLst>
  <dgm:cxnLst>
    <dgm:cxn modelId="{5BB89E03-9271-49B6-9FF0-AF59356CBA1D}" type="presOf" srcId="{755DF93B-CCB9-42B0-AE56-AC4321488AEA}" destId="{AB1E483C-A11E-4164-ACE5-BAEF29656FA2}" srcOrd="1" destOrd="0" presId="urn:microsoft.com/office/officeart/2009/3/layout/HorizontalOrganizationChart"/>
    <dgm:cxn modelId="{E107730C-97F3-4E25-95F9-C02C972D74AF}" type="presOf" srcId="{BACA7EA7-DEA7-4B11-B14C-08B6BFFFD9FA}" destId="{98B7F299-EA7A-4032-A6BF-3EDEB3104AC0}" srcOrd="0" destOrd="0" presId="urn:microsoft.com/office/officeart/2009/3/layout/HorizontalOrganizationChart"/>
    <dgm:cxn modelId="{B72D9717-088E-4A0E-B82E-A43F53121CD0}" type="presOf" srcId="{B7CB05F5-6BB0-4E37-B77D-D6FF7375CF57}" destId="{90E370B6-BFFA-477B-8230-5AFE547790F5}" srcOrd="0" destOrd="0" presId="urn:microsoft.com/office/officeart/2009/3/layout/HorizontalOrganizationChart"/>
    <dgm:cxn modelId="{0A5FC62F-5843-475C-90F9-F896BECCE7E4}" type="presOf" srcId="{831950CC-5AB8-4AFF-A14E-071AFEF7E2F1}" destId="{A6C569F6-1090-4B50-A4F5-DCE053B8826E}" srcOrd="1" destOrd="0" presId="urn:microsoft.com/office/officeart/2009/3/layout/HorizontalOrganizationChart"/>
    <dgm:cxn modelId="{45FEE52F-634B-4393-8B7A-B0C5597F5245}" type="presOf" srcId="{D7E287AA-2B61-439A-9FA6-A4E770C51AC4}" destId="{3F338295-8458-4F0D-9412-2E0E60CF8E2C}" srcOrd="1" destOrd="0" presId="urn:microsoft.com/office/officeart/2009/3/layout/HorizontalOrganizationChart"/>
    <dgm:cxn modelId="{FF263B31-46FB-44B0-9513-ACAD7CD331A3}" type="presOf" srcId="{2A969B6F-71A9-4B2C-BC5F-A0D9AB11EB64}" destId="{274655DE-7ECC-47F4-8C2B-64DB4F792419}" srcOrd="0" destOrd="0" presId="urn:microsoft.com/office/officeart/2009/3/layout/HorizontalOrganizationChart"/>
    <dgm:cxn modelId="{154BEE33-C128-4610-B979-73BABC827673}" type="presOf" srcId="{A6E9CD7A-A2D1-4B7C-B8E9-B0C29965D2F1}" destId="{971C6BCF-7285-42A2-9D8A-BE026AD50E28}" srcOrd="1" destOrd="0" presId="urn:microsoft.com/office/officeart/2009/3/layout/HorizontalOrganizationChart"/>
    <dgm:cxn modelId="{7F29EF3B-17F6-41C3-84DB-F89C09AA0182}" srcId="{D7E287AA-2B61-439A-9FA6-A4E770C51AC4}" destId="{831950CC-5AB8-4AFF-A14E-071AFEF7E2F1}" srcOrd="5" destOrd="0" parTransId="{95F95D98-B29E-4B51-ADD0-96F941B995CB}" sibTransId="{B9CDCCD6-C1BD-44C1-96DC-719004C82FD3}"/>
    <dgm:cxn modelId="{7F574840-364E-4CD5-8C2F-7C4887E6662B}" type="presOf" srcId="{1467AA4B-C73F-480C-8F8E-3C37AB2881C8}" destId="{BD6D94BF-35A7-41D7-AC06-22BCA7A10835}" srcOrd="0" destOrd="0" presId="urn:microsoft.com/office/officeart/2009/3/layout/HorizontalOrganizationChart"/>
    <dgm:cxn modelId="{AC87675E-452E-4C80-98AE-24D15C42DF61}" type="presOf" srcId="{67F8664A-BEDC-44DA-96A4-865B0BA6F3EE}" destId="{99745A3C-792C-4050-8677-524BA1474661}" srcOrd="0" destOrd="0" presId="urn:microsoft.com/office/officeart/2009/3/layout/HorizontalOrganizationChart"/>
    <dgm:cxn modelId="{376E0869-CEFA-4AAD-B0BB-9B4E2E293BFF}" srcId="{D7E287AA-2B61-439A-9FA6-A4E770C51AC4}" destId="{A6E9CD7A-A2D1-4B7C-B8E9-B0C29965D2F1}" srcOrd="2" destOrd="0" parTransId="{1467AA4B-C73F-480C-8F8E-3C37AB2881C8}" sibTransId="{6528BEBD-2CFD-4FC7-AE3D-790A85B23E6E}"/>
    <dgm:cxn modelId="{8FDBFD54-DC85-46F1-82F7-137D8A182A31}" type="presOf" srcId="{7D955BBA-578B-41A8-83ED-BF8CC714659E}" destId="{6FB81ACC-FFF3-479A-B211-C1FC2F7FD790}" srcOrd="0" destOrd="0" presId="urn:microsoft.com/office/officeart/2009/3/layout/HorizontalOrganizationChart"/>
    <dgm:cxn modelId="{C9CE6E57-4BB7-496D-9E96-323931FABF33}" type="presOf" srcId="{95F95D98-B29E-4B51-ADD0-96F941B995CB}" destId="{5D025F3D-086E-46E1-864D-88CE5336B652}" srcOrd="0" destOrd="0" presId="urn:microsoft.com/office/officeart/2009/3/layout/HorizontalOrganizationChart"/>
    <dgm:cxn modelId="{7E0A7379-40ED-4AB4-AA04-D0D416F62FFD}" type="presOf" srcId="{D7E287AA-2B61-439A-9FA6-A4E770C51AC4}" destId="{C4F8AB58-F488-4F92-AB89-EDDAFD910796}" srcOrd="0" destOrd="0" presId="urn:microsoft.com/office/officeart/2009/3/layout/HorizontalOrganizationChart"/>
    <dgm:cxn modelId="{630F188B-9727-4E3D-B699-E8205A59F175}" type="presOf" srcId="{736FD863-1A24-415D-92AE-83198179446C}" destId="{7977D110-D221-42C7-9C21-A2832142907B}" srcOrd="1" destOrd="0" presId="urn:microsoft.com/office/officeart/2009/3/layout/HorizontalOrganizationChart"/>
    <dgm:cxn modelId="{51125091-8F01-4697-8D0B-CC56D8C9EEC9}" type="presOf" srcId="{A6E9CD7A-A2D1-4B7C-B8E9-B0C29965D2F1}" destId="{C662313C-4C57-4E6B-AD1C-FDED52EDA784}" srcOrd="0" destOrd="0" presId="urn:microsoft.com/office/officeart/2009/3/layout/HorizontalOrganizationChart"/>
    <dgm:cxn modelId="{0A3DE098-438C-4D53-ADF8-87C665ACFD36}" srcId="{D7E287AA-2B61-439A-9FA6-A4E770C51AC4}" destId="{755DF93B-CCB9-42B0-AE56-AC4321488AEA}" srcOrd="3" destOrd="0" parTransId="{BACA7EA7-DEA7-4B11-B14C-08B6BFFFD9FA}" sibTransId="{6781508E-A6A9-4F48-BEE6-9D9AE20F15EF}"/>
    <dgm:cxn modelId="{DA6E98B3-55DE-4626-A2D9-CEDA331F7E1C}" type="presOf" srcId="{CFD81242-63B6-4036-BD33-E36DADD9C9B1}" destId="{2C310562-B8DD-439B-9784-55D401914327}" srcOrd="0" destOrd="0" presId="urn:microsoft.com/office/officeart/2009/3/layout/HorizontalOrganizationChart"/>
    <dgm:cxn modelId="{09BB1FCB-3BF0-428B-AD30-3B6FEC0BF50C}" type="presOf" srcId="{2A969B6F-71A9-4B2C-BC5F-A0D9AB11EB64}" destId="{B4177ACE-3E76-45A6-9E21-35DFD2C3C0E9}" srcOrd="1" destOrd="0" presId="urn:microsoft.com/office/officeart/2009/3/layout/HorizontalOrganizationChart"/>
    <dgm:cxn modelId="{3692CDCB-4EBB-4513-ABF4-B9AD77E85840}" type="presOf" srcId="{B7CB05F5-6BB0-4E37-B77D-D6FF7375CF57}" destId="{9C7739A4-824C-4ADE-822D-94D171502B8B}" srcOrd="1" destOrd="0" presId="urn:microsoft.com/office/officeart/2009/3/layout/HorizontalOrganizationChart"/>
    <dgm:cxn modelId="{CFFB66D3-8ADB-4579-9E20-D63C145E6F4A}" type="presOf" srcId="{755DF93B-CCB9-42B0-AE56-AC4321488AEA}" destId="{DF5A1C63-3D8C-4E9A-90A9-6C9D50D7967C}" srcOrd="0" destOrd="0" presId="urn:microsoft.com/office/officeart/2009/3/layout/HorizontalOrganizationChart"/>
    <dgm:cxn modelId="{F81D05E3-9C5F-4D99-A7A2-F3C401C7F5FD}" srcId="{D7E287AA-2B61-439A-9FA6-A4E770C51AC4}" destId="{B7CB05F5-6BB0-4E37-B77D-D6FF7375CF57}" srcOrd="4" destOrd="0" parTransId="{935951F2-A10E-454A-A6B4-259257FCBECD}" sibTransId="{8CD26C34-0043-486B-949C-6F7EDA4996DC}"/>
    <dgm:cxn modelId="{497D3FE7-7828-4962-9A32-595A88EC0F4A}" type="presOf" srcId="{935951F2-A10E-454A-A6B4-259257FCBECD}" destId="{C823A2CF-5CB0-49C2-8DDC-54A2EDBE0FE9}" srcOrd="0" destOrd="0" presId="urn:microsoft.com/office/officeart/2009/3/layout/HorizontalOrganizationChart"/>
    <dgm:cxn modelId="{958695EA-8D6C-47A7-86B7-70431FED6E82}" type="presOf" srcId="{736FD863-1A24-415D-92AE-83198179446C}" destId="{FE12803C-743C-405D-A78A-05A90E6270BB}" srcOrd="0" destOrd="0" presId="urn:microsoft.com/office/officeart/2009/3/layout/HorizontalOrganizationChart"/>
    <dgm:cxn modelId="{039336ED-9A64-4541-996F-E9BAC4094A56}" srcId="{D7E287AA-2B61-439A-9FA6-A4E770C51AC4}" destId="{2A969B6F-71A9-4B2C-BC5F-A0D9AB11EB64}" srcOrd="0" destOrd="0" parTransId="{CFD81242-63B6-4036-BD33-E36DADD9C9B1}" sibTransId="{32C9A230-0575-4060-8F88-8D6574C17926}"/>
    <dgm:cxn modelId="{772070F5-1E7C-4FCE-BC49-44A06A61854B}" srcId="{7D955BBA-578B-41A8-83ED-BF8CC714659E}" destId="{D7E287AA-2B61-439A-9FA6-A4E770C51AC4}" srcOrd="0" destOrd="0" parTransId="{3B8181DF-96A8-4CB2-AAA7-74727D0318B8}" sibTransId="{E78DBA4E-38EF-44FE-8ACC-807E81B3230A}"/>
    <dgm:cxn modelId="{C3173FF7-3748-451E-B2DE-C5CAD7E9D9C3}" srcId="{D7E287AA-2B61-439A-9FA6-A4E770C51AC4}" destId="{736FD863-1A24-415D-92AE-83198179446C}" srcOrd="1" destOrd="0" parTransId="{67F8664A-BEDC-44DA-96A4-865B0BA6F3EE}" sibTransId="{B81A4E15-66D4-4B3B-815A-7124944DE991}"/>
    <dgm:cxn modelId="{C2CA34FF-36D8-4C30-AFBA-123F1E30875C}" type="presOf" srcId="{831950CC-5AB8-4AFF-A14E-071AFEF7E2F1}" destId="{5DF5BEDB-9DB9-4C5E-BACD-83972B99ED41}" srcOrd="0" destOrd="0" presId="urn:microsoft.com/office/officeart/2009/3/layout/HorizontalOrganizationChart"/>
    <dgm:cxn modelId="{F3401420-E352-4703-B7D8-462963DC5640}" type="presParOf" srcId="{6FB81ACC-FFF3-479A-B211-C1FC2F7FD790}" destId="{3DFCA420-F932-44A4-97E5-6B8D8ABD3091}" srcOrd="0" destOrd="0" presId="urn:microsoft.com/office/officeart/2009/3/layout/HorizontalOrganizationChart"/>
    <dgm:cxn modelId="{95860A09-A664-4C5B-9005-DC56B7B26341}" type="presParOf" srcId="{3DFCA420-F932-44A4-97E5-6B8D8ABD3091}" destId="{C1241CD2-212A-4625-971D-A944C93AE0CD}" srcOrd="0" destOrd="0" presId="urn:microsoft.com/office/officeart/2009/3/layout/HorizontalOrganizationChart"/>
    <dgm:cxn modelId="{A7C28C16-42D5-4700-B9E3-2999C1B47100}" type="presParOf" srcId="{C1241CD2-212A-4625-971D-A944C93AE0CD}" destId="{C4F8AB58-F488-4F92-AB89-EDDAFD910796}" srcOrd="0" destOrd="0" presId="urn:microsoft.com/office/officeart/2009/3/layout/HorizontalOrganizationChart"/>
    <dgm:cxn modelId="{19832CAD-66CB-4D0B-BC02-60C10C941293}" type="presParOf" srcId="{C1241CD2-212A-4625-971D-A944C93AE0CD}" destId="{3F338295-8458-4F0D-9412-2E0E60CF8E2C}" srcOrd="1" destOrd="0" presId="urn:microsoft.com/office/officeart/2009/3/layout/HorizontalOrganizationChart"/>
    <dgm:cxn modelId="{DC987411-24D1-430B-A9DC-9006A02FC864}" type="presParOf" srcId="{3DFCA420-F932-44A4-97E5-6B8D8ABD3091}" destId="{5EA43AC0-8178-4FA4-A99B-25295921FE9A}" srcOrd="1" destOrd="0" presId="urn:microsoft.com/office/officeart/2009/3/layout/HorizontalOrganizationChart"/>
    <dgm:cxn modelId="{BC537B44-FB35-4B6B-A66A-217E9158C494}" type="presParOf" srcId="{5EA43AC0-8178-4FA4-A99B-25295921FE9A}" destId="{2C310562-B8DD-439B-9784-55D401914327}" srcOrd="0" destOrd="0" presId="urn:microsoft.com/office/officeart/2009/3/layout/HorizontalOrganizationChart"/>
    <dgm:cxn modelId="{9FE663D2-2E06-43E2-A0B3-3D3E2490F204}" type="presParOf" srcId="{5EA43AC0-8178-4FA4-A99B-25295921FE9A}" destId="{BFE21F82-2E76-43EA-B4F9-3FD985CA71DE}" srcOrd="1" destOrd="0" presId="urn:microsoft.com/office/officeart/2009/3/layout/HorizontalOrganizationChart"/>
    <dgm:cxn modelId="{00CFA008-6861-4330-BC25-F1B58A976D0D}" type="presParOf" srcId="{BFE21F82-2E76-43EA-B4F9-3FD985CA71DE}" destId="{EC5803DF-1CBF-4580-B8BD-F9A734DC95E2}" srcOrd="0" destOrd="0" presId="urn:microsoft.com/office/officeart/2009/3/layout/HorizontalOrganizationChart"/>
    <dgm:cxn modelId="{2935F962-FC1E-439D-BD53-A0DDE6E9CEF4}" type="presParOf" srcId="{EC5803DF-1CBF-4580-B8BD-F9A734DC95E2}" destId="{274655DE-7ECC-47F4-8C2B-64DB4F792419}" srcOrd="0" destOrd="0" presId="urn:microsoft.com/office/officeart/2009/3/layout/HorizontalOrganizationChart"/>
    <dgm:cxn modelId="{72863C32-D389-4343-A332-AA988629292E}" type="presParOf" srcId="{EC5803DF-1CBF-4580-B8BD-F9A734DC95E2}" destId="{B4177ACE-3E76-45A6-9E21-35DFD2C3C0E9}" srcOrd="1" destOrd="0" presId="urn:microsoft.com/office/officeart/2009/3/layout/HorizontalOrganizationChart"/>
    <dgm:cxn modelId="{28AD9F3E-F7CD-4977-AEF3-6ACD2B8E31CC}" type="presParOf" srcId="{BFE21F82-2E76-43EA-B4F9-3FD985CA71DE}" destId="{82514358-8262-486E-95FA-5C1E7A6A1124}" srcOrd="1" destOrd="0" presId="urn:microsoft.com/office/officeart/2009/3/layout/HorizontalOrganizationChart"/>
    <dgm:cxn modelId="{7E4FE4F1-4356-4EC6-8455-EC711787706A}" type="presParOf" srcId="{BFE21F82-2E76-43EA-B4F9-3FD985CA71DE}" destId="{51AA0088-5573-44C7-A3BF-655D502259BA}" srcOrd="2" destOrd="0" presId="urn:microsoft.com/office/officeart/2009/3/layout/HorizontalOrganizationChart"/>
    <dgm:cxn modelId="{8FE2F623-77CB-4679-81A8-5B5D4B0D678A}" type="presParOf" srcId="{5EA43AC0-8178-4FA4-A99B-25295921FE9A}" destId="{99745A3C-792C-4050-8677-524BA1474661}" srcOrd="2" destOrd="0" presId="urn:microsoft.com/office/officeart/2009/3/layout/HorizontalOrganizationChart"/>
    <dgm:cxn modelId="{585DDA72-8FA6-4826-8AF8-32C33197FEA1}" type="presParOf" srcId="{5EA43AC0-8178-4FA4-A99B-25295921FE9A}" destId="{EED65438-7FE6-4270-99B8-128DB2E33F91}" srcOrd="3" destOrd="0" presId="urn:microsoft.com/office/officeart/2009/3/layout/HorizontalOrganizationChart"/>
    <dgm:cxn modelId="{FAEC9958-954D-4948-87B7-6A103F7DD699}" type="presParOf" srcId="{EED65438-7FE6-4270-99B8-128DB2E33F91}" destId="{6695570C-46C5-4B7F-9C83-474AFB9CCD98}" srcOrd="0" destOrd="0" presId="urn:microsoft.com/office/officeart/2009/3/layout/HorizontalOrganizationChart"/>
    <dgm:cxn modelId="{E772F126-40EE-4FF8-A136-FEF27014D3E5}" type="presParOf" srcId="{6695570C-46C5-4B7F-9C83-474AFB9CCD98}" destId="{FE12803C-743C-405D-A78A-05A90E6270BB}" srcOrd="0" destOrd="0" presId="urn:microsoft.com/office/officeart/2009/3/layout/HorizontalOrganizationChart"/>
    <dgm:cxn modelId="{58C79EBF-AA26-492A-9ABF-E459F187D02A}" type="presParOf" srcId="{6695570C-46C5-4B7F-9C83-474AFB9CCD98}" destId="{7977D110-D221-42C7-9C21-A2832142907B}" srcOrd="1" destOrd="0" presId="urn:microsoft.com/office/officeart/2009/3/layout/HorizontalOrganizationChart"/>
    <dgm:cxn modelId="{63BBFD40-8EB1-441C-992F-52FA20B044B4}" type="presParOf" srcId="{EED65438-7FE6-4270-99B8-128DB2E33F91}" destId="{2C72DDAA-7429-45E1-A23A-7642010EE744}" srcOrd="1" destOrd="0" presId="urn:microsoft.com/office/officeart/2009/3/layout/HorizontalOrganizationChart"/>
    <dgm:cxn modelId="{29BF4D95-F992-47F7-8EFE-C843EEBB1917}" type="presParOf" srcId="{EED65438-7FE6-4270-99B8-128DB2E33F91}" destId="{90C0E7D4-02AE-4B89-A570-DABF87831D4D}" srcOrd="2" destOrd="0" presId="urn:microsoft.com/office/officeart/2009/3/layout/HorizontalOrganizationChart"/>
    <dgm:cxn modelId="{B22D3830-AA3E-4165-ABDA-223CB7157276}" type="presParOf" srcId="{5EA43AC0-8178-4FA4-A99B-25295921FE9A}" destId="{BD6D94BF-35A7-41D7-AC06-22BCA7A10835}" srcOrd="4" destOrd="0" presId="urn:microsoft.com/office/officeart/2009/3/layout/HorizontalOrganizationChart"/>
    <dgm:cxn modelId="{4B3463C1-08EE-4564-A864-2A0AB410D3C7}" type="presParOf" srcId="{5EA43AC0-8178-4FA4-A99B-25295921FE9A}" destId="{CCF55B10-3939-4892-A95A-5316ABB71D89}" srcOrd="5" destOrd="0" presId="urn:microsoft.com/office/officeart/2009/3/layout/HorizontalOrganizationChart"/>
    <dgm:cxn modelId="{A82A66E6-4ACA-45A9-B885-B3A48D147C05}" type="presParOf" srcId="{CCF55B10-3939-4892-A95A-5316ABB71D89}" destId="{DC185ADB-1528-4DD0-B3F7-69AC818D47CA}" srcOrd="0" destOrd="0" presId="urn:microsoft.com/office/officeart/2009/3/layout/HorizontalOrganizationChart"/>
    <dgm:cxn modelId="{3422E72B-1E47-4028-9D14-8331AB50D4F1}" type="presParOf" srcId="{DC185ADB-1528-4DD0-B3F7-69AC818D47CA}" destId="{C662313C-4C57-4E6B-AD1C-FDED52EDA784}" srcOrd="0" destOrd="0" presId="urn:microsoft.com/office/officeart/2009/3/layout/HorizontalOrganizationChart"/>
    <dgm:cxn modelId="{8AAD712B-F209-4D41-B175-AC2588449CAF}" type="presParOf" srcId="{DC185ADB-1528-4DD0-B3F7-69AC818D47CA}" destId="{971C6BCF-7285-42A2-9D8A-BE026AD50E28}" srcOrd="1" destOrd="0" presId="urn:microsoft.com/office/officeart/2009/3/layout/HorizontalOrganizationChart"/>
    <dgm:cxn modelId="{7F61ADBC-633A-41C7-B153-20934677A87F}" type="presParOf" srcId="{CCF55B10-3939-4892-A95A-5316ABB71D89}" destId="{B5044B00-8518-4767-8465-D749BBAB2564}" srcOrd="1" destOrd="0" presId="urn:microsoft.com/office/officeart/2009/3/layout/HorizontalOrganizationChart"/>
    <dgm:cxn modelId="{BE3D444C-E191-4F80-9DB3-128A2F1A8AB9}" type="presParOf" srcId="{CCF55B10-3939-4892-A95A-5316ABB71D89}" destId="{64C146E7-CD91-4227-835E-8E7F9A7EDE77}" srcOrd="2" destOrd="0" presId="urn:microsoft.com/office/officeart/2009/3/layout/HorizontalOrganizationChart"/>
    <dgm:cxn modelId="{8451A265-3BD6-4487-9661-1531631A807E}" type="presParOf" srcId="{5EA43AC0-8178-4FA4-A99B-25295921FE9A}" destId="{98B7F299-EA7A-4032-A6BF-3EDEB3104AC0}" srcOrd="6" destOrd="0" presId="urn:microsoft.com/office/officeart/2009/3/layout/HorizontalOrganizationChart"/>
    <dgm:cxn modelId="{025AE8C2-450B-4984-8529-2AEB706276A9}" type="presParOf" srcId="{5EA43AC0-8178-4FA4-A99B-25295921FE9A}" destId="{39705F81-7FDC-4C64-94FD-B503F0CA1723}" srcOrd="7" destOrd="0" presId="urn:microsoft.com/office/officeart/2009/3/layout/HorizontalOrganizationChart"/>
    <dgm:cxn modelId="{51431ACE-E3E6-4A36-9E66-2382D73FD201}" type="presParOf" srcId="{39705F81-7FDC-4C64-94FD-B503F0CA1723}" destId="{C0812937-0BF7-464B-A3C7-2381A20B257D}" srcOrd="0" destOrd="0" presId="urn:microsoft.com/office/officeart/2009/3/layout/HorizontalOrganizationChart"/>
    <dgm:cxn modelId="{DBA3B9CD-A147-4823-8686-C7A7106BA500}" type="presParOf" srcId="{C0812937-0BF7-464B-A3C7-2381A20B257D}" destId="{DF5A1C63-3D8C-4E9A-90A9-6C9D50D7967C}" srcOrd="0" destOrd="0" presId="urn:microsoft.com/office/officeart/2009/3/layout/HorizontalOrganizationChart"/>
    <dgm:cxn modelId="{D9C76367-442D-433C-948F-F794912676B1}" type="presParOf" srcId="{C0812937-0BF7-464B-A3C7-2381A20B257D}" destId="{AB1E483C-A11E-4164-ACE5-BAEF29656FA2}" srcOrd="1" destOrd="0" presId="urn:microsoft.com/office/officeart/2009/3/layout/HorizontalOrganizationChart"/>
    <dgm:cxn modelId="{08E0BD33-028E-4DF2-9473-299DDB49BAC1}" type="presParOf" srcId="{39705F81-7FDC-4C64-94FD-B503F0CA1723}" destId="{7C4085A9-25CB-4594-88F9-63C498C7B402}" srcOrd="1" destOrd="0" presId="urn:microsoft.com/office/officeart/2009/3/layout/HorizontalOrganizationChart"/>
    <dgm:cxn modelId="{287C6F45-3F29-4C8E-BA0A-D6817A0A4914}" type="presParOf" srcId="{39705F81-7FDC-4C64-94FD-B503F0CA1723}" destId="{B18447BC-5C52-4A9F-9B66-EF104C237B77}" srcOrd="2" destOrd="0" presId="urn:microsoft.com/office/officeart/2009/3/layout/HorizontalOrganizationChart"/>
    <dgm:cxn modelId="{AFA416E6-C4A2-4635-A417-0BB71099216E}" type="presParOf" srcId="{5EA43AC0-8178-4FA4-A99B-25295921FE9A}" destId="{C823A2CF-5CB0-49C2-8DDC-54A2EDBE0FE9}" srcOrd="8" destOrd="0" presId="urn:microsoft.com/office/officeart/2009/3/layout/HorizontalOrganizationChart"/>
    <dgm:cxn modelId="{A6777397-0041-4434-86A3-C2D0BD9FB126}" type="presParOf" srcId="{5EA43AC0-8178-4FA4-A99B-25295921FE9A}" destId="{C0BA1573-5AAA-4E70-824F-0A94FF133B15}" srcOrd="9" destOrd="0" presId="urn:microsoft.com/office/officeart/2009/3/layout/HorizontalOrganizationChart"/>
    <dgm:cxn modelId="{DC9FF4D0-8BD1-4577-A54C-F99B4CA9308D}" type="presParOf" srcId="{C0BA1573-5AAA-4E70-824F-0A94FF133B15}" destId="{1E0ED4A4-8C97-457A-B8D1-8551AD68FE0E}" srcOrd="0" destOrd="0" presId="urn:microsoft.com/office/officeart/2009/3/layout/HorizontalOrganizationChart"/>
    <dgm:cxn modelId="{C978243B-D8A9-4379-A9A6-8D487790C16B}" type="presParOf" srcId="{1E0ED4A4-8C97-457A-B8D1-8551AD68FE0E}" destId="{90E370B6-BFFA-477B-8230-5AFE547790F5}" srcOrd="0" destOrd="0" presId="urn:microsoft.com/office/officeart/2009/3/layout/HorizontalOrganizationChart"/>
    <dgm:cxn modelId="{44701CCD-851F-4488-AC7A-91DEBF6F07BD}" type="presParOf" srcId="{1E0ED4A4-8C97-457A-B8D1-8551AD68FE0E}" destId="{9C7739A4-824C-4ADE-822D-94D171502B8B}" srcOrd="1" destOrd="0" presId="urn:microsoft.com/office/officeart/2009/3/layout/HorizontalOrganizationChart"/>
    <dgm:cxn modelId="{9190EBF3-3D8E-468B-AADB-799AEDE2454C}" type="presParOf" srcId="{C0BA1573-5AAA-4E70-824F-0A94FF133B15}" destId="{DB5A64B0-576B-4E41-ACFE-830CF1F8D11C}" srcOrd="1" destOrd="0" presId="urn:microsoft.com/office/officeart/2009/3/layout/HorizontalOrganizationChart"/>
    <dgm:cxn modelId="{9FCC8E9F-3B81-43A3-819B-4FE33D91BC88}" type="presParOf" srcId="{C0BA1573-5AAA-4E70-824F-0A94FF133B15}" destId="{61E50AC6-31A0-4344-B1B6-0BD170847FC7}" srcOrd="2" destOrd="0" presId="urn:microsoft.com/office/officeart/2009/3/layout/HorizontalOrganizationChart"/>
    <dgm:cxn modelId="{AAE2A96A-00F7-4EC2-954A-3F4AEC34C89C}" type="presParOf" srcId="{5EA43AC0-8178-4FA4-A99B-25295921FE9A}" destId="{5D025F3D-086E-46E1-864D-88CE5336B652}" srcOrd="10" destOrd="0" presId="urn:microsoft.com/office/officeart/2009/3/layout/HorizontalOrganizationChart"/>
    <dgm:cxn modelId="{6BAB1DFF-FD1D-445A-852D-65AEA53173A6}" type="presParOf" srcId="{5EA43AC0-8178-4FA4-A99B-25295921FE9A}" destId="{344291E5-CB29-4FC4-B563-7E66703FFA62}" srcOrd="11" destOrd="0" presId="urn:microsoft.com/office/officeart/2009/3/layout/HorizontalOrganizationChart"/>
    <dgm:cxn modelId="{EB99FA28-6AB8-4F51-9F8C-22DE2B840D1F}" type="presParOf" srcId="{344291E5-CB29-4FC4-B563-7E66703FFA62}" destId="{33717445-F886-44C3-9004-BC674D4E85B3}" srcOrd="0" destOrd="0" presId="urn:microsoft.com/office/officeart/2009/3/layout/HorizontalOrganizationChart"/>
    <dgm:cxn modelId="{915F760E-1243-4AE1-B8D1-D2030C2B013D}" type="presParOf" srcId="{33717445-F886-44C3-9004-BC674D4E85B3}" destId="{5DF5BEDB-9DB9-4C5E-BACD-83972B99ED41}" srcOrd="0" destOrd="0" presId="urn:microsoft.com/office/officeart/2009/3/layout/HorizontalOrganizationChart"/>
    <dgm:cxn modelId="{28C5501C-1EDE-4A8E-88DF-A606F9C11054}" type="presParOf" srcId="{33717445-F886-44C3-9004-BC674D4E85B3}" destId="{A6C569F6-1090-4B50-A4F5-DCE053B8826E}" srcOrd="1" destOrd="0" presId="urn:microsoft.com/office/officeart/2009/3/layout/HorizontalOrganizationChart"/>
    <dgm:cxn modelId="{989B739E-9511-43A3-BF37-C80AF1CDB45E}" type="presParOf" srcId="{344291E5-CB29-4FC4-B563-7E66703FFA62}" destId="{23D0FEB7-9DC3-43C0-A40C-538263D8737A}" srcOrd="1" destOrd="0" presId="urn:microsoft.com/office/officeart/2009/3/layout/HorizontalOrganizationChart"/>
    <dgm:cxn modelId="{84F11FD4-1391-4742-ACE2-D4237C3296C7}" type="presParOf" srcId="{344291E5-CB29-4FC4-B563-7E66703FFA62}" destId="{93974744-FEEB-4177-97EC-D8B10CA3BD93}" srcOrd="2" destOrd="0" presId="urn:microsoft.com/office/officeart/2009/3/layout/HorizontalOrganizationChart"/>
    <dgm:cxn modelId="{5699FE94-3F36-4A7A-A493-826F42E845A9}" type="presParOf" srcId="{3DFCA420-F932-44A4-97E5-6B8D8ABD3091}" destId="{95BFD110-E86E-4BA9-969F-D4A77244C4EA}"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3B849E-32C7-4D68-B9A8-86C529A303E6}" type="doc">
      <dgm:prSet loTypeId="urn:microsoft.com/office/officeart/2009/3/layout/HorizontalOrganizationChart" loCatId="hierarchy" qsTypeId="urn:microsoft.com/office/officeart/2005/8/quickstyle/simple1" qsCatId="simple" csTypeId="urn:microsoft.com/office/officeart/2005/8/colors/accent0_1" csCatId="mainScheme" phldr="1"/>
      <dgm:spPr/>
      <dgm:t>
        <a:bodyPr/>
        <a:lstStyle/>
        <a:p>
          <a:endParaRPr lang="es-PE"/>
        </a:p>
      </dgm:t>
    </dgm:pt>
    <dgm:pt modelId="{CB082BB0-925C-425C-B014-2C36B84069C0}">
      <dgm:prSet/>
      <dgm:spPr/>
      <dgm:t>
        <a:bodyPr/>
        <a:lstStyle/>
        <a:p>
          <a:r>
            <a:rPr lang="es-MX" b="0" i="0" dirty="0"/>
            <a:t>Son requisitos de validez de los actos administrativos:</a:t>
          </a:r>
          <a:endParaRPr lang="es-PE" dirty="0"/>
        </a:p>
      </dgm:t>
    </dgm:pt>
    <dgm:pt modelId="{22DB5F94-0B6E-4A40-A7E4-A2760E3C71FE}" type="parTrans" cxnId="{CD6C2EFA-86DD-40E6-9657-4043C6AA21EE}">
      <dgm:prSet/>
      <dgm:spPr/>
      <dgm:t>
        <a:bodyPr/>
        <a:lstStyle/>
        <a:p>
          <a:endParaRPr lang="es-PE"/>
        </a:p>
      </dgm:t>
    </dgm:pt>
    <dgm:pt modelId="{466328F6-40CE-465C-8B24-1AE66C0FB418}" type="sibTrans" cxnId="{CD6C2EFA-86DD-40E6-9657-4043C6AA21EE}">
      <dgm:prSet/>
      <dgm:spPr/>
      <dgm:t>
        <a:bodyPr/>
        <a:lstStyle/>
        <a:p>
          <a:endParaRPr lang="es-PE"/>
        </a:p>
      </dgm:t>
    </dgm:pt>
    <dgm:pt modelId="{E0E5E028-F942-40FB-AD49-B54E6D641656}">
      <dgm:prSet/>
      <dgm:spPr/>
      <dgm:t>
        <a:bodyPr/>
        <a:lstStyle/>
        <a:p>
          <a:r>
            <a:rPr lang="es-MX" b="1" i="0" dirty="0"/>
            <a:t>1. Competencia. </a:t>
          </a:r>
          <a:r>
            <a:rPr lang="es-MX" b="0" i="0" dirty="0"/>
            <a:t>Ser emitido por el órgano facultado en razón de la materia, territorio, grado, tiempo o cuantía.</a:t>
          </a:r>
          <a:endParaRPr lang="es-PE" dirty="0"/>
        </a:p>
      </dgm:t>
    </dgm:pt>
    <dgm:pt modelId="{1C08AFA9-C42E-449D-A76A-074B65D568D5}" type="parTrans" cxnId="{C34166BC-FDBC-46B0-8DF0-7AC518831386}">
      <dgm:prSet/>
      <dgm:spPr/>
      <dgm:t>
        <a:bodyPr/>
        <a:lstStyle/>
        <a:p>
          <a:endParaRPr lang="es-PE"/>
        </a:p>
      </dgm:t>
    </dgm:pt>
    <dgm:pt modelId="{A59C4A64-1F4A-41F8-A9ED-BE7ECB1AFE01}" type="sibTrans" cxnId="{C34166BC-FDBC-46B0-8DF0-7AC518831386}">
      <dgm:prSet/>
      <dgm:spPr/>
      <dgm:t>
        <a:bodyPr/>
        <a:lstStyle/>
        <a:p>
          <a:endParaRPr lang="es-PE"/>
        </a:p>
      </dgm:t>
    </dgm:pt>
    <dgm:pt modelId="{FDCAB82E-3961-45ED-85DE-2284DC250926}">
      <dgm:prSet/>
      <dgm:spPr/>
      <dgm:t>
        <a:bodyPr/>
        <a:lstStyle/>
        <a:p>
          <a:r>
            <a:rPr lang="es-MX" b="1" i="0" dirty="0"/>
            <a:t>2. Objeto o contenido. </a:t>
          </a:r>
          <a:r>
            <a:rPr lang="es-MX" b="0" i="0" dirty="0"/>
            <a:t>Deben expresar su respectivo objeto, determinando inequívocamente sus efectos jurídicos. </a:t>
          </a:r>
          <a:endParaRPr lang="es-PE" dirty="0"/>
        </a:p>
      </dgm:t>
    </dgm:pt>
    <dgm:pt modelId="{EE1728A2-B792-414B-BF88-F198927C3BD5}" type="parTrans" cxnId="{6175F25D-406E-4C09-957E-1D8B2012D08C}">
      <dgm:prSet/>
      <dgm:spPr/>
      <dgm:t>
        <a:bodyPr/>
        <a:lstStyle/>
        <a:p>
          <a:endParaRPr lang="es-PE"/>
        </a:p>
      </dgm:t>
    </dgm:pt>
    <dgm:pt modelId="{497F8D05-3ADB-4F18-8E1B-2990A47081C4}" type="sibTrans" cxnId="{6175F25D-406E-4C09-957E-1D8B2012D08C}">
      <dgm:prSet/>
      <dgm:spPr/>
      <dgm:t>
        <a:bodyPr/>
        <a:lstStyle/>
        <a:p>
          <a:endParaRPr lang="es-PE"/>
        </a:p>
      </dgm:t>
    </dgm:pt>
    <dgm:pt modelId="{B0FDD427-54FD-4AD8-B051-0347890BF846}">
      <dgm:prSet/>
      <dgm:spPr/>
      <dgm:t>
        <a:bodyPr/>
        <a:lstStyle/>
        <a:p>
          <a:r>
            <a:rPr lang="es-MX" b="1" i="0" dirty="0"/>
            <a:t>3. Finalidad Pública.  </a:t>
          </a:r>
          <a:r>
            <a:rPr lang="es-MX" b="0" i="0" dirty="0"/>
            <a:t>Adecuarse a las finalidades de interés público.</a:t>
          </a:r>
          <a:endParaRPr lang="es-PE" dirty="0"/>
        </a:p>
      </dgm:t>
    </dgm:pt>
    <dgm:pt modelId="{05D9F3AC-9116-46A8-9DF0-C799FB710B6E}" type="parTrans" cxnId="{9841DED2-6D1E-42A0-AD25-EF00EC3AFF1D}">
      <dgm:prSet/>
      <dgm:spPr/>
      <dgm:t>
        <a:bodyPr/>
        <a:lstStyle/>
        <a:p>
          <a:endParaRPr lang="es-PE"/>
        </a:p>
      </dgm:t>
    </dgm:pt>
    <dgm:pt modelId="{FAC6AEBC-E07D-415C-869F-C83C8E8B91CB}" type="sibTrans" cxnId="{9841DED2-6D1E-42A0-AD25-EF00EC3AFF1D}">
      <dgm:prSet/>
      <dgm:spPr/>
      <dgm:t>
        <a:bodyPr/>
        <a:lstStyle/>
        <a:p>
          <a:endParaRPr lang="es-PE"/>
        </a:p>
      </dgm:t>
    </dgm:pt>
    <dgm:pt modelId="{FF5A7381-F002-4278-8EB6-45B601A91516}">
      <dgm:prSet/>
      <dgm:spPr/>
      <dgm:t>
        <a:bodyPr/>
        <a:lstStyle/>
        <a:p>
          <a:r>
            <a:rPr lang="es-MX" b="1" i="0" dirty="0"/>
            <a:t>4. Motivación. </a:t>
          </a:r>
          <a:r>
            <a:rPr lang="es-MX" b="0" i="0" dirty="0"/>
            <a:t>El acto administrativo debe estar debidamente motivado en proporción al contenido y conforme al ordenamiento jurídico.</a:t>
          </a:r>
          <a:endParaRPr lang="es-PE" dirty="0"/>
        </a:p>
      </dgm:t>
    </dgm:pt>
    <dgm:pt modelId="{C415C14B-26D8-4851-91FF-7589C352CB55}" type="parTrans" cxnId="{FB8B0814-DE5F-457D-8467-4E9697B40807}">
      <dgm:prSet/>
      <dgm:spPr/>
      <dgm:t>
        <a:bodyPr/>
        <a:lstStyle/>
        <a:p>
          <a:endParaRPr lang="es-PE"/>
        </a:p>
      </dgm:t>
    </dgm:pt>
    <dgm:pt modelId="{F2559FC7-F7BB-414A-A47E-0A7541AD1EFE}" type="sibTrans" cxnId="{FB8B0814-DE5F-457D-8467-4E9697B40807}">
      <dgm:prSet/>
      <dgm:spPr/>
      <dgm:t>
        <a:bodyPr/>
        <a:lstStyle/>
        <a:p>
          <a:endParaRPr lang="es-PE"/>
        </a:p>
      </dgm:t>
    </dgm:pt>
    <dgm:pt modelId="{B007D11C-2D41-4106-B27E-C16488727314}">
      <dgm:prSet/>
      <dgm:spPr/>
      <dgm:t>
        <a:bodyPr/>
        <a:lstStyle/>
        <a:p>
          <a:r>
            <a:rPr lang="es-MX" b="1" i="0" dirty="0"/>
            <a:t>5. Procedimiento regular. </a:t>
          </a:r>
          <a:r>
            <a:rPr lang="es-MX" b="0" i="0" dirty="0"/>
            <a:t>Debe ser conformado mediante el cumplimiento del procedimiento administrativo previsto para su generación.</a:t>
          </a:r>
          <a:endParaRPr lang="es-PE" dirty="0"/>
        </a:p>
      </dgm:t>
    </dgm:pt>
    <dgm:pt modelId="{132BA2CB-1A5F-48EF-97AC-3A61FF7FE039}" type="parTrans" cxnId="{F80D57E0-8AF5-445A-80B6-4ABA4B89885A}">
      <dgm:prSet/>
      <dgm:spPr/>
      <dgm:t>
        <a:bodyPr/>
        <a:lstStyle/>
        <a:p>
          <a:endParaRPr lang="es-PE"/>
        </a:p>
      </dgm:t>
    </dgm:pt>
    <dgm:pt modelId="{5A5ECC11-145C-400A-BC16-E877440A639D}" type="sibTrans" cxnId="{F80D57E0-8AF5-445A-80B6-4ABA4B89885A}">
      <dgm:prSet/>
      <dgm:spPr/>
      <dgm:t>
        <a:bodyPr/>
        <a:lstStyle/>
        <a:p>
          <a:endParaRPr lang="es-PE"/>
        </a:p>
      </dgm:t>
    </dgm:pt>
    <dgm:pt modelId="{0390C3A3-92E8-452C-97B8-A1F264298152}" type="pres">
      <dgm:prSet presAssocID="{463B849E-32C7-4D68-B9A8-86C529A303E6}" presName="hierChild1" presStyleCnt="0">
        <dgm:presLayoutVars>
          <dgm:orgChart val="1"/>
          <dgm:chPref val="1"/>
          <dgm:dir/>
          <dgm:animOne val="branch"/>
          <dgm:animLvl val="lvl"/>
          <dgm:resizeHandles/>
        </dgm:presLayoutVars>
      </dgm:prSet>
      <dgm:spPr/>
    </dgm:pt>
    <dgm:pt modelId="{B834327F-C2DA-430E-AF8B-4A2841AF256A}" type="pres">
      <dgm:prSet presAssocID="{CB082BB0-925C-425C-B014-2C36B84069C0}" presName="hierRoot1" presStyleCnt="0">
        <dgm:presLayoutVars>
          <dgm:hierBranch val="init"/>
        </dgm:presLayoutVars>
      </dgm:prSet>
      <dgm:spPr/>
    </dgm:pt>
    <dgm:pt modelId="{216B57E6-B5C4-4F02-9CA6-728CC8A9538A}" type="pres">
      <dgm:prSet presAssocID="{CB082BB0-925C-425C-B014-2C36B84069C0}" presName="rootComposite1" presStyleCnt="0"/>
      <dgm:spPr/>
    </dgm:pt>
    <dgm:pt modelId="{B9DB7724-C9EB-4F78-B09A-9973A0B338C4}" type="pres">
      <dgm:prSet presAssocID="{CB082BB0-925C-425C-B014-2C36B84069C0}" presName="rootText1" presStyleLbl="node0" presStyleIdx="0" presStyleCnt="1" custScaleX="118373">
        <dgm:presLayoutVars>
          <dgm:chPref val="3"/>
        </dgm:presLayoutVars>
      </dgm:prSet>
      <dgm:spPr/>
    </dgm:pt>
    <dgm:pt modelId="{9D26CF59-46EF-472F-B7B0-2D564777D97C}" type="pres">
      <dgm:prSet presAssocID="{CB082BB0-925C-425C-B014-2C36B84069C0}" presName="rootConnector1" presStyleLbl="node1" presStyleIdx="0" presStyleCnt="0"/>
      <dgm:spPr/>
    </dgm:pt>
    <dgm:pt modelId="{4807C675-848B-44BD-93D9-B64652DD155F}" type="pres">
      <dgm:prSet presAssocID="{CB082BB0-925C-425C-B014-2C36B84069C0}" presName="hierChild2" presStyleCnt="0"/>
      <dgm:spPr/>
    </dgm:pt>
    <dgm:pt modelId="{AB363560-1F2E-47B9-9DC5-30A4CAE0DDE4}" type="pres">
      <dgm:prSet presAssocID="{1C08AFA9-C42E-449D-A76A-074B65D568D5}" presName="Name64" presStyleLbl="parChTrans1D2" presStyleIdx="0" presStyleCnt="5"/>
      <dgm:spPr/>
    </dgm:pt>
    <dgm:pt modelId="{AB76FC51-F299-4F18-ACDE-4EB0E40BAF78}" type="pres">
      <dgm:prSet presAssocID="{E0E5E028-F942-40FB-AD49-B54E6D641656}" presName="hierRoot2" presStyleCnt="0">
        <dgm:presLayoutVars>
          <dgm:hierBranch val="init"/>
        </dgm:presLayoutVars>
      </dgm:prSet>
      <dgm:spPr/>
    </dgm:pt>
    <dgm:pt modelId="{0F50C97D-42F6-4EDE-B4CD-447F60F1559D}" type="pres">
      <dgm:prSet presAssocID="{E0E5E028-F942-40FB-AD49-B54E6D641656}" presName="rootComposite" presStyleCnt="0"/>
      <dgm:spPr/>
    </dgm:pt>
    <dgm:pt modelId="{47E3EA19-8B95-4789-950C-370F0ADA65B0}" type="pres">
      <dgm:prSet presAssocID="{E0E5E028-F942-40FB-AD49-B54E6D641656}" presName="rootText" presStyleLbl="node2" presStyleIdx="0" presStyleCnt="5" custScaleX="301742">
        <dgm:presLayoutVars>
          <dgm:chPref val="3"/>
        </dgm:presLayoutVars>
      </dgm:prSet>
      <dgm:spPr/>
    </dgm:pt>
    <dgm:pt modelId="{88EE64C4-7BAB-4A4A-9136-D459C02C5E94}" type="pres">
      <dgm:prSet presAssocID="{E0E5E028-F942-40FB-AD49-B54E6D641656}" presName="rootConnector" presStyleLbl="node2" presStyleIdx="0" presStyleCnt="5"/>
      <dgm:spPr/>
    </dgm:pt>
    <dgm:pt modelId="{025672D2-EE99-49C5-96D4-A822B0FD8E0F}" type="pres">
      <dgm:prSet presAssocID="{E0E5E028-F942-40FB-AD49-B54E6D641656}" presName="hierChild4" presStyleCnt="0"/>
      <dgm:spPr/>
    </dgm:pt>
    <dgm:pt modelId="{84AD91E2-7C5C-43A6-A232-B1546E5E22A9}" type="pres">
      <dgm:prSet presAssocID="{E0E5E028-F942-40FB-AD49-B54E6D641656}" presName="hierChild5" presStyleCnt="0"/>
      <dgm:spPr/>
    </dgm:pt>
    <dgm:pt modelId="{BDCC29B4-E3CE-456D-8B25-2001ECD9F5AE}" type="pres">
      <dgm:prSet presAssocID="{EE1728A2-B792-414B-BF88-F198927C3BD5}" presName="Name64" presStyleLbl="parChTrans1D2" presStyleIdx="1" presStyleCnt="5"/>
      <dgm:spPr/>
    </dgm:pt>
    <dgm:pt modelId="{1910E603-4C2D-4B77-9B33-B56B57FFFDB9}" type="pres">
      <dgm:prSet presAssocID="{FDCAB82E-3961-45ED-85DE-2284DC250926}" presName="hierRoot2" presStyleCnt="0">
        <dgm:presLayoutVars>
          <dgm:hierBranch val="init"/>
        </dgm:presLayoutVars>
      </dgm:prSet>
      <dgm:spPr/>
    </dgm:pt>
    <dgm:pt modelId="{940B4582-23BD-41F2-86DD-5786D5294D43}" type="pres">
      <dgm:prSet presAssocID="{FDCAB82E-3961-45ED-85DE-2284DC250926}" presName="rootComposite" presStyleCnt="0"/>
      <dgm:spPr/>
    </dgm:pt>
    <dgm:pt modelId="{666E8E04-E220-49D4-8CBD-40BD7FEC8AF1}" type="pres">
      <dgm:prSet presAssocID="{FDCAB82E-3961-45ED-85DE-2284DC250926}" presName="rootText" presStyleLbl="node2" presStyleIdx="1" presStyleCnt="5" custScaleX="301742">
        <dgm:presLayoutVars>
          <dgm:chPref val="3"/>
        </dgm:presLayoutVars>
      </dgm:prSet>
      <dgm:spPr/>
    </dgm:pt>
    <dgm:pt modelId="{6B1304EB-7299-43A0-B977-4367F212A8C7}" type="pres">
      <dgm:prSet presAssocID="{FDCAB82E-3961-45ED-85DE-2284DC250926}" presName="rootConnector" presStyleLbl="node2" presStyleIdx="1" presStyleCnt="5"/>
      <dgm:spPr/>
    </dgm:pt>
    <dgm:pt modelId="{C6BF3B52-207C-4A2A-BF42-09F020A2C495}" type="pres">
      <dgm:prSet presAssocID="{FDCAB82E-3961-45ED-85DE-2284DC250926}" presName="hierChild4" presStyleCnt="0"/>
      <dgm:spPr/>
    </dgm:pt>
    <dgm:pt modelId="{914167A4-7276-40EB-9AC9-477DB684F0F0}" type="pres">
      <dgm:prSet presAssocID="{FDCAB82E-3961-45ED-85DE-2284DC250926}" presName="hierChild5" presStyleCnt="0"/>
      <dgm:spPr/>
    </dgm:pt>
    <dgm:pt modelId="{C6FEDAFE-B0D2-4B53-A9B3-50B934E26E07}" type="pres">
      <dgm:prSet presAssocID="{05D9F3AC-9116-46A8-9DF0-C799FB710B6E}" presName="Name64" presStyleLbl="parChTrans1D2" presStyleIdx="2" presStyleCnt="5"/>
      <dgm:spPr/>
    </dgm:pt>
    <dgm:pt modelId="{91CE4442-A272-4D54-A69B-E2A201C64189}" type="pres">
      <dgm:prSet presAssocID="{B0FDD427-54FD-4AD8-B051-0347890BF846}" presName="hierRoot2" presStyleCnt="0">
        <dgm:presLayoutVars>
          <dgm:hierBranch val="init"/>
        </dgm:presLayoutVars>
      </dgm:prSet>
      <dgm:spPr/>
    </dgm:pt>
    <dgm:pt modelId="{A7CDD57D-DABC-4CF0-80FE-3FEB5C8D8275}" type="pres">
      <dgm:prSet presAssocID="{B0FDD427-54FD-4AD8-B051-0347890BF846}" presName="rootComposite" presStyleCnt="0"/>
      <dgm:spPr/>
    </dgm:pt>
    <dgm:pt modelId="{59E678C0-C479-428D-9329-EE64940B2245}" type="pres">
      <dgm:prSet presAssocID="{B0FDD427-54FD-4AD8-B051-0347890BF846}" presName="rootText" presStyleLbl="node2" presStyleIdx="2" presStyleCnt="5" custScaleX="301742">
        <dgm:presLayoutVars>
          <dgm:chPref val="3"/>
        </dgm:presLayoutVars>
      </dgm:prSet>
      <dgm:spPr/>
    </dgm:pt>
    <dgm:pt modelId="{77B09996-523D-4760-9ADF-59C2E0DEE9EB}" type="pres">
      <dgm:prSet presAssocID="{B0FDD427-54FD-4AD8-B051-0347890BF846}" presName="rootConnector" presStyleLbl="node2" presStyleIdx="2" presStyleCnt="5"/>
      <dgm:spPr/>
    </dgm:pt>
    <dgm:pt modelId="{1A081DF0-951E-4846-AFB0-C2204EAC0D14}" type="pres">
      <dgm:prSet presAssocID="{B0FDD427-54FD-4AD8-B051-0347890BF846}" presName="hierChild4" presStyleCnt="0"/>
      <dgm:spPr/>
    </dgm:pt>
    <dgm:pt modelId="{0CA26822-32B1-4712-ADA4-01550667C264}" type="pres">
      <dgm:prSet presAssocID="{B0FDD427-54FD-4AD8-B051-0347890BF846}" presName="hierChild5" presStyleCnt="0"/>
      <dgm:spPr/>
    </dgm:pt>
    <dgm:pt modelId="{20EEEFCC-54E8-478C-A816-BF8B7CCEBCDA}" type="pres">
      <dgm:prSet presAssocID="{C415C14B-26D8-4851-91FF-7589C352CB55}" presName="Name64" presStyleLbl="parChTrans1D2" presStyleIdx="3" presStyleCnt="5"/>
      <dgm:spPr/>
    </dgm:pt>
    <dgm:pt modelId="{E8EF4F3E-9A95-4A48-92E1-42618A785A41}" type="pres">
      <dgm:prSet presAssocID="{FF5A7381-F002-4278-8EB6-45B601A91516}" presName="hierRoot2" presStyleCnt="0">
        <dgm:presLayoutVars>
          <dgm:hierBranch val="init"/>
        </dgm:presLayoutVars>
      </dgm:prSet>
      <dgm:spPr/>
    </dgm:pt>
    <dgm:pt modelId="{B688FCC7-A098-4647-A616-1C54AEB7652E}" type="pres">
      <dgm:prSet presAssocID="{FF5A7381-F002-4278-8EB6-45B601A91516}" presName="rootComposite" presStyleCnt="0"/>
      <dgm:spPr/>
    </dgm:pt>
    <dgm:pt modelId="{FEDB46AC-7884-4EE5-91BE-2222980CF4E7}" type="pres">
      <dgm:prSet presAssocID="{FF5A7381-F002-4278-8EB6-45B601A91516}" presName="rootText" presStyleLbl="node2" presStyleIdx="3" presStyleCnt="5" custScaleX="301742">
        <dgm:presLayoutVars>
          <dgm:chPref val="3"/>
        </dgm:presLayoutVars>
      </dgm:prSet>
      <dgm:spPr/>
    </dgm:pt>
    <dgm:pt modelId="{1EA0C439-E512-4825-A1B6-79A38AA31562}" type="pres">
      <dgm:prSet presAssocID="{FF5A7381-F002-4278-8EB6-45B601A91516}" presName="rootConnector" presStyleLbl="node2" presStyleIdx="3" presStyleCnt="5"/>
      <dgm:spPr/>
    </dgm:pt>
    <dgm:pt modelId="{0A44756B-283E-460E-80A7-B2BC58C90203}" type="pres">
      <dgm:prSet presAssocID="{FF5A7381-F002-4278-8EB6-45B601A91516}" presName="hierChild4" presStyleCnt="0"/>
      <dgm:spPr/>
    </dgm:pt>
    <dgm:pt modelId="{A5D51729-D38F-4033-99A5-3E5664BDE7F5}" type="pres">
      <dgm:prSet presAssocID="{FF5A7381-F002-4278-8EB6-45B601A91516}" presName="hierChild5" presStyleCnt="0"/>
      <dgm:spPr/>
    </dgm:pt>
    <dgm:pt modelId="{A5DECE0C-36EE-4006-B0E4-F3F65CC42E9D}" type="pres">
      <dgm:prSet presAssocID="{132BA2CB-1A5F-48EF-97AC-3A61FF7FE039}" presName="Name64" presStyleLbl="parChTrans1D2" presStyleIdx="4" presStyleCnt="5"/>
      <dgm:spPr/>
    </dgm:pt>
    <dgm:pt modelId="{C26C694B-F49F-4673-8D91-7B199E990B0F}" type="pres">
      <dgm:prSet presAssocID="{B007D11C-2D41-4106-B27E-C16488727314}" presName="hierRoot2" presStyleCnt="0">
        <dgm:presLayoutVars>
          <dgm:hierBranch val="init"/>
        </dgm:presLayoutVars>
      </dgm:prSet>
      <dgm:spPr/>
    </dgm:pt>
    <dgm:pt modelId="{BCC8072A-22EA-447D-9BCC-A46A51228BE9}" type="pres">
      <dgm:prSet presAssocID="{B007D11C-2D41-4106-B27E-C16488727314}" presName="rootComposite" presStyleCnt="0"/>
      <dgm:spPr/>
    </dgm:pt>
    <dgm:pt modelId="{E0FDEF8C-675D-483C-AD94-6B9E9B465FAA}" type="pres">
      <dgm:prSet presAssocID="{B007D11C-2D41-4106-B27E-C16488727314}" presName="rootText" presStyleLbl="node2" presStyleIdx="4" presStyleCnt="5" custScaleX="301742">
        <dgm:presLayoutVars>
          <dgm:chPref val="3"/>
        </dgm:presLayoutVars>
      </dgm:prSet>
      <dgm:spPr/>
    </dgm:pt>
    <dgm:pt modelId="{635DD64F-C32E-4089-BCCE-639162635F16}" type="pres">
      <dgm:prSet presAssocID="{B007D11C-2D41-4106-B27E-C16488727314}" presName="rootConnector" presStyleLbl="node2" presStyleIdx="4" presStyleCnt="5"/>
      <dgm:spPr/>
    </dgm:pt>
    <dgm:pt modelId="{14D7B493-2DEC-4B84-B901-4F80D551F0A1}" type="pres">
      <dgm:prSet presAssocID="{B007D11C-2D41-4106-B27E-C16488727314}" presName="hierChild4" presStyleCnt="0"/>
      <dgm:spPr/>
    </dgm:pt>
    <dgm:pt modelId="{6E3406EE-CE3A-417A-984D-229BB0903F4C}" type="pres">
      <dgm:prSet presAssocID="{B007D11C-2D41-4106-B27E-C16488727314}" presName="hierChild5" presStyleCnt="0"/>
      <dgm:spPr/>
    </dgm:pt>
    <dgm:pt modelId="{BD0FBEE7-A3EB-4751-AF6C-30BEBC1FBDED}" type="pres">
      <dgm:prSet presAssocID="{CB082BB0-925C-425C-B014-2C36B84069C0}" presName="hierChild3" presStyleCnt="0"/>
      <dgm:spPr/>
    </dgm:pt>
  </dgm:ptLst>
  <dgm:cxnLst>
    <dgm:cxn modelId="{8B9FBC12-89DD-4069-850A-797C2C6D27EB}" type="presOf" srcId="{B0FDD427-54FD-4AD8-B051-0347890BF846}" destId="{77B09996-523D-4760-9ADF-59C2E0DEE9EB}" srcOrd="1" destOrd="0" presId="urn:microsoft.com/office/officeart/2009/3/layout/HorizontalOrganizationChart"/>
    <dgm:cxn modelId="{FB8B0814-DE5F-457D-8467-4E9697B40807}" srcId="{CB082BB0-925C-425C-B014-2C36B84069C0}" destId="{FF5A7381-F002-4278-8EB6-45B601A91516}" srcOrd="3" destOrd="0" parTransId="{C415C14B-26D8-4851-91FF-7589C352CB55}" sibTransId="{F2559FC7-F7BB-414A-A47E-0A7541AD1EFE}"/>
    <dgm:cxn modelId="{30A30B2B-D377-4A76-9DC5-4B60771BCD44}" type="presOf" srcId="{E0E5E028-F942-40FB-AD49-B54E6D641656}" destId="{88EE64C4-7BAB-4A4A-9136-D459C02C5E94}" srcOrd="1" destOrd="0" presId="urn:microsoft.com/office/officeart/2009/3/layout/HorizontalOrganizationChart"/>
    <dgm:cxn modelId="{8C865B31-EAB1-4297-95DA-BADBAF3493BB}" type="presOf" srcId="{463B849E-32C7-4D68-B9A8-86C529A303E6}" destId="{0390C3A3-92E8-452C-97B8-A1F264298152}" srcOrd="0" destOrd="0" presId="urn:microsoft.com/office/officeart/2009/3/layout/HorizontalOrganizationChart"/>
    <dgm:cxn modelId="{4D328D36-C25C-4858-81D4-B9723786B56F}" type="presOf" srcId="{FF5A7381-F002-4278-8EB6-45B601A91516}" destId="{FEDB46AC-7884-4EE5-91BE-2222980CF4E7}" srcOrd="0" destOrd="0" presId="urn:microsoft.com/office/officeart/2009/3/layout/HorizontalOrganizationChart"/>
    <dgm:cxn modelId="{6175F25D-406E-4C09-957E-1D8B2012D08C}" srcId="{CB082BB0-925C-425C-B014-2C36B84069C0}" destId="{FDCAB82E-3961-45ED-85DE-2284DC250926}" srcOrd="1" destOrd="0" parTransId="{EE1728A2-B792-414B-BF88-F198927C3BD5}" sibTransId="{497F8D05-3ADB-4F18-8E1B-2990A47081C4}"/>
    <dgm:cxn modelId="{D904C074-AE41-451A-822E-BEF5411CBF55}" type="presOf" srcId="{B007D11C-2D41-4106-B27E-C16488727314}" destId="{635DD64F-C32E-4089-BCCE-639162635F16}" srcOrd="1" destOrd="0" presId="urn:microsoft.com/office/officeart/2009/3/layout/HorizontalOrganizationChart"/>
    <dgm:cxn modelId="{453AF778-A0FD-4391-BB95-E454E2C75EBE}" type="presOf" srcId="{E0E5E028-F942-40FB-AD49-B54E6D641656}" destId="{47E3EA19-8B95-4789-950C-370F0ADA65B0}" srcOrd="0" destOrd="0" presId="urn:microsoft.com/office/officeart/2009/3/layout/HorizontalOrganizationChart"/>
    <dgm:cxn modelId="{5D80DA7A-891C-4F11-B9CF-66FB0B23ABCB}" type="presOf" srcId="{C415C14B-26D8-4851-91FF-7589C352CB55}" destId="{20EEEFCC-54E8-478C-A816-BF8B7CCEBCDA}" srcOrd="0" destOrd="0" presId="urn:microsoft.com/office/officeart/2009/3/layout/HorizontalOrganizationChart"/>
    <dgm:cxn modelId="{8D4CC389-C0E2-452C-96A7-D8EECCE52BE7}" type="presOf" srcId="{CB082BB0-925C-425C-B014-2C36B84069C0}" destId="{B9DB7724-C9EB-4F78-B09A-9973A0B338C4}" srcOrd="0" destOrd="0" presId="urn:microsoft.com/office/officeart/2009/3/layout/HorizontalOrganizationChart"/>
    <dgm:cxn modelId="{EB9C6093-982A-4AF5-A879-D93728A13A88}" type="presOf" srcId="{CB082BB0-925C-425C-B014-2C36B84069C0}" destId="{9D26CF59-46EF-472F-B7B0-2D564777D97C}" srcOrd="1" destOrd="0" presId="urn:microsoft.com/office/officeart/2009/3/layout/HorizontalOrganizationChart"/>
    <dgm:cxn modelId="{7A1C5AA1-6957-4014-8BED-C17D4D6A68D9}" type="presOf" srcId="{FDCAB82E-3961-45ED-85DE-2284DC250926}" destId="{666E8E04-E220-49D4-8CBD-40BD7FEC8AF1}" srcOrd="0" destOrd="0" presId="urn:microsoft.com/office/officeart/2009/3/layout/HorizontalOrganizationChart"/>
    <dgm:cxn modelId="{4C21E6A3-D725-49B7-879E-B5AD1F2ECE0D}" type="presOf" srcId="{1C08AFA9-C42E-449D-A76A-074B65D568D5}" destId="{AB363560-1F2E-47B9-9DC5-30A4CAE0DDE4}" srcOrd="0" destOrd="0" presId="urn:microsoft.com/office/officeart/2009/3/layout/HorizontalOrganizationChart"/>
    <dgm:cxn modelId="{262A51AD-D146-4637-84A7-B17C050397E8}" type="presOf" srcId="{05D9F3AC-9116-46A8-9DF0-C799FB710B6E}" destId="{C6FEDAFE-B0D2-4B53-A9B3-50B934E26E07}" srcOrd="0" destOrd="0" presId="urn:microsoft.com/office/officeart/2009/3/layout/HorizontalOrganizationChart"/>
    <dgm:cxn modelId="{C34166BC-FDBC-46B0-8DF0-7AC518831386}" srcId="{CB082BB0-925C-425C-B014-2C36B84069C0}" destId="{E0E5E028-F942-40FB-AD49-B54E6D641656}" srcOrd="0" destOrd="0" parTransId="{1C08AFA9-C42E-449D-A76A-074B65D568D5}" sibTransId="{A59C4A64-1F4A-41F8-A9ED-BE7ECB1AFE01}"/>
    <dgm:cxn modelId="{30F073BC-EC8E-45A8-BBFF-C58BE2F07A4C}" type="presOf" srcId="{FF5A7381-F002-4278-8EB6-45B601A91516}" destId="{1EA0C439-E512-4825-A1B6-79A38AA31562}" srcOrd="1" destOrd="0" presId="urn:microsoft.com/office/officeart/2009/3/layout/HorizontalOrganizationChart"/>
    <dgm:cxn modelId="{A3753BCC-3335-4FEE-8170-B42A062F94C3}" type="presOf" srcId="{132BA2CB-1A5F-48EF-97AC-3A61FF7FE039}" destId="{A5DECE0C-36EE-4006-B0E4-F3F65CC42E9D}" srcOrd="0" destOrd="0" presId="urn:microsoft.com/office/officeart/2009/3/layout/HorizontalOrganizationChart"/>
    <dgm:cxn modelId="{9841DED2-6D1E-42A0-AD25-EF00EC3AFF1D}" srcId="{CB082BB0-925C-425C-B014-2C36B84069C0}" destId="{B0FDD427-54FD-4AD8-B051-0347890BF846}" srcOrd="2" destOrd="0" parTransId="{05D9F3AC-9116-46A8-9DF0-C799FB710B6E}" sibTransId="{FAC6AEBC-E07D-415C-869F-C83C8E8B91CB}"/>
    <dgm:cxn modelId="{475FD7DB-FED4-4C45-B915-15BE96B87F0A}" type="presOf" srcId="{B007D11C-2D41-4106-B27E-C16488727314}" destId="{E0FDEF8C-675D-483C-AD94-6B9E9B465FAA}" srcOrd="0" destOrd="0" presId="urn:microsoft.com/office/officeart/2009/3/layout/HorizontalOrganizationChart"/>
    <dgm:cxn modelId="{F80D57E0-8AF5-445A-80B6-4ABA4B89885A}" srcId="{CB082BB0-925C-425C-B014-2C36B84069C0}" destId="{B007D11C-2D41-4106-B27E-C16488727314}" srcOrd="4" destOrd="0" parTransId="{132BA2CB-1A5F-48EF-97AC-3A61FF7FE039}" sibTransId="{5A5ECC11-145C-400A-BC16-E877440A639D}"/>
    <dgm:cxn modelId="{D3F338E4-9A58-4EF9-AC98-CDFABB83DD29}" type="presOf" srcId="{FDCAB82E-3961-45ED-85DE-2284DC250926}" destId="{6B1304EB-7299-43A0-B977-4367F212A8C7}" srcOrd="1" destOrd="0" presId="urn:microsoft.com/office/officeart/2009/3/layout/HorizontalOrganizationChart"/>
    <dgm:cxn modelId="{FE1D81EF-80BE-4680-961C-B2D4649D70A3}" type="presOf" srcId="{B0FDD427-54FD-4AD8-B051-0347890BF846}" destId="{59E678C0-C479-428D-9329-EE64940B2245}" srcOrd="0" destOrd="0" presId="urn:microsoft.com/office/officeart/2009/3/layout/HorizontalOrganizationChart"/>
    <dgm:cxn modelId="{CD6C2EFA-86DD-40E6-9657-4043C6AA21EE}" srcId="{463B849E-32C7-4D68-B9A8-86C529A303E6}" destId="{CB082BB0-925C-425C-B014-2C36B84069C0}" srcOrd="0" destOrd="0" parTransId="{22DB5F94-0B6E-4A40-A7E4-A2760E3C71FE}" sibTransId="{466328F6-40CE-465C-8B24-1AE66C0FB418}"/>
    <dgm:cxn modelId="{A5DDF2FB-8E72-4764-A875-E413A59E8BBC}" type="presOf" srcId="{EE1728A2-B792-414B-BF88-F198927C3BD5}" destId="{BDCC29B4-E3CE-456D-8B25-2001ECD9F5AE}" srcOrd="0" destOrd="0" presId="urn:microsoft.com/office/officeart/2009/3/layout/HorizontalOrganizationChart"/>
    <dgm:cxn modelId="{4C0C6188-02AB-434D-84E5-D177337E7FE1}" type="presParOf" srcId="{0390C3A3-92E8-452C-97B8-A1F264298152}" destId="{B834327F-C2DA-430E-AF8B-4A2841AF256A}" srcOrd="0" destOrd="0" presId="urn:microsoft.com/office/officeart/2009/3/layout/HorizontalOrganizationChart"/>
    <dgm:cxn modelId="{E908BD2D-4FFD-4E9A-A3A5-26AD0C5CD88F}" type="presParOf" srcId="{B834327F-C2DA-430E-AF8B-4A2841AF256A}" destId="{216B57E6-B5C4-4F02-9CA6-728CC8A9538A}" srcOrd="0" destOrd="0" presId="urn:microsoft.com/office/officeart/2009/3/layout/HorizontalOrganizationChart"/>
    <dgm:cxn modelId="{353242A2-64D5-450B-815D-412FC261C096}" type="presParOf" srcId="{216B57E6-B5C4-4F02-9CA6-728CC8A9538A}" destId="{B9DB7724-C9EB-4F78-B09A-9973A0B338C4}" srcOrd="0" destOrd="0" presId="urn:microsoft.com/office/officeart/2009/3/layout/HorizontalOrganizationChart"/>
    <dgm:cxn modelId="{E8A3DDA8-407A-4029-A633-0E4B23841230}" type="presParOf" srcId="{216B57E6-B5C4-4F02-9CA6-728CC8A9538A}" destId="{9D26CF59-46EF-472F-B7B0-2D564777D97C}" srcOrd="1" destOrd="0" presId="urn:microsoft.com/office/officeart/2009/3/layout/HorizontalOrganizationChart"/>
    <dgm:cxn modelId="{3CEF989F-D2ED-468F-B368-3AFE6D5A363E}" type="presParOf" srcId="{B834327F-C2DA-430E-AF8B-4A2841AF256A}" destId="{4807C675-848B-44BD-93D9-B64652DD155F}" srcOrd="1" destOrd="0" presId="urn:microsoft.com/office/officeart/2009/3/layout/HorizontalOrganizationChart"/>
    <dgm:cxn modelId="{47DB1D87-EEA2-4E36-8155-E3BC73929A22}" type="presParOf" srcId="{4807C675-848B-44BD-93D9-B64652DD155F}" destId="{AB363560-1F2E-47B9-9DC5-30A4CAE0DDE4}" srcOrd="0" destOrd="0" presId="urn:microsoft.com/office/officeart/2009/3/layout/HorizontalOrganizationChart"/>
    <dgm:cxn modelId="{C3572188-A089-406A-8099-777BA5B743DB}" type="presParOf" srcId="{4807C675-848B-44BD-93D9-B64652DD155F}" destId="{AB76FC51-F299-4F18-ACDE-4EB0E40BAF78}" srcOrd="1" destOrd="0" presId="urn:microsoft.com/office/officeart/2009/3/layout/HorizontalOrganizationChart"/>
    <dgm:cxn modelId="{45B18586-EFB2-4D3F-B40F-F632AEDD15AB}" type="presParOf" srcId="{AB76FC51-F299-4F18-ACDE-4EB0E40BAF78}" destId="{0F50C97D-42F6-4EDE-B4CD-447F60F1559D}" srcOrd="0" destOrd="0" presId="urn:microsoft.com/office/officeart/2009/3/layout/HorizontalOrganizationChart"/>
    <dgm:cxn modelId="{4994BD59-C463-46F8-B589-E8FF62413E06}" type="presParOf" srcId="{0F50C97D-42F6-4EDE-B4CD-447F60F1559D}" destId="{47E3EA19-8B95-4789-950C-370F0ADA65B0}" srcOrd="0" destOrd="0" presId="urn:microsoft.com/office/officeart/2009/3/layout/HorizontalOrganizationChart"/>
    <dgm:cxn modelId="{3BBAA502-89FD-426D-B356-7DD71AFAB822}" type="presParOf" srcId="{0F50C97D-42F6-4EDE-B4CD-447F60F1559D}" destId="{88EE64C4-7BAB-4A4A-9136-D459C02C5E94}" srcOrd="1" destOrd="0" presId="urn:microsoft.com/office/officeart/2009/3/layout/HorizontalOrganizationChart"/>
    <dgm:cxn modelId="{6373B51A-F3A3-42F1-8D96-9B1E8A9DC7DB}" type="presParOf" srcId="{AB76FC51-F299-4F18-ACDE-4EB0E40BAF78}" destId="{025672D2-EE99-49C5-96D4-A822B0FD8E0F}" srcOrd="1" destOrd="0" presId="urn:microsoft.com/office/officeart/2009/3/layout/HorizontalOrganizationChart"/>
    <dgm:cxn modelId="{7262DD24-854D-4C45-B503-36E83D3F205E}" type="presParOf" srcId="{AB76FC51-F299-4F18-ACDE-4EB0E40BAF78}" destId="{84AD91E2-7C5C-43A6-A232-B1546E5E22A9}" srcOrd="2" destOrd="0" presId="urn:microsoft.com/office/officeart/2009/3/layout/HorizontalOrganizationChart"/>
    <dgm:cxn modelId="{54E4C76C-3679-463B-A29C-CB9C818528C2}" type="presParOf" srcId="{4807C675-848B-44BD-93D9-B64652DD155F}" destId="{BDCC29B4-E3CE-456D-8B25-2001ECD9F5AE}" srcOrd="2" destOrd="0" presId="urn:microsoft.com/office/officeart/2009/3/layout/HorizontalOrganizationChart"/>
    <dgm:cxn modelId="{277B21F4-D9CF-41A3-BCF6-C4C6E1E5BD06}" type="presParOf" srcId="{4807C675-848B-44BD-93D9-B64652DD155F}" destId="{1910E603-4C2D-4B77-9B33-B56B57FFFDB9}" srcOrd="3" destOrd="0" presId="urn:microsoft.com/office/officeart/2009/3/layout/HorizontalOrganizationChart"/>
    <dgm:cxn modelId="{49186ED8-6E5B-45A8-A33C-FEA1F93B519D}" type="presParOf" srcId="{1910E603-4C2D-4B77-9B33-B56B57FFFDB9}" destId="{940B4582-23BD-41F2-86DD-5786D5294D43}" srcOrd="0" destOrd="0" presId="urn:microsoft.com/office/officeart/2009/3/layout/HorizontalOrganizationChart"/>
    <dgm:cxn modelId="{F6730443-D9AE-4B8B-80E4-B424357693FF}" type="presParOf" srcId="{940B4582-23BD-41F2-86DD-5786D5294D43}" destId="{666E8E04-E220-49D4-8CBD-40BD7FEC8AF1}" srcOrd="0" destOrd="0" presId="urn:microsoft.com/office/officeart/2009/3/layout/HorizontalOrganizationChart"/>
    <dgm:cxn modelId="{71AEB86B-23D1-4F3C-A8D8-8B6AF44D353F}" type="presParOf" srcId="{940B4582-23BD-41F2-86DD-5786D5294D43}" destId="{6B1304EB-7299-43A0-B977-4367F212A8C7}" srcOrd="1" destOrd="0" presId="urn:microsoft.com/office/officeart/2009/3/layout/HorizontalOrganizationChart"/>
    <dgm:cxn modelId="{1111312F-A94C-40EF-BD79-EDB218CED812}" type="presParOf" srcId="{1910E603-4C2D-4B77-9B33-B56B57FFFDB9}" destId="{C6BF3B52-207C-4A2A-BF42-09F020A2C495}" srcOrd="1" destOrd="0" presId="urn:microsoft.com/office/officeart/2009/3/layout/HorizontalOrganizationChart"/>
    <dgm:cxn modelId="{B830F553-9EF1-4884-A486-7E289093541E}" type="presParOf" srcId="{1910E603-4C2D-4B77-9B33-B56B57FFFDB9}" destId="{914167A4-7276-40EB-9AC9-477DB684F0F0}" srcOrd="2" destOrd="0" presId="urn:microsoft.com/office/officeart/2009/3/layout/HorizontalOrganizationChart"/>
    <dgm:cxn modelId="{37115BC4-ABCD-4206-AA07-2D229EA7532F}" type="presParOf" srcId="{4807C675-848B-44BD-93D9-B64652DD155F}" destId="{C6FEDAFE-B0D2-4B53-A9B3-50B934E26E07}" srcOrd="4" destOrd="0" presId="urn:microsoft.com/office/officeart/2009/3/layout/HorizontalOrganizationChart"/>
    <dgm:cxn modelId="{0C1E2071-FD4F-456F-92DD-DCEAED16086F}" type="presParOf" srcId="{4807C675-848B-44BD-93D9-B64652DD155F}" destId="{91CE4442-A272-4D54-A69B-E2A201C64189}" srcOrd="5" destOrd="0" presId="urn:microsoft.com/office/officeart/2009/3/layout/HorizontalOrganizationChart"/>
    <dgm:cxn modelId="{C2351B27-22BC-40AE-8541-5B906FB671E1}" type="presParOf" srcId="{91CE4442-A272-4D54-A69B-E2A201C64189}" destId="{A7CDD57D-DABC-4CF0-80FE-3FEB5C8D8275}" srcOrd="0" destOrd="0" presId="urn:microsoft.com/office/officeart/2009/3/layout/HorizontalOrganizationChart"/>
    <dgm:cxn modelId="{CE94B6D3-FD8C-4A45-B074-44CB148ECB21}" type="presParOf" srcId="{A7CDD57D-DABC-4CF0-80FE-3FEB5C8D8275}" destId="{59E678C0-C479-428D-9329-EE64940B2245}" srcOrd="0" destOrd="0" presId="urn:microsoft.com/office/officeart/2009/3/layout/HorizontalOrganizationChart"/>
    <dgm:cxn modelId="{496962D0-44AB-4F5A-8988-AFDC99499051}" type="presParOf" srcId="{A7CDD57D-DABC-4CF0-80FE-3FEB5C8D8275}" destId="{77B09996-523D-4760-9ADF-59C2E0DEE9EB}" srcOrd="1" destOrd="0" presId="urn:microsoft.com/office/officeart/2009/3/layout/HorizontalOrganizationChart"/>
    <dgm:cxn modelId="{C09EF4A3-0AB6-4F29-93D4-B2E7CE08473D}" type="presParOf" srcId="{91CE4442-A272-4D54-A69B-E2A201C64189}" destId="{1A081DF0-951E-4846-AFB0-C2204EAC0D14}" srcOrd="1" destOrd="0" presId="urn:microsoft.com/office/officeart/2009/3/layout/HorizontalOrganizationChart"/>
    <dgm:cxn modelId="{2E9CD082-23D4-4933-8A5D-642AE7C88937}" type="presParOf" srcId="{91CE4442-A272-4D54-A69B-E2A201C64189}" destId="{0CA26822-32B1-4712-ADA4-01550667C264}" srcOrd="2" destOrd="0" presId="urn:microsoft.com/office/officeart/2009/3/layout/HorizontalOrganizationChart"/>
    <dgm:cxn modelId="{483F1268-DFF2-426A-8964-124D1836483A}" type="presParOf" srcId="{4807C675-848B-44BD-93D9-B64652DD155F}" destId="{20EEEFCC-54E8-478C-A816-BF8B7CCEBCDA}" srcOrd="6" destOrd="0" presId="urn:microsoft.com/office/officeart/2009/3/layout/HorizontalOrganizationChart"/>
    <dgm:cxn modelId="{1BBCB1E2-6250-44CC-878B-A0A8B6DDAC1F}" type="presParOf" srcId="{4807C675-848B-44BD-93D9-B64652DD155F}" destId="{E8EF4F3E-9A95-4A48-92E1-42618A785A41}" srcOrd="7" destOrd="0" presId="urn:microsoft.com/office/officeart/2009/3/layout/HorizontalOrganizationChart"/>
    <dgm:cxn modelId="{D6376506-682F-4F54-B746-EE419482D1D3}" type="presParOf" srcId="{E8EF4F3E-9A95-4A48-92E1-42618A785A41}" destId="{B688FCC7-A098-4647-A616-1C54AEB7652E}" srcOrd="0" destOrd="0" presId="urn:microsoft.com/office/officeart/2009/3/layout/HorizontalOrganizationChart"/>
    <dgm:cxn modelId="{CD136D5D-4AF5-472F-B7C8-E3944133D2A5}" type="presParOf" srcId="{B688FCC7-A098-4647-A616-1C54AEB7652E}" destId="{FEDB46AC-7884-4EE5-91BE-2222980CF4E7}" srcOrd="0" destOrd="0" presId="urn:microsoft.com/office/officeart/2009/3/layout/HorizontalOrganizationChart"/>
    <dgm:cxn modelId="{D23DD807-C6D8-4AA8-8B90-18748BF5A551}" type="presParOf" srcId="{B688FCC7-A098-4647-A616-1C54AEB7652E}" destId="{1EA0C439-E512-4825-A1B6-79A38AA31562}" srcOrd="1" destOrd="0" presId="urn:microsoft.com/office/officeart/2009/3/layout/HorizontalOrganizationChart"/>
    <dgm:cxn modelId="{A59CBB7E-3CFA-428A-9EDF-F453C95696FE}" type="presParOf" srcId="{E8EF4F3E-9A95-4A48-92E1-42618A785A41}" destId="{0A44756B-283E-460E-80A7-B2BC58C90203}" srcOrd="1" destOrd="0" presId="urn:microsoft.com/office/officeart/2009/3/layout/HorizontalOrganizationChart"/>
    <dgm:cxn modelId="{6414E7B8-8C02-4A43-8157-3AC559AFF8CF}" type="presParOf" srcId="{E8EF4F3E-9A95-4A48-92E1-42618A785A41}" destId="{A5D51729-D38F-4033-99A5-3E5664BDE7F5}" srcOrd="2" destOrd="0" presId="urn:microsoft.com/office/officeart/2009/3/layout/HorizontalOrganizationChart"/>
    <dgm:cxn modelId="{D09D0095-FF0E-4B08-8638-D55E1CF97E7F}" type="presParOf" srcId="{4807C675-848B-44BD-93D9-B64652DD155F}" destId="{A5DECE0C-36EE-4006-B0E4-F3F65CC42E9D}" srcOrd="8" destOrd="0" presId="urn:microsoft.com/office/officeart/2009/3/layout/HorizontalOrganizationChart"/>
    <dgm:cxn modelId="{06DB0607-29E1-4F3D-9D22-1851A374A0FD}" type="presParOf" srcId="{4807C675-848B-44BD-93D9-B64652DD155F}" destId="{C26C694B-F49F-4673-8D91-7B199E990B0F}" srcOrd="9" destOrd="0" presId="urn:microsoft.com/office/officeart/2009/3/layout/HorizontalOrganizationChart"/>
    <dgm:cxn modelId="{011B07C7-E0A2-475A-8ECE-247C859C4000}" type="presParOf" srcId="{C26C694B-F49F-4673-8D91-7B199E990B0F}" destId="{BCC8072A-22EA-447D-9BCC-A46A51228BE9}" srcOrd="0" destOrd="0" presId="urn:microsoft.com/office/officeart/2009/3/layout/HorizontalOrganizationChart"/>
    <dgm:cxn modelId="{9BFD343B-03AF-41EE-A327-F7D0748E6AF5}" type="presParOf" srcId="{BCC8072A-22EA-447D-9BCC-A46A51228BE9}" destId="{E0FDEF8C-675D-483C-AD94-6B9E9B465FAA}" srcOrd="0" destOrd="0" presId="urn:microsoft.com/office/officeart/2009/3/layout/HorizontalOrganizationChart"/>
    <dgm:cxn modelId="{F0FA89FD-723D-4D1F-AF4F-16CC7B8969CE}" type="presParOf" srcId="{BCC8072A-22EA-447D-9BCC-A46A51228BE9}" destId="{635DD64F-C32E-4089-BCCE-639162635F16}" srcOrd="1" destOrd="0" presId="urn:microsoft.com/office/officeart/2009/3/layout/HorizontalOrganizationChart"/>
    <dgm:cxn modelId="{4287E13B-DEAE-4534-9E21-C26720608A93}" type="presParOf" srcId="{C26C694B-F49F-4673-8D91-7B199E990B0F}" destId="{14D7B493-2DEC-4B84-B901-4F80D551F0A1}" srcOrd="1" destOrd="0" presId="urn:microsoft.com/office/officeart/2009/3/layout/HorizontalOrganizationChart"/>
    <dgm:cxn modelId="{094EE010-20FF-4E6D-A222-C9490FBBFFFE}" type="presParOf" srcId="{C26C694B-F49F-4673-8D91-7B199E990B0F}" destId="{6E3406EE-CE3A-417A-984D-229BB0903F4C}" srcOrd="2" destOrd="0" presId="urn:microsoft.com/office/officeart/2009/3/layout/HorizontalOrganizationChart"/>
    <dgm:cxn modelId="{6938A9CD-2FD7-4C20-B52E-051FBB4BABBE}" type="presParOf" srcId="{B834327F-C2DA-430E-AF8B-4A2841AF256A}" destId="{BD0FBEE7-A3EB-4751-AF6C-30BEBC1FBDED}"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6BD3E79-EF63-4A95-8008-F466E3452BA9}" type="doc">
      <dgm:prSet loTypeId="urn:microsoft.com/office/officeart/2005/8/layout/vList2" loCatId="list" qsTypeId="urn:microsoft.com/office/officeart/2005/8/quickstyle/simple2" qsCatId="simple" csTypeId="urn:microsoft.com/office/officeart/2005/8/colors/accent0_1" csCatId="mainScheme"/>
      <dgm:spPr/>
      <dgm:t>
        <a:bodyPr/>
        <a:lstStyle/>
        <a:p>
          <a:endParaRPr lang="es-PE"/>
        </a:p>
      </dgm:t>
    </dgm:pt>
    <dgm:pt modelId="{51A73B90-78C7-46BE-87B8-24BFEA6FEEFD}">
      <dgm:prSet/>
      <dgm:spPr/>
      <dgm:t>
        <a:bodyPr/>
        <a:lstStyle/>
        <a:p>
          <a:pPr algn="just"/>
          <a:r>
            <a:rPr lang="es-MX" b="0" i="0" dirty="0"/>
            <a:t>Los actos administrativos deberán expresarse </a:t>
          </a:r>
          <a:r>
            <a:rPr lang="es-MX" b="1" i="0" u="sng" dirty="0"/>
            <a:t>por escrito</a:t>
          </a:r>
          <a:r>
            <a:rPr lang="es-MX" b="0" i="0" dirty="0"/>
            <a:t>, salvo que por la naturaleza y circunstancias del caso, el ordenamiento jurídico haya previsto otra forma, siempre que permita tener constancia de su existencia.</a:t>
          </a:r>
          <a:endParaRPr lang="es-PE" dirty="0"/>
        </a:p>
      </dgm:t>
    </dgm:pt>
    <dgm:pt modelId="{800505E6-5418-4B43-BE67-3DD5AEE97877}" type="parTrans" cxnId="{01ABB671-D5E5-438B-92F3-A1243116F398}">
      <dgm:prSet/>
      <dgm:spPr/>
      <dgm:t>
        <a:bodyPr/>
        <a:lstStyle/>
        <a:p>
          <a:endParaRPr lang="es-PE"/>
        </a:p>
      </dgm:t>
    </dgm:pt>
    <dgm:pt modelId="{BC96BF97-C8A6-4BC4-9138-A7FE144F83EA}" type="sibTrans" cxnId="{01ABB671-D5E5-438B-92F3-A1243116F398}">
      <dgm:prSet/>
      <dgm:spPr/>
      <dgm:t>
        <a:bodyPr/>
        <a:lstStyle/>
        <a:p>
          <a:endParaRPr lang="es-PE"/>
        </a:p>
      </dgm:t>
    </dgm:pt>
    <dgm:pt modelId="{B45447BC-6D12-4F71-BE1C-3F9257ECD55F}">
      <dgm:prSet/>
      <dgm:spPr/>
      <dgm:t>
        <a:bodyPr/>
        <a:lstStyle/>
        <a:p>
          <a:pPr algn="just"/>
          <a:r>
            <a:rPr lang="es-MX" b="0" i="0" dirty="0"/>
            <a:t>El acto escrito indica la fecha y lugar en que es emitido, denominación del órgano del cual emana, nombre y firma de la autoridad interviniente.</a:t>
          </a:r>
          <a:endParaRPr lang="es-PE" dirty="0"/>
        </a:p>
      </dgm:t>
    </dgm:pt>
    <dgm:pt modelId="{38CBA17E-69CB-44A8-B838-DBE277060D12}" type="parTrans" cxnId="{184FBBB8-4B2A-455E-BB7E-2680EA7F3D5F}">
      <dgm:prSet/>
      <dgm:spPr/>
      <dgm:t>
        <a:bodyPr/>
        <a:lstStyle/>
        <a:p>
          <a:endParaRPr lang="es-PE"/>
        </a:p>
      </dgm:t>
    </dgm:pt>
    <dgm:pt modelId="{5122A148-6250-470D-BBF2-1825C553A548}" type="sibTrans" cxnId="{184FBBB8-4B2A-455E-BB7E-2680EA7F3D5F}">
      <dgm:prSet/>
      <dgm:spPr/>
      <dgm:t>
        <a:bodyPr/>
        <a:lstStyle/>
        <a:p>
          <a:endParaRPr lang="es-PE"/>
        </a:p>
      </dgm:t>
    </dgm:pt>
    <dgm:pt modelId="{8D899237-8548-4AE9-85DB-61249A903975}" type="pres">
      <dgm:prSet presAssocID="{C6BD3E79-EF63-4A95-8008-F466E3452BA9}" presName="linear" presStyleCnt="0">
        <dgm:presLayoutVars>
          <dgm:animLvl val="lvl"/>
          <dgm:resizeHandles val="exact"/>
        </dgm:presLayoutVars>
      </dgm:prSet>
      <dgm:spPr/>
    </dgm:pt>
    <dgm:pt modelId="{652BCBBC-8419-4CD4-BFDE-F87C81521B66}" type="pres">
      <dgm:prSet presAssocID="{51A73B90-78C7-46BE-87B8-24BFEA6FEEFD}" presName="parentText" presStyleLbl="node1" presStyleIdx="0" presStyleCnt="2">
        <dgm:presLayoutVars>
          <dgm:chMax val="0"/>
          <dgm:bulletEnabled val="1"/>
        </dgm:presLayoutVars>
      </dgm:prSet>
      <dgm:spPr/>
    </dgm:pt>
    <dgm:pt modelId="{391430DA-8152-42AA-8CD4-3C972801ADA9}" type="pres">
      <dgm:prSet presAssocID="{BC96BF97-C8A6-4BC4-9138-A7FE144F83EA}" presName="spacer" presStyleCnt="0"/>
      <dgm:spPr/>
    </dgm:pt>
    <dgm:pt modelId="{F7B38E51-83DC-4966-9360-1D1AEE703A6A}" type="pres">
      <dgm:prSet presAssocID="{B45447BC-6D12-4F71-BE1C-3F9257ECD55F}" presName="parentText" presStyleLbl="node1" presStyleIdx="1" presStyleCnt="2">
        <dgm:presLayoutVars>
          <dgm:chMax val="0"/>
          <dgm:bulletEnabled val="1"/>
        </dgm:presLayoutVars>
      </dgm:prSet>
      <dgm:spPr/>
    </dgm:pt>
  </dgm:ptLst>
  <dgm:cxnLst>
    <dgm:cxn modelId="{AFECC73A-043D-4ED6-8CD4-874386AD21C8}" type="presOf" srcId="{B45447BC-6D12-4F71-BE1C-3F9257ECD55F}" destId="{F7B38E51-83DC-4966-9360-1D1AEE703A6A}" srcOrd="0" destOrd="0" presId="urn:microsoft.com/office/officeart/2005/8/layout/vList2"/>
    <dgm:cxn modelId="{01ABB671-D5E5-438B-92F3-A1243116F398}" srcId="{C6BD3E79-EF63-4A95-8008-F466E3452BA9}" destId="{51A73B90-78C7-46BE-87B8-24BFEA6FEEFD}" srcOrd="0" destOrd="0" parTransId="{800505E6-5418-4B43-BE67-3DD5AEE97877}" sibTransId="{BC96BF97-C8A6-4BC4-9138-A7FE144F83EA}"/>
    <dgm:cxn modelId="{5E835D77-83F8-4C65-9AFD-39F67B7B7744}" type="presOf" srcId="{C6BD3E79-EF63-4A95-8008-F466E3452BA9}" destId="{8D899237-8548-4AE9-85DB-61249A903975}" srcOrd="0" destOrd="0" presId="urn:microsoft.com/office/officeart/2005/8/layout/vList2"/>
    <dgm:cxn modelId="{184FBBB8-4B2A-455E-BB7E-2680EA7F3D5F}" srcId="{C6BD3E79-EF63-4A95-8008-F466E3452BA9}" destId="{B45447BC-6D12-4F71-BE1C-3F9257ECD55F}" srcOrd="1" destOrd="0" parTransId="{38CBA17E-69CB-44A8-B838-DBE277060D12}" sibTransId="{5122A148-6250-470D-BBF2-1825C553A548}"/>
    <dgm:cxn modelId="{69908FCB-4454-4F0D-8352-859E1F3CD3E1}" type="presOf" srcId="{51A73B90-78C7-46BE-87B8-24BFEA6FEEFD}" destId="{652BCBBC-8419-4CD4-BFDE-F87C81521B66}" srcOrd="0" destOrd="0" presId="urn:microsoft.com/office/officeart/2005/8/layout/vList2"/>
    <dgm:cxn modelId="{8170A4E5-B8EC-4B53-8660-213709163B93}" type="presParOf" srcId="{8D899237-8548-4AE9-85DB-61249A903975}" destId="{652BCBBC-8419-4CD4-BFDE-F87C81521B66}" srcOrd="0" destOrd="0" presId="urn:microsoft.com/office/officeart/2005/8/layout/vList2"/>
    <dgm:cxn modelId="{A148479D-3C50-49FE-9474-506C8551E807}" type="presParOf" srcId="{8D899237-8548-4AE9-85DB-61249A903975}" destId="{391430DA-8152-42AA-8CD4-3C972801ADA9}" srcOrd="1" destOrd="0" presId="urn:microsoft.com/office/officeart/2005/8/layout/vList2"/>
    <dgm:cxn modelId="{202D39E1-1F09-48B3-8930-6A89C0DD474D}" type="presParOf" srcId="{8D899237-8548-4AE9-85DB-61249A903975}" destId="{F7B38E51-83DC-4966-9360-1D1AEE703A6A}"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0429B99-CF76-44BF-8541-805259B8EB34}" type="doc">
      <dgm:prSet loTypeId="urn:microsoft.com/office/officeart/2009/3/layout/HorizontalOrganizationChart" loCatId="hierarchy" qsTypeId="urn:microsoft.com/office/officeart/2005/8/quickstyle/simple2" qsCatId="simple" csTypeId="urn:microsoft.com/office/officeart/2005/8/colors/accent0_1" csCatId="mainScheme" phldr="1"/>
      <dgm:spPr/>
      <dgm:t>
        <a:bodyPr/>
        <a:lstStyle/>
        <a:p>
          <a:endParaRPr lang="es-PE"/>
        </a:p>
      </dgm:t>
    </dgm:pt>
    <dgm:pt modelId="{6FF52BA3-F99B-408E-B58B-7810898BD3A4}">
      <dgm:prSet/>
      <dgm:spPr/>
      <dgm:t>
        <a:bodyPr/>
        <a:lstStyle/>
        <a:p>
          <a:r>
            <a:rPr lang="es-PE" dirty="0"/>
            <a:t>Clasificación de los actos administrativos</a:t>
          </a:r>
        </a:p>
      </dgm:t>
    </dgm:pt>
    <dgm:pt modelId="{7876892C-529B-47B1-8D39-4DBE31AFE202}" type="parTrans" cxnId="{24718F6B-42E2-44A7-83A4-DCC0502FF899}">
      <dgm:prSet/>
      <dgm:spPr/>
      <dgm:t>
        <a:bodyPr/>
        <a:lstStyle/>
        <a:p>
          <a:endParaRPr lang="es-PE"/>
        </a:p>
      </dgm:t>
    </dgm:pt>
    <dgm:pt modelId="{43F41F24-71A6-4E51-A83B-E55951C7ED98}" type="sibTrans" cxnId="{24718F6B-42E2-44A7-83A4-DCC0502FF899}">
      <dgm:prSet/>
      <dgm:spPr/>
      <dgm:t>
        <a:bodyPr/>
        <a:lstStyle/>
        <a:p>
          <a:endParaRPr lang="es-PE"/>
        </a:p>
      </dgm:t>
    </dgm:pt>
    <dgm:pt modelId="{A7054B23-9E2A-4C75-BFF1-143408A55976}">
      <dgm:prSet/>
      <dgm:spPr/>
      <dgm:t>
        <a:bodyPr/>
        <a:lstStyle/>
        <a:p>
          <a:r>
            <a:rPr lang="es-PE" dirty="0"/>
            <a:t>Actos preparatorios – Actos finales</a:t>
          </a:r>
        </a:p>
      </dgm:t>
    </dgm:pt>
    <dgm:pt modelId="{2D6159D2-AF11-4D5C-9DAF-A9ED4E0CB080}" type="parTrans" cxnId="{97669832-FAF6-44D7-AD00-57AD67EC50DF}">
      <dgm:prSet/>
      <dgm:spPr/>
      <dgm:t>
        <a:bodyPr/>
        <a:lstStyle/>
        <a:p>
          <a:endParaRPr lang="es-PE"/>
        </a:p>
      </dgm:t>
    </dgm:pt>
    <dgm:pt modelId="{31B204DB-ADEA-4197-B57E-E9FDCA4CB1A5}" type="sibTrans" cxnId="{97669832-FAF6-44D7-AD00-57AD67EC50DF}">
      <dgm:prSet/>
      <dgm:spPr/>
      <dgm:t>
        <a:bodyPr/>
        <a:lstStyle/>
        <a:p>
          <a:endParaRPr lang="es-PE"/>
        </a:p>
      </dgm:t>
    </dgm:pt>
    <dgm:pt modelId="{9726197C-9291-4853-BD9D-0EAA8FF92007}">
      <dgm:prSet/>
      <dgm:spPr/>
      <dgm:t>
        <a:bodyPr/>
        <a:lstStyle/>
        <a:p>
          <a:r>
            <a:rPr lang="es-PE"/>
            <a:t>Actos expresos – Actos presuntos</a:t>
          </a:r>
        </a:p>
      </dgm:t>
    </dgm:pt>
    <dgm:pt modelId="{7F970451-F7D5-4BA4-9104-0D515F62DCF3}" type="parTrans" cxnId="{E26569FE-8336-4EA1-800D-011C6EA46208}">
      <dgm:prSet/>
      <dgm:spPr/>
      <dgm:t>
        <a:bodyPr/>
        <a:lstStyle/>
        <a:p>
          <a:endParaRPr lang="es-PE"/>
        </a:p>
      </dgm:t>
    </dgm:pt>
    <dgm:pt modelId="{86B6BCA7-2AA2-4078-A675-A873F68011A0}" type="sibTrans" cxnId="{E26569FE-8336-4EA1-800D-011C6EA46208}">
      <dgm:prSet/>
      <dgm:spPr/>
      <dgm:t>
        <a:bodyPr/>
        <a:lstStyle/>
        <a:p>
          <a:endParaRPr lang="es-PE"/>
        </a:p>
      </dgm:t>
    </dgm:pt>
    <dgm:pt modelId="{D28A59F4-877F-4563-9C4A-151621D5E297}">
      <dgm:prSet/>
      <dgm:spPr/>
      <dgm:t>
        <a:bodyPr/>
        <a:lstStyle/>
        <a:p>
          <a:r>
            <a:rPr lang="es-PE" dirty="0"/>
            <a:t>Actos individuales – Actos generales</a:t>
          </a:r>
        </a:p>
      </dgm:t>
    </dgm:pt>
    <dgm:pt modelId="{6B704254-D1C3-4357-9AAF-BB4195184D72}" type="parTrans" cxnId="{43D2D68D-DBC8-4512-9294-F0334A777633}">
      <dgm:prSet/>
      <dgm:spPr/>
      <dgm:t>
        <a:bodyPr/>
        <a:lstStyle/>
        <a:p>
          <a:endParaRPr lang="es-PE"/>
        </a:p>
      </dgm:t>
    </dgm:pt>
    <dgm:pt modelId="{185EA38C-6241-4AD2-88B4-2E5463E0D17D}" type="sibTrans" cxnId="{43D2D68D-DBC8-4512-9294-F0334A777633}">
      <dgm:prSet/>
      <dgm:spPr/>
      <dgm:t>
        <a:bodyPr/>
        <a:lstStyle/>
        <a:p>
          <a:endParaRPr lang="es-PE"/>
        </a:p>
      </dgm:t>
    </dgm:pt>
    <dgm:pt modelId="{250F3B1D-B23F-4835-8ECA-CBFBAFB6D985}">
      <dgm:prSet/>
      <dgm:spPr/>
      <dgm:t>
        <a:bodyPr/>
        <a:lstStyle/>
        <a:p>
          <a:r>
            <a:rPr lang="es-PE"/>
            <a:t>Actos unipersonales – Actos colegiados</a:t>
          </a:r>
        </a:p>
      </dgm:t>
    </dgm:pt>
    <dgm:pt modelId="{CB9CAAA9-E52B-4DEB-BA46-175E76634CD5}" type="parTrans" cxnId="{5D3785A9-D98C-46ED-A73E-B4035EDFBA18}">
      <dgm:prSet/>
      <dgm:spPr/>
      <dgm:t>
        <a:bodyPr/>
        <a:lstStyle/>
        <a:p>
          <a:endParaRPr lang="es-PE"/>
        </a:p>
      </dgm:t>
    </dgm:pt>
    <dgm:pt modelId="{698721E0-38A8-4AD8-A55D-B6E378970619}" type="sibTrans" cxnId="{5D3785A9-D98C-46ED-A73E-B4035EDFBA18}">
      <dgm:prSet/>
      <dgm:spPr/>
      <dgm:t>
        <a:bodyPr/>
        <a:lstStyle/>
        <a:p>
          <a:endParaRPr lang="es-PE"/>
        </a:p>
      </dgm:t>
    </dgm:pt>
    <dgm:pt modelId="{9C4732AA-673B-4149-9BF2-BDDBD789A840}">
      <dgm:prSet/>
      <dgm:spPr/>
      <dgm:t>
        <a:bodyPr/>
        <a:lstStyle/>
        <a:p>
          <a:r>
            <a:rPr lang="es-PE"/>
            <a:t>Actos favorables – Actos desfavorables</a:t>
          </a:r>
        </a:p>
      </dgm:t>
    </dgm:pt>
    <dgm:pt modelId="{3B4E2276-31F6-4B76-97AD-A968DD3725F9}" type="parTrans" cxnId="{2908F8C4-64E6-466D-AA98-C4AE2AFD1264}">
      <dgm:prSet/>
      <dgm:spPr/>
      <dgm:t>
        <a:bodyPr/>
        <a:lstStyle/>
        <a:p>
          <a:endParaRPr lang="es-PE"/>
        </a:p>
      </dgm:t>
    </dgm:pt>
    <dgm:pt modelId="{BD4329CF-3A42-40C3-8D89-150858804CB1}" type="sibTrans" cxnId="{2908F8C4-64E6-466D-AA98-C4AE2AFD1264}">
      <dgm:prSet/>
      <dgm:spPr/>
      <dgm:t>
        <a:bodyPr/>
        <a:lstStyle/>
        <a:p>
          <a:endParaRPr lang="es-PE"/>
        </a:p>
      </dgm:t>
    </dgm:pt>
    <dgm:pt modelId="{25A19BA6-699B-4974-82A9-9888B1C84B8B}">
      <dgm:prSet/>
      <dgm:spPr/>
      <dgm:t>
        <a:bodyPr/>
        <a:lstStyle/>
        <a:p>
          <a:r>
            <a:rPr lang="es-PE" dirty="0"/>
            <a:t>Actos reglados – Actos discrecionales</a:t>
          </a:r>
        </a:p>
      </dgm:t>
    </dgm:pt>
    <dgm:pt modelId="{9F7419E0-F739-40D4-B767-195B8568F5E2}" type="parTrans" cxnId="{F554A048-8840-4CB2-A505-8AA6D8E353C6}">
      <dgm:prSet/>
      <dgm:spPr/>
      <dgm:t>
        <a:bodyPr/>
        <a:lstStyle/>
        <a:p>
          <a:endParaRPr lang="es-PE"/>
        </a:p>
      </dgm:t>
    </dgm:pt>
    <dgm:pt modelId="{40100D8B-38EE-44F5-9C79-B6C11E96DF0F}" type="sibTrans" cxnId="{F554A048-8840-4CB2-A505-8AA6D8E353C6}">
      <dgm:prSet/>
      <dgm:spPr/>
      <dgm:t>
        <a:bodyPr/>
        <a:lstStyle/>
        <a:p>
          <a:endParaRPr lang="es-PE"/>
        </a:p>
      </dgm:t>
    </dgm:pt>
    <dgm:pt modelId="{CDF04962-1214-44F1-B70F-FADE91A53D72}" type="pres">
      <dgm:prSet presAssocID="{00429B99-CF76-44BF-8541-805259B8EB34}" presName="hierChild1" presStyleCnt="0">
        <dgm:presLayoutVars>
          <dgm:orgChart val="1"/>
          <dgm:chPref val="1"/>
          <dgm:dir/>
          <dgm:animOne val="branch"/>
          <dgm:animLvl val="lvl"/>
          <dgm:resizeHandles/>
        </dgm:presLayoutVars>
      </dgm:prSet>
      <dgm:spPr/>
    </dgm:pt>
    <dgm:pt modelId="{654B77F4-F28F-4F80-B290-6577DFC28D0E}" type="pres">
      <dgm:prSet presAssocID="{6FF52BA3-F99B-408E-B58B-7810898BD3A4}" presName="hierRoot1" presStyleCnt="0">
        <dgm:presLayoutVars>
          <dgm:hierBranch val="init"/>
        </dgm:presLayoutVars>
      </dgm:prSet>
      <dgm:spPr/>
    </dgm:pt>
    <dgm:pt modelId="{C3CFE6E0-ED7B-4241-8D44-B7EC4D468812}" type="pres">
      <dgm:prSet presAssocID="{6FF52BA3-F99B-408E-B58B-7810898BD3A4}" presName="rootComposite1" presStyleCnt="0"/>
      <dgm:spPr/>
    </dgm:pt>
    <dgm:pt modelId="{6B0874FF-3648-4415-9B9A-EEA6F10FE80E}" type="pres">
      <dgm:prSet presAssocID="{6FF52BA3-F99B-408E-B58B-7810898BD3A4}" presName="rootText1" presStyleLbl="node0" presStyleIdx="0" presStyleCnt="1" custScaleX="252976">
        <dgm:presLayoutVars>
          <dgm:chPref val="3"/>
        </dgm:presLayoutVars>
      </dgm:prSet>
      <dgm:spPr/>
    </dgm:pt>
    <dgm:pt modelId="{41A54A28-69B6-400E-89A1-D23CD7C56ECA}" type="pres">
      <dgm:prSet presAssocID="{6FF52BA3-F99B-408E-B58B-7810898BD3A4}" presName="rootConnector1" presStyleLbl="node1" presStyleIdx="0" presStyleCnt="0"/>
      <dgm:spPr/>
    </dgm:pt>
    <dgm:pt modelId="{381DDF9F-9F6E-4B7D-9BD4-A62E3B23D3AC}" type="pres">
      <dgm:prSet presAssocID="{6FF52BA3-F99B-408E-B58B-7810898BD3A4}" presName="hierChild2" presStyleCnt="0"/>
      <dgm:spPr/>
    </dgm:pt>
    <dgm:pt modelId="{07E282E7-8A99-4E89-90A2-048E240EF8D5}" type="pres">
      <dgm:prSet presAssocID="{2D6159D2-AF11-4D5C-9DAF-A9ED4E0CB080}" presName="Name64" presStyleLbl="parChTrans1D2" presStyleIdx="0" presStyleCnt="6"/>
      <dgm:spPr/>
    </dgm:pt>
    <dgm:pt modelId="{5EBE2D5F-37D2-4499-8017-D5475782E506}" type="pres">
      <dgm:prSet presAssocID="{A7054B23-9E2A-4C75-BFF1-143408A55976}" presName="hierRoot2" presStyleCnt="0">
        <dgm:presLayoutVars>
          <dgm:hierBranch val="init"/>
        </dgm:presLayoutVars>
      </dgm:prSet>
      <dgm:spPr/>
    </dgm:pt>
    <dgm:pt modelId="{29693FFF-7FB7-47DA-B124-2D2CC713A3F2}" type="pres">
      <dgm:prSet presAssocID="{A7054B23-9E2A-4C75-BFF1-143408A55976}" presName="rootComposite" presStyleCnt="0"/>
      <dgm:spPr/>
    </dgm:pt>
    <dgm:pt modelId="{C3BEF061-1C6E-4AEC-8671-90ADA272BE40}" type="pres">
      <dgm:prSet presAssocID="{A7054B23-9E2A-4C75-BFF1-143408A55976}" presName="rootText" presStyleLbl="node2" presStyleIdx="0" presStyleCnt="6" custScaleX="252976">
        <dgm:presLayoutVars>
          <dgm:chPref val="3"/>
        </dgm:presLayoutVars>
      </dgm:prSet>
      <dgm:spPr/>
    </dgm:pt>
    <dgm:pt modelId="{94B0A441-82F3-41D4-9950-6CB0D1E8F395}" type="pres">
      <dgm:prSet presAssocID="{A7054B23-9E2A-4C75-BFF1-143408A55976}" presName="rootConnector" presStyleLbl="node2" presStyleIdx="0" presStyleCnt="6"/>
      <dgm:spPr/>
    </dgm:pt>
    <dgm:pt modelId="{81205727-692B-426D-A6AC-9E4264F8E52D}" type="pres">
      <dgm:prSet presAssocID="{A7054B23-9E2A-4C75-BFF1-143408A55976}" presName="hierChild4" presStyleCnt="0"/>
      <dgm:spPr/>
    </dgm:pt>
    <dgm:pt modelId="{64D84EED-D375-4502-A707-0DFB3E6D1523}" type="pres">
      <dgm:prSet presAssocID="{A7054B23-9E2A-4C75-BFF1-143408A55976}" presName="hierChild5" presStyleCnt="0"/>
      <dgm:spPr/>
    </dgm:pt>
    <dgm:pt modelId="{CD83B967-E218-469B-94FF-A9B2B6E4EE5E}" type="pres">
      <dgm:prSet presAssocID="{7F970451-F7D5-4BA4-9104-0D515F62DCF3}" presName="Name64" presStyleLbl="parChTrans1D2" presStyleIdx="1" presStyleCnt="6"/>
      <dgm:spPr/>
    </dgm:pt>
    <dgm:pt modelId="{D705F9BC-CA9C-4A8F-8384-762400461675}" type="pres">
      <dgm:prSet presAssocID="{9726197C-9291-4853-BD9D-0EAA8FF92007}" presName="hierRoot2" presStyleCnt="0">
        <dgm:presLayoutVars>
          <dgm:hierBranch val="init"/>
        </dgm:presLayoutVars>
      </dgm:prSet>
      <dgm:spPr/>
    </dgm:pt>
    <dgm:pt modelId="{77F30FD6-EEC4-4A86-BCC1-B2645526AEB9}" type="pres">
      <dgm:prSet presAssocID="{9726197C-9291-4853-BD9D-0EAA8FF92007}" presName="rootComposite" presStyleCnt="0"/>
      <dgm:spPr/>
    </dgm:pt>
    <dgm:pt modelId="{DA3DE41A-33B9-41E3-8F40-DE855F7C8022}" type="pres">
      <dgm:prSet presAssocID="{9726197C-9291-4853-BD9D-0EAA8FF92007}" presName="rootText" presStyleLbl="node2" presStyleIdx="1" presStyleCnt="6" custScaleX="252976">
        <dgm:presLayoutVars>
          <dgm:chPref val="3"/>
        </dgm:presLayoutVars>
      </dgm:prSet>
      <dgm:spPr/>
    </dgm:pt>
    <dgm:pt modelId="{A67EA619-0013-48E8-8863-AD49CB4A1114}" type="pres">
      <dgm:prSet presAssocID="{9726197C-9291-4853-BD9D-0EAA8FF92007}" presName="rootConnector" presStyleLbl="node2" presStyleIdx="1" presStyleCnt="6"/>
      <dgm:spPr/>
    </dgm:pt>
    <dgm:pt modelId="{F5349883-93DF-44BA-B988-4419A37674DE}" type="pres">
      <dgm:prSet presAssocID="{9726197C-9291-4853-BD9D-0EAA8FF92007}" presName="hierChild4" presStyleCnt="0"/>
      <dgm:spPr/>
    </dgm:pt>
    <dgm:pt modelId="{C98097AB-164D-4AAA-A8E1-F9F7DC2ED71B}" type="pres">
      <dgm:prSet presAssocID="{9726197C-9291-4853-BD9D-0EAA8FF92007}" presName="hierChild5" presStyleCnt="0"/>
      <dgm:spPr/>
    </dgm:pt>
    <dgm:pt modelId="{9EFE4048-C92C-4C01-A8EC-12F32422C428}" type="pres">
      <dgm:prSet presAssocID="{6B704254-D1C3-4357-9AAF-BB4195184D72}" presName="Name64" presStyleLbl="parChTrans1D2" presStyleIdx="2" presStyleCnt="6"/>
      <dgm:spPr/>
    </dgm:pt>
    <dgm:pt modelId="{8FE21B32-F55A-415A-A3A5-464599C2394A}" type="pres">
      <dgm:prSet presAssocID="{D28A59F4-877F-4563-9C4A-151621D5E297}" presName="hierRoot2" presStyleCnt="0">
        <dgm:presLayoutVars>
          <dgm:hierBranch val="init"/>
        </dgm:presLayoutVars>
      </dgm:prSet>
      <dgm:spPr/>
    </dgm:pt>
    <dgm:pt modelId="{EEB8E3CD-110C-42B3-B8D2-B4C8557EDE3E}" type="pres">
      <dgm:prSet presAssocID="{D28A59F4-877F-4563-9C4A-151621D5E297}" presName="rootComposite" presStyleCnt="0"/>
      <dgm:spPr/>
    </dgm:pt>
    <dgm:pt modelId="{041EADEE-8687-43BA-B838-BBA91A473BBD}" type="pres">
      <dgm:prSet presAssocID="{D28A59F4-877F-4563-9C4A-151621D5E297}" presName="rootText" presStyleLbl="node2" presStyleIdx="2" presStyleCnt="6" custScaleX="252976">
        <dgm:presLayoutVars>
          <dgm:chPref val="3"/>
        </dgm:presLayoutVars>
      </dgm:prSet>
      <dgm:spPr/>
    </dgm:pt>
    <dgm:pt modelId="{88399ACE-A1C4-4AD9-AEEB-93B056C7C889}" type="pres">
      <dgm:prSet presAssocID="{D28A59F4-877F-4563-9C4A-151621D5E297}" presName="rootConnector" presStyleLbl="node2" presStyleIdx="2" presStyleCnt="6"/>
      <dgm:spPr/>
    </dgm:pt>
    <dgm:pt modelId="{85796FBB-8AF6-4BB7-B5ED-AA14CF88652A}" type="pres">
      <dgm:prSet presAssocID="{D28A59F4-877F-4563-9C4A-151621D5E297}" presName="hierChild4" presStyleCnt="0"/>
      <dgm:spPr/>
    </dgm:pt>
    <dgm:pt modelId="{3540345E-9B6A-4F3E-A9F2-01BBF48695FE}" type="pres">
      <dgm:prSet presAssocID="{D28A59F4-877F-4563-9C4A-151621D5E297}" presName="hierChild5" presStyleCnt="0"/>
      <dgm:spPr/>
    </dgm:pt>
    <dgm:pt modelId="{EFCC0663-DBAA-4749-B07A-79D442E7ABE0}" type="pres">
      <dgm:prSet presAssocID="{CB9CAAA9-E52B-4DEB-BA46-175E76634CD5}" presName="Name64" presStyleLbl="parChTrans1D2" presStyleIdx="3" presStyleCnt="6"/>
      <dgm:spPr/>
    </dgm:pt>
    <dgm:pt modelId="{28BCBF8A-7B97-4488-8E86-BE7CCA90CB88}" type="pres">
      <dgm:prSet presAssocID="{250F3B1D-B23F-4835-8ECA-CBFBAFB6D985}" presName="hierRoot2" presStyleCnt="0">
        <dgm:presLayoutVars>
          <dgm:hierBranch val="init"/>
        </dgm:presLayoutVars>
      </dgm:prSet>
      <dgm:spPr/>
    </dgm:pt>
    <dgm:pt modelId="{5B92A9BB-5FC9-4199-B838-00D90965EB57}" type="pres">
      <dgm:prSet presAssocID="{250F3B1D-B23F-4835-8ECA-CBFBAFB6D985}" presName="rootComposite" presStyleCnt="0"/>
      <dgm:spPr/>
    </dgm:pt>
    <dgm:pt modelId="{E293F63C-4484-42C2-B36D-DF479F6C7117}" type="pres">
      <dgm:prSet presAssocID="{250F3B1D-B23F-4835-8ECA-CBFBAFB6D985}" presName="rootText" presStyleLbl="node2" presStyleIdx="3" presStyleCnt="6" custScaleX="252976">
        <dgm:presLayoutVars>
          <dgm:chPref val="3"/>
        </dgm:presLayoutVars>
      </dgm:prSet>
      <dgm:spPr/>
    </dgm:pt>
    <dgm:pt modelId="{3648A7B0-0B52-4DC8-A98B-78CCDD2ABDA0}" type="pres">
      <dgm:prSet presAssocID="{250F3B1D-B23F-4835-8ECA-CBFBAFB6D985}" presName="rootConnector" presStyleLbl="node2" presStyleIdx="3" presStyleCnt="6"/>
      <dgm:spPr/>
    </dgm:pt>
    <dgm:pt modelId="{E418374C-4FA8-4B9A-95AA-7B1436A43D93}" type="pres">
      <dgm:prSet presAssocID="{250F3B1D-B23F-4835-8ECA-CBFBAFB6D985}" presName="hierChild4" presStyleCnt="0"/>
      <dgm:spPr/>
    </dgm:pt>
    <dgm:pt modelId="{027B302B-BB6F-46F9-B34B-75B8C981ED10}" type="pres">
      <dgm:prSet presAssocID="{250F3B1D-B23F-4835-8ECA-CBFBAFB6D985}" presName="hierChild5" presStyleCnt="0"/>
      <dgm:spPr/>
    </dgm:pt>
    <dgm:pt modelId="{7AF7D9DE-C02D-4AF4-9FF4-D18C43F3C630}" type="pres">
      <dgm:prSet presAssocID="{3B4E2276-31F6-4B76-97AD-A968DD3725F9}" presName="Name64" presStyleLbl="parChTrans1D2" presStyleIdx="4" presStyleCnt="6"/>
      <dgm:spPr/>
    </dgm:pt>
    <dgm:pt modelId="{FE59B097-E41F-4D0C-9875-15B57A480263}" type="pres">
      <dgm:prSet presAssocID="{9C4732AA-673B-4149-9BF2-BDDBD789A840}" presName="hierRoot2" presStyleCnt="0">
        <dgm:presLayoutVars>
          <dgm:hierBranch val="init"/>
        </dgm:presLayoutVars>
      </dgm:prSet>
      <dgm:spPr/>
    </dgm:pt>
    <dgm:pt modelId="{12FB2BE6-87A6-4AF3-B15B-69331B504D30}" type="pres">
      <dgm:prSet presAssocID="{9C4732AA-673B-4149-9BF2-BDDBD789A840}" presName="rootComposite" presStyleCnt="0"/>
      <dgm:spPr/>
    </dgm:pt>
    <dgm:pt modelId="{64DACED5-F497-43AD-BCA2-D947359B51A9}" type="pres">
      <dgm:prSet presAssocID="{9C4732AA-673B-4149-9BF2-BDDBD789A840}" presName="rootText" presStyleLbl="node2" presStyleIdx="4" presStyleCnt="6" custScaleX="252976">
        <dgm:presLayoutVars>
          <dgm:chPref val="3"/>
        </dgm:presLayoutVars>
      </dgm:prSet>
      <dgm:spPr/>
    </dgm:pt>
    <dgm:pt modelId="{D66D418D-2603-4554-A5BA-77310FC3919E}" type="pres">
      <dgm:prSet presAssocID="{9C4732AA-673B-4149-9BF2-BDDBD789A840}" presName="rootConnector" presStyleLbl="node2" presStyleIdx="4" presStyleCnt="6"/>
      <dgm:spPr/>
    </dgm:pt>
    <dgm:pt modelId="{0AF5597A-2BEC-45CB-994D-CBDF0829D0A5}" type="pres">
      <dgm:prSet presAssocID="{9C4732AA-673B-4149-9BF2-BDDBD789A840}" presName="hierChild4" presStyleCnt="0"/>
      <dgm:spPr/>
    </dgm:pt>
    <dgm:pt modelId="{97AFFD3E-DA4F-4E28-AE70-72496D19B48E}" type="pres">
      <dgm:prSet presAssocID="{9C4732AA-673B-4149-9BF2-BDDBD789A840}" presName="hierChild5" presStyleCnt="0"/>
      <dgm:spPr/>
    </dgm:pt>
    <dgm:pt modelId="{E528C31B-34CD-4A27-815F-D33DD9107F76}" type="pres">
      <dgm:prSet presAssocID="{9F7419E0-F739-40D4-B767-195B8568F5E2}" presName="Name64" presStyleLbl="parChTrans1D2" presStyleIdx="5" presStyleCnt="6"/>
      <dgm:spPr/>
    </dgm:pt>
    <dgm:pt modelId="{784FAD5A-D335-4B3C-BB72-31AB5187C799}" type="pres">
      <dgm:prSet presAssocID="{25A19BA6-699B-4974-82A9-9888B1C84B8B}" presName="hierRoot2" presStyleCnt="0">
        <dgm:presLayoutVars>
          <dgm:hierBranch val="init"/>
        </dgm:presLayoutVars>
      </dgm:prSet>
      <dgm:spPr/>
    </dgm:pt>
    <dgm:pt modelId="{84322878-DAC4-451C-8A1D-D93AD783C4CC}" type="pres">
      <dgm:prSet presAssocID="{25A19BA6-699B-4974-82A9-9888B1C84B8B}" presName="rootComposite" presStyleCnt="0"/>
      <dgm:spPr/>
    </dgm:pt>
    <dgm:pt modelId="{4CD6DBC5-5C7C-4718-B432-721A24E08D88}" type="pres">
      <dgm:prSet presAssocID="{25A19BA6-699B-4974-82A9-9888B1C84B8B}" presName="rootText" presStyleLbl="node2" presStyleIdx="5" presStyleCnt="6" custScaleX="252976">
        <dgm:presLayoutVars>
          <dgm:chPref val="3"/>
        </dgm:presLayoutVars>
      </dgm:prSet>
      <dgm:spPr/>
    </dgm:pt>
    <dgm:pt modelId="{1E4378AE-5113-49F1-AAB4-0CB34F018A65}" type="pres">
      <dgm:prSet presAssocID="{25A19BA6-699B-4974-82A9-9888B1C84B8B}" presName="rootConnector" presStyleLbl="node2" presStyleIdx="5" presStyleCnt="6"/>
      <dgm:spPr/>
    </dgm:pt>
    <dgm:pt modelId="{8F6DCBD9-362B-4DB3-90BB-E98B28849D24}" type="pres">
      <dgm:prSet presAssocID="{25A19BA6-699B-4974-82A9-9888B1C84B8B}" presName="hierChild4" presStyleCnt="0"/>
      <dgm:spPr/>
    </dgm:pt>
    <dgm:pt modelId="{7DEED276-E1D7-4CF3-9512-2EFA8BA62D44}" type="pres">
      <dgm:prSet presAssocID="{25A19BA6-699B-4974-82A9-9888B1C84B8B}" presName="hierChild5" presStyleCnt="0"/>
      <dgm:spPr/>
    </dgm:pt>
    <dgm:pt modelId="{2940F80E-DDDD-4E25-A386-4A63DBAB7D94}" type="pres">
      <dgm:prSet presAssocID="{6FF52BA3-F99B-408E-B58B-7810898BD3A4}" presName="hierChild3" presStyleCnt="0"/>
      <dgm:spPr/>
    </dgm:pt>
  </dgm:ptLst>
  <dgm:cxnLst>
    <dgm:cxn modelId="{F0754201-6DF6-403A-AA8A-AC376B44D234}" type="presOf" srcId="{6FF52BA3-F99B-408E-B58B-7810898BD3A4}" destId="{6B0874FF-3648-4415-9B9A-EEA6F10FE80E}" srcOrd="0" destOrd="0" presId="urn:microsoft.com/office/officeart/2009/3/layout/HorizontalOrganizationChart"/>
    <dgm:cxn modelId="{97669832-FAF6-44D7-AD00-57AD67EC50DF}" srcId="{6FF52BA3-F99B-408E-B58B-7810898BD3A4}" destId="{A7054B23-9E2A-4C75-BFF1-143408A55976}" srcOrd="0" destOrd="0" parTransId="{2D6159D2-AF11-4D5C-9DAF-A9ED4E0CB080}" sibTransId="{31B204DB-ADEA-4197-B57E-E9FDCA4CB1A5}"/>
    <dgm:cxn modelId="{67892C33-95AC-4F08-9BBE-67809F2F618F}" type="presOf" srcId="{A7054B23-9E2A-4C75-BFF1-143408A55976}" destId="{94B0A441-82F3-41D4-9950-6CB0D1E8F395}" srcOrd="1" destOrd="0" presId="urn:microsoft.com/office/officeart/2009/3/layout/HorizontalOrganizationChart"/>
    <dgm:cxn modelId="{589A6347-C1EA-4646-A476-592433BF8A32}" type="presOf" srcId="{7F970451-F7D5-4BA4-9104-0D515F62DCF3}" destId="{CD83B967-E218-469B-94FF-A9B2B6E4EE5E}" srcOrd="0" destOrd="0" presId="urn:microsoft.com/office/officeart/2009/3/layout/HorizontalOrganizationChart"/>
    <dgm:cxn modelId="{F554A048-8840-4CB2-A505-8AA6D8E353C6}" srcId="{6FF52BA3-F99B-408E-B58B-7810898BD3A4}" destId="{25A19BA6-699B-4974-82A9-9888B1C84B8B}" srcOrd="5" destOrd="0" parTransId="{9F7419E0-F739-40D4-B767-195B8568F5E2}" sibTransId="{40100D8B-38EE-44F5-9C79-B6C11E96DF0F}"/>
    <dgm:cxn modelId="{24718F6B-42E2-44A7-83A4-DCC0502FF899}" srcId="{00429B99-CF76-44BF-8541-805259B8EB34}" destId="{6FF52BA3-F99B-408E-B58B-7810898BD3A4}" srcOrd="0" destOrd="0" parTransId="{7876892C-529B-47B1-8D39-4DBE31AFE202}" sibTransId="{43F41F24-71A6-4E51-A83B-E55951C7ED98}"/>
    <dgm:cxn modelId="{B479EA81-BA23-4A4D-A3D2-4632595A2064}" type="presOf" srcId="{00429B99-CF76-44BF-8541-805259B8EB34}" destId="{CDF04962-1214-44F1-B70F-FADE91A53D72}" srcOrd="0" destOrd="0" presId="urn:microsoft.com/office/officeart/2009/3/layout/HorizontalOrganizationChart"/>
    <dgm:cxn modelId="{3822FB87-36CA-4428-A751-803E5F6C8189}" type="presOf" srcId="{3B4E2276-31F6-4B76-97AD-A968DD3725F9}" destId="{7AF7D9DE-C02D-4AF4-9FF4-D18C43F3C630}" srcOrd="0" destOrd="0" presId="urn:microsoft.com/office/officeart/2009/3/layout/HorizontalOrganizationChart"/>
    <dgm:cxn modelId="{3BE6A58B-8549-45D1-A7B7-19600B9A3DA4}" type="presOf" srcId="{A7054B23-9E2A-4C75-BFF1-143408A55976}" destId="{C3BEF061-1C6E-4AEC-8671-90ADA272BE40}" srcOrd="0" destOrd="0" presId="urn:microsoft.com/office/officeart/2009/3/layout/HorizontalOrganizationChart"/>
    <dgm:cxn modelId="{43D2D68D-DBC8-4512-9294-F0334A777633}" srcId="{6FF52BA3-F99B-408E-B58B-7810898BD3A4}" destId="{D28A59F4-877F-4563-9C4A-151621D5E297}" srcOrd="2" destOrd="0" parTransId="{6B704254-D1C3-4357-9AAF-BB4195184D72}" sibTransId="{185EA38C-6241-4AD2-88B4-2E5463E0D17D}"/>
    <dgm:cxn modelId="{3657CA93-51E7-41B2-A82C-BE1DB4620D9D}" type="presOf" srcId="{6FF52BA3-F99B-408E-B58B-7810898BD3A4}" destId="{41A54A28-69B6-400E-89A1-D23CD7C56ECA}" srcOrd="1" destOrd="0" presId="urn:microsoft.com/office/officeart/2009/3/layout/HorizontalOrganizationChart"/>
    <dgm:cxn modelId="{0BF63F98-733E-472F-9A8E-650AE476E774}" type="presOf" srcId="{9F7419E0-F739-40D4-B767-195B8568F5E2}" destId="{E528C31B-34CD-4A27-815F-D33DD9107F76}" srcOrd="0" destOrd="0" presId="urn:microsoft.com/office/officeart/2009/3/layout/HorizontalOrganizationChart"/>
    <dgm:cxn modelId="{73532B9B-5360-4E10-80B8-136CD502F12D}" type="presOf" srcId="{25A19BA6-699B-4974-82A9-9888B1C84B8B}" destId="{1E4378AE-5113-49F1-AAB4-0CB34F018A65}" srcOrd="1" destOrd="0" presId="urn:microsoft.com/office/officeart/2009/3/layout/HorizontalOrganizationChart"/>
    <dgm:cxn modelId="{7FB0A69B-E097-4309-8C69-7BF7D6291EEF}" type="presOf" srcId="{D28A59F4-877F-4563-9C4A-151621D5E297}" destId="{88399ACE-A1C4-4AD9-AEEB-93B056C7C889}" srcOrd="1" destOrd="0" presId="urn:microsoft.com/office/officeart/2009/3/layout/HorizontalOrganizationChart"/>
    <dgm:cxn modelId="{11D464A6-4C56-4EE7-9377-448BD256466A}" type="presOf" srcId="{25A19BA6-699B-4974-82A9-9888B1C84B8B}" destId="{4CD6DBC5-5C7C-4718-B432-721A24E08D88}" srcOrd="0" destOrd="0" presId="urn:microsoft.com/office/officeart/2009/3/layout/HorizontalOrganizationChart"/>
    <dgm:cxn modelId="{5D3785A9-D98C-46ED-A73E-B4035EDFBA18}" srcId="{6FF52BA3-F99B-408E-B58B-7810898BD3A4}" destId="{250F3B1D-B23F-4835-8ECA-CBFBAFB6D985}" srcOrd="3" destOrd="0" parTransId="{CB9CAAA9-E52B-4DEB-BA46-175E76634CD5}" sibTransId="{698721E0-38A8-4AD8-A55D-B6E378970619}"/>
    <dgm:cxn modelId="{C369F6BA-4FFF-4FE8-9412-7428EA41797F}" type="presOf" srcId="{9726197C-9291-4853-BD9D-0EAA8FF92007}" destId="{DA3DE41A-33B9-41E3-8F40-DE855F7C8022}" srcOrd="0" destOrd="0" presId="urn:microsoft.com/office/officeart/2009/3/layout/HorizontalOrganizationChart"/>
    <dgm:cxn modelId="{2ED976BC-79C0-46B7-940A-D33CD1861767}" type="presOf" srcId="{D28A59F4-877F-4563-9C4A-151621D5E297}" destId="{041EADEE-8687-43BA-B838-BBA91A473BBD}" srcOrd="0" destOrd="0" presId="urn:microsoft.com/office/officeart/2009/3/layout/HorizontalOrganizationChart"/>
    <dgm:cxn modelId="{2908F8C4-64E6-466D-AA98-C4AE2AFD1264}" srcId="{6FF52BA3-F99B-408E-B58B-7810898BD3A4}" destId="{9C4732AA-673B-4149-9BF2-BDDBD789A840}" srcOrd="4" destOrd="0" parTransId="{3B4E2276-31F6-4B76-97AD-A968DD3725F9}" sibTransId="{BD4329CF-3A42-40C3-8D89-150858804CB1}"/>
    <dgm:cxn modelId="{C29C12C5-FA2A-4367-9E59-604071061E98}" type="presOf" srcId="{9726197C-9291-4853-BD9D-0EAA8FF92007}" destId="{A67EA619-0013-48E8-8863-AD49CB4A1114}" srcOrd="1" destOrd="0" presId="urn:microsoft.com/office/officeart/2009/3/layout/HorizontalOrganizationChart"/>
    <dgm:cxn modelId="{F486C8E8-D9E5-415D-ABB3-03DFD22C9C4B}" type="presOf" srcId="{2D6159D2-AF11-4D5C-9DAF-A9ED4E0CB080}" destId="{07E282E7-8A99-4E89-90A2-048E240EF8D5}" srcOrd="0" destOrd="0" presId="urn:microsoft.com/office/officeart/2009/3/layout/HorizontalOrganizationChart"/>
    <dgm:cxn modelId="{ECFA53E9-33B7-479D-8FAB-AE441CFA04CC}" type="presOf" srcId="{9C4732AA-673B-4149-9BF2-BDDBD789A840}" destId="{D66D418D-2603-4554-A5BA-77310FC3919E}" srcOrd="1" destOrd="0" presId="urn:microsoft.com/office/officeart/2009/3/layout/HorizontalOrganizationChart"/>
    <dgm:cxn modelId="{CF0BFBEC-2419-4EED-B042-EA091827E851}" type="presOf" srcId="{CB9CAAA9-E52B-4DEB-BA46-175E76634CD5}" destId="{EFCC0663-DBAA-4749-B07A-79D442E7ABE0}" srcOrd="0" destOrd="0" presId="urn:microsoft.com/office/officeart/2009/3/layout/HorizontalOrganizationChart"/>
    <dgm:cxn modelId="{69F016F1-3FDE-4B16-9E4E-C54ACC4808D4}" type="presOf" srcId="{9C4732AA-673B-4149-9BF2-BDDBD789A840}" destId="{64DACED5-F497-43AD-BCA2-D947359B51A9}" srcOrd="0" destOrd="0" presId="urn:microsoft.com/office/officeart/2009/3/layout/HorizontalOrganizationChart"/>
    <dgm:cxn modelId="{1A8575F7-EEC6-457F-A6D0-2FA263A1E765}" type="presOf" srcId="{6B704254-D1C3-4357-9AAF-BB4195184D72}" destId="{9EFE4048-C92C-4C01-A8EC-12F32422C428}" srcOrd="0" destOrd="0" presId="urn:microsoft.com/office/officeart/2009/3/layout/HorizontalOrganizationChart"/>
    <dgm:cxn modelId="{13DF13FD-7BDB-4A97-A6E7-1519136A354C}" type="presOf" srcId="{250F3B1D-B23F-4835-8ECA-CBFBAFB6D985}" destId="{E293F63C-4484-42C2-B36D-DF479F6C7117}" srcOrd="0" destOrd="0" presId="urn:microsoft.com/office/officeart/2009/3/layout/HorizontalOrganizationChart"/>
    <dgm:cxn modelId="{D12B78FD-A62D-4AE1-8D44-5FED561E147C}" type="presOf" srcId="{250F3B1D-B23F-4835-8ECA-CBFBAFB6D985}" destId="{3648A7B0-0B52-4DC8-A98B-78CCDD2ABDA0}" srcOrd="1" destOrd="0" presId="urn:microsoft.com/office/officeart/2009/3/layout/HorizontalOrganizationChart"/>
    <dgm:cxn modelId="{E26569FE-8336-4EA1-800D-011C6EA46208}" srcId="{6FF52BA3-F99B-408E-B58B-7810898BD3A4}" destId="{9726197C-9291-4853-BD9D-0EAA8FF92007}" srcOrd="1" destOrd="0" parTransId="{7F970451-F7D5-4BA4-9104-0D515F62DCF3}" sibTransId="{86B6BCA7-2AA2-4078-A675-A873F68011A0}"/>
    <dgm:cxn modelId="{579FC2F1-B4E3-4BD9-B28C-22F5B44A886D}" type="presParOf" srcId="{CDF04962-1214-44F1-B70F-FADE91A53D72}" destId="{654B77F4-F28F-4F80-B290-6577DFC28D0E}" srcOrd="0" destOrd="0" presId="urn:microsoft.com/office/officeart/2009/3/layout/HorizontalOrganizationChart"/>
    <dgm:cxn modelId="{FDA98144-BEB5-47A9-ABAA-548976DDE973}" type="presParOf" srcId="{654B77F4-F28F-4F80-B290-6577DFC28D0E}" destId="{C3CFE6E0-ED7B-4241-8D44-B7EC4D468812}" srcOrd="0" destOrd="0" presId="urn:microsoft.com/office/officeart/2009/3/layout/HorizontalOrganizationChart"/>
    <dgm:cxn modelId="{943FB38B-6478-4AE8-A768-4DED5C9C01EB}" type="presParOf" srcId="{C3CFE6E0-ED7B-4241-8D44-B7EC4D468812}" destId="{6B0874FF-3648-4415-9B9A-EEA6F10FE80E}" srcOrd="0" destOrd="0" presId="urn:microsoft.com/office/officeart/2009/3/layout/HorizontalOrganizationChart"/>
    <dgm:cxn modelId="{507C38A6-D17E-44F3-88BE-84EB7DF9F2F8}" type="presParOf" srcId="{C3CFE6E0-ED7B-4241-8D44-B7EC4D468812}" destId="{41A54A28-69B6-400E-89A1-D23CD7C56ECA}" srcOrd="1" destOrd="0" presId="urn:microsoft.com/office/officeart/2009/3/layout/HorizontalOrganizationChart"/>
    <dgm:cxn modelId="{E21466C9-CAFF-4B42-A31F-46A21A74C827}" type="presParOf" srcId="{654B77F4-F28F-4F80-B290-6577DFC28D0E}" destId="{381DDF9F-9F6E-4B7D-9BD4-A62E3B23D3AC}" srcOrd="1" destOrd="0" presId="urn:microsoft.com/office/officeart/2009/3/layout/HorizontalOrganizationChart"/>
    <dgm:cxn modelId="{AB4E7EC6-0D2A-4C34-B66A-21E53705DDD9}" type="presParOf" srcId="{381DDF9F-9F6E-4B7D-9BD4-A62E3B23D3AC}" destId="{07E282E7-8A99-4E89-90A2-048E240EF8D5}" srcOrd="0" destOrd="0" presId="urn:microsoft.com/office/officeart/2009/3/layout/HorizontalOrganizationChart"/>
    <dgm:cxn modelId="{73D114D0-B8D5-4C05-AF3D-0A8018CAFCF0}" type="presParOf" srcId="{381DDF9F-9F6E-4B7D-9BD4-A62E3B23D3AC}" destId="{5EBE2D5F-37D2-4499-8017-D5475782E506}" srcOrd="1" destOrd="0" presId="urn:microsoft.com/office/officeart/2009/3/layout/HorizontalOrganizationChart"/>
    <dgm:cxn modelId="{61BABA25-55DA-4271-A68F-A3668875EB13}" type="presParOf" srcId="{5EBE2D5F-37D2-4499-8017-D5475782E506}" destId="{29693FFF-7FB7-47DA-B124-2D2CC713A3F2}" srcOrd="0" destOrd="0" presId="urn:microsoft.com/office/officeart/2009/3/layout/HorizontalOrganizationChart"/>
    <dgm:cxn modelId="{FBD7A4D9-903B-475D-BAFE-F44D7A700C88}" type="presParOf" srcId="{29693FFF-7FB7-47DA-B124-2D2CC713A3F2}" destId="{C3BEF061-1C6E-4AEC-8671-90ADA272BE40}" srcOrd="0" destOrd="0" presId="urn:microsoft.com/office/officeart/2009/3/layout/HorizontalOrganizationChart"/>
    <dgm:cxn modelId="{60EF3BEA-B7D7-44AA-B4CF-C508EE5A7AD7}" type="presParOf" srcId="{29693FFF-7FB7-47DA-B124-2D2CC713A3F2}" destId="{94B0A441-82F3-41D4-9950-6CB0D1E8F395}" srcOrd="1" destOrd="0" presId="urn:microsoft.com/office/officeart/2009/3/layout/HorizontalOrganizationChart"/>
    <dgm:cxn modelId="{EF8690DA-AAA5-460F-9A70-349203AA8EBC}" type="presParOf" srcId="{5EBE2D5F-37D2-4499-8017-D5475782E506}" destId="{81205727-692B-426D-A6AC-9E4264F8E52D}" srcOrd="1" destOrd="0" presId="urn:microsoft.com/office/officeart/2009/3/layout/HorizontalOrganizationChart"/>
    <dgm:cxn modelId="{E6267F13-DC7E-492F-9D2A-EFB1200802F2}" type="presParOf" srcId="{5EBE2D5F-37D2-4499-8017-D5475782E506}" destId="{64D84EED-D375-4502-A707-0DFB3E6D1523}" srcOrd="2" destOrd="0" presId="urn:microsoft.com/office/officeart/2009/3/layout/HorizontalOrganizationChart"/>
    <dgm:cxn modelId="{C2AD99E2-50C9-4C41-B51E-FB0976027DD8}" type="presParOf" srcId="{381DDF9F-9F6E-4B7D-9BD4-A62E3B23D3AC}" destId="{CD83B967-E218-469B-94FF-A9B2B6E4EE5E}" srcOrd="2" destOrd="0" presId="urn:microsoft.com/office/officeart/2009/3/layout/HorizontalOrganizationChart"/>
    <dgm:cxn modelId="{8B16486F-353C-4A42-88CB-8F716317CE9B}" type="presParOf" srcId="{381DDF9F-9F6E-4B7D-9BD4-A62E3B23D3AC}" destId="{D705F9BC-CA9C-4A8F-8384-762400461675}" srcOrd="3" destOrd="0" presId="urn:microsoft.com/office/officeart/2009/3/layout/HorizontalOrganizationChart"/>
    <dgm:cxn modelId="{74616D21-8038-4B8B-AE2C-D1CCF5B143D4}" type="presParOf" srcId="{D705F9BC-CA9C-4A8F-8384-762400461675}" destId="{77F30FD6-EEC4-4A86-BCC1-B2645526AEB9}" srcOrd="0" destOrd="0" presId="urn:microsoft.com/office/officeart/2009/3/layout/HorizontalOrganizationChart"/>
    <dgm:cxn modelId="{403E4C3D-B656-4DEE-8E72-A03543D548C0}" type="presParOf" srcId="{77F30FD6-EEC4-4A86-BCC1-B2645526AEB9}" destId="{DA3DE41A-33B9-41E3-8F40-DE855F7C8022}" srcOrd="0" destOrd="0" presId="urn:microsoft.com/office/officeart/2009/3/layout/HorizontalOrganizationChart"/>
    <dgm:cxn modelId="{9F05E29D-6EF8-437C-82F2-FA7FEAFD3FEB}" type="presParOf" srcId="{77F30FD6-EEC4-4A86-BCC1-B2645526AEB9}" destId="{A67EA619-0013-48E8-8863-AD49CB4A1114}" srcOrd="1" destOrd="0" presId="urn:microsoft.com/office/officeart/2009/3/layout/HorizontalOrganizationChart"/>
    <dgm:cxn modelId="{8FEAFC31-CE17-4324-888E-2C025200A3A3}" type="presParOf" srcId="{D705F9BC-CA9C-4A8F-8384-762400461675}" destId="{F5349883-93DF-44BA-B988-4419A37674DE}" srcOrd="1" destOrd="0" presId="urn:microsoft.com/office/officeart/2009/3/layout/HorizontalOrganizationChart"/>
    <dgm:cxn modelId="{C53F6AF3-34E9-4A54-8C4F-9254BBF968FA}" type="presParOf" srcId="{D705F9BC-CA9C-4A8F-8384-762400461675}" destId="{C98097AB-164D-4AAA-A8E1-F9F7DC2ED71B}" srcOrd="2" destOrd="0" presId="urn:microsoft.com/office/officeart/2009/3/layout/HorizontalOrganizationChart"/>
    <dgm:cxn modelId="{2464D3BC-EB87-40DB-BC91-AF6F7E0B381E}" type="presParOf" srcId="{381DDF9F-9F6E-4B7D-9BD4-A62E3B23D3AC}" destId="{9EFE4048-C92C-4C01-A8EC-12F32422C428}" srcOrd="4" destOrd="0" presId="urn:microsoft.com/office/officeart/2009/3/layout/HorizontalOrganizationChart"/>
    <dgm:cxn modelId="{DA1494F5-DEB2-4A1A-8A9B-7A5C14B2EF09}" type="presParOf" srcId="{381DDF9F-9F6E-4B7D-9BD4-A62E3B23D3AC}" destId="{8FE21B32-F55A-415A-A3A5-464599C2394A}" srcOrd="5" destOrd="0" presId="urn:microsoft.com/office/officeart/2009/3/layout/HorizontalOrganizationChart"/>
    <dgm:cxn modelId="{084B2985-47F2-46F7-AD58-1DED0DD4190A}" type="presParOf" srcId="{8FE21B32-F55A-415A-A3A5-464599C2394A}" destId="{EEB8E3CD-110C-42B3-B8D2-B4C8557EDE3E}" srcOrd="0" destOrd="0" presId="urn:microsoft.com/office/officeart/2009/3/layout/HorizontalOrganizationChart"/>
    <dgm:cxn modelId="{0CD2B5DE-2ECC-4E41-8D61-054C70B7FA48}" type="presParOf" srcId="{EEB8E3CD-110C-42B3-B8D2-B4C8557EDE3E}" destId="{041EADEE-8687-43BA-B838-BBA91A473BBD}" srcOrd="0" destOrd="0" presId="urn:microsoft.com/office/officeart/2009/3/layout/HorizontalOrganizationChart"/>
    <dgm:cxn modelId="{2BC2457B-8AE0-4BEB-879A-101A7AAE6393}" type="presParOf" srcId="{EEB8E3CD-110C-42B3-B8D2-B4C8557EDE3E}" destId="{88399ACE-A1C4-4AD9-AEEB-93B056C7C889}" srcOrd="1" destOrd="0" presId="urn:microsoft.com/office/officeart/2009/3/layout/HorizontalOrganizationChart"/>
    <dgm:cxn modelId="{FADC1065-7723-49BB-B434-4EB3C5C80E41}" type="presParOf" srcId="{8FE21B32-F55A-415A-A3A5-464599C2394A}" destId="{85796FBB-8AF6-4BB7-B5ED-AA14CF88652A}" srcOrd="1" destOrd="0" presId="urn:microsoft.com/office/officeart/2009/3/layout/HorizontalOrganizationChart"/>
    <dgm:cxn modelId="{4AD6B14E-BAB0-471E-868E-2EF98980B96F}" type="presParOf" srcId="{8FE21B32-F55A-415A-A3A5-464599C2394A}" destId="{3540345E-9B6A-4F3E-A9F2-01BBF48695FE}" srcOrd="2" destOrd="0" presId="urn:microsoft.com/office/officeart/2009/3/layout/HorizontalOrganizationChart"/>
    <dgm:cxn modelId="{E1B556DF-B3A3-4A66-95A3-89ADE8A91E35}" type="presParOf" srcId="{381DDF9F-9F6E-4B7D-9BD4-A62E3B23D3AC}" destId="{EFCC0663-DBAA-4749-B07A-79D442E7ABE0}" srcOrd="6" destOrd="0" presId="urn:microsoft.com/office/officeart/2009/3/layout/HorizontalOrganizationChart"/>
    <dgm:cxn modelId="{21E1D128-F69C-4FF2-ADC5-DBBAB43720BB}" type="presParOf" srcId="{381DDF9F-9F6E-4B7D-9BD4-A62E3B23D3AC}" destId="{28BCBF8A-7B97-4488-8E86-BE7CCA90CB88}" srcOrd="7" destOrd="0" presId="urn:microsoft.com/office/officeart/2009/3/layout/HorizontalOrganizationChart"/>
    <dgm:cxn modelId="{5B3F60E7-5F1E-441A-8F1A-5C163FF41E11}" type="presParOf" srcId="{28BCBF8A-7B97-4488-8E86-BE7CCA90CB88}" destId="{5B92A9BB-5FC9-4199-B838-00D90965EB57}" srcOrd="0" destOrd="0" presId="urn:microsoft.com/office/officeart/2009/3/layout/HorizontalOrganizationChart"/>
    <dgm:cxn modelId="{6F338F05-EA1D-4248-B76F-7C4ECED7E52D}" type="presParOf" srcId="{5B92A9BB-5FC9-4199-B838-00D90965EB57}" destId="{E293F63C-4484-42C2-B36D-DF479F6C7117}" srcOrd="0" destOrd="0" presId="urn:microsoft.com/office/officeart/2009/3/layout/HorizontalOrganizationChart"/>
    <dgm:cxn modelId="{14E549F3-DF96-4B5D-B8FE-45CEACC8FEF9}" type="presParOf" srcId="{5B92A9BB-5FC9-4199-B838-00D90965EB57}" destId="{3648A7B0-0B52-4DC8-A98B-78CCDD2ABDA0}" srcOrd="1" destOrd="0" presId="urn:microsoft.com/office/officeart/2009/3/layout/HorizontalOrganizationChart"/>
    <dgm:cxn modelId="{59A83E4B-5618-47AF-8769-1EBB65634DF5}" type="presParOf" srcId="{28BCBF8A-7B97-4488-8E86-BE7CCA90CB88}" destId="{E418374C-4FA8-4B9A-95AA-7B1436A43D93}" srcOrd="1" destOrd="0" presId="urn:microsoft.com/office/officeart/2009/3/layout/HorizontalOrganizationChart"/>
    <dgm:cxn modelId="{6ABE8632-AC78-4F43-A61F-3BF73FB9AAB9}" type="presParOf" srcId="{28BCBF8A-7B97-4488-8E86-BE7CCA90CB88}" destId="{027B302B-BB6F-46F9-B34B-75B8C981ED10}" srcOrd="2" destOrd="0" presId="urn:microsoft.com/office/officeart/2009/3/layout/HorizontalOrganizationChart"/>
    <dgm:cxn modelId="{5B4A17CB-C6AE-4B67-AD26-876D78E6479A}" type="presParOf" srcId="{381DDF9F-9F6E-4B7D-9BD4-A62E3B23D3AC}" destId="{7AF7D9DE-C02D-4AF4-9FF4-D18C43F3C630}" srcOrd="8" destOrd="0" presId="urn:microsoft.com/office/officeart/2009/3/layout/HorizontalOrganizationChart"/>
    <dgm:cxn modelId="{B9E00F18-FB7E-47F9-9962-68B94F387C81}" type="presParOf" srcId="{381DDF9F-9F6E-4B7D-9BD4-A62E3B23D3AC}" destId="{FE59B097-E41F-4D0C-9875-15B57A480263}" srcOrd="9" destOrd="0" presId="urn:microsoft.com/office/officeart/2009/3/layout/HorizontalOrganizationChart"/>
    <dgm:cxn modelId="{07AD3C8F-78E9-4882-A681-6AA829BC4253}" type="presParOf" srcId="{FE59B097-E41F-4D0C-9875-15B57A480263}" destId="{12FB2BE6-87A6-4AF3-B15B-69331B504D30}" srcOrd="0" destOrd="0" presId="urn:microsoft.com/office/officeart/2009/3/layout/HorizontalOrganizationChart"/>
    <dgm:cxn modelId="{DFFA6614-747A-414C-95B8-3B1B6537386F}" type="presParOf" srcId="{12FB2BE6-87A6-4AF3-B15B-69331B504D30}" destId="{64DACED5-F497-43AD-BCA2-D947359B51A9}" srcOrd="0" destOrd="0" presId="urn:microsoft.com/office/officeart/2009/3/layout/HorizontalOrganizationChart"/>
    <dgm:cxn modelId="{141BD3BE-71D2-419E-A04D-3233B15CA520}" type="presParOf" srcId="{12FB2BE6-87A6-4AF3-B15B-69331B504D30}" destId="{D66D418D-2603-4554-A5BA-77310FC3919E}" srcOrd="1" destOrd="0" presId="urn:microsoft.com/office/officeart/2009/3/layout/HorizontalOrganizationChart"/>
    <dgm:cxn modelId="{DFA47CFF-9214-4829-B3EE-9BC8AC02AE83}" type="presParOf" srcId="{FE59B097-E41F-4D0C-9875-15B57A480263}" destId="{0AF5597A-2BEC-45CB-994D-CBDF0829D0A5}" srcOrd="1" destOrd="0" presId="urn:microsoft.com/office/officeart/2009/3/layout/HorizontalOrganizationChart"/>
    <dgm:cxn modelId="{7574059B-E657-4FB3-B332-B4F68D31FAEC}" type="presParOf" srcId="{FE59B097-E41F-4D0C-9875-15B57A480263}" destId="{97AFFD3E-DA4F-4E28-AE70-72496D19B48E}" srcOrd="2" destOrd="0" presId="urn:microsoft.com/office/officeart/2009/3/layout/HorizontalOrganizationChart"/>
    <dgm:cxn modelId="{1BB04C07-6BEB-40E3-B64A-8D53B6E3234A}" type="presParOf" srcId="{381DDF9F-9F6E-4B7D-9BD4-A62E3B23D3AC}" destId="{E528C31B-34CD-4A27-815F-D33DD9107F76}" srcOrd="10" destOrd="0" presId="urn:microsoft.com/office/officeart/2009/3/layout/HorizontalOrganizationChart"/>
    <dgm:cxn modelId="{378FEACE-78EA-455E-82EE-76E1E3046B0A}" type="presParOf" srcId="{381DDF9F-9F6E-4B7D-9BD4-A62E3B23D3AC}" destId="{784FAD5A-D335-4B3C-BB72-31AB5187C799}" srcOrd="11" destOrd="0" presId="urn:microsoft.com/office/officeart/2009/3/layout/HorizontalOrganizationChart"/>
    <dgm:cxn modelId="{693D2384-BAC7-41DF-A030-87A02B4E393E}" type="presParOf" srcId="{784FAD5A-D335-4B3C-BB72-31AB5187C799}" destId="{84322878-DAC4-451C-8A1D-D93AD783C4CC}" srcOrd="0" destOrd="0" presId="urn:microsoft.com/office/officeart/2009/3/layout/HorizontalOrganizationChart"/>
    <dgm:cxn modelId="{00C6D820-8828-48AD-9B5E-70E57B29CA53}" type="presParOf" srcId="{84322878-DAC4-451C-8A1D-D93AD783C4CC}" destId="{4CD6DBC5-5C7C-4718-B432-721A24E08D88}" srcOrd="0" destOrd="0" presId="urn:microsoft.com/office/officeart/2009/3/layout/HorizontalOrganizationChart"/>
    <dgm:cxn modelId="{F8436632-1564-459C-8610-4BA67404310F}" type="presParOf" srcId="{84322878-DAC4-451C-8A1D-D93AD783C4CC}" destId="{1E4378AE-5113-49F1-AAB4-0CB34F018A65}" srcOrd="1" destOrd="0" presId="urn:microsoft.com/office/officeart/2009/3/layout/HorizontalOrganizationChart"/>
    <dgm:cxn modelId="{9977A3CD-5B33-4F1F-B7C4-6BB61DE5391F}" type="presParOf" srcId="{784FAD5A-D335-4B3C-BB72-31AB5187C799}" destId="{8F6DCBD9-362B-4DB3-90BB-E98B28849D24}" srcOrd="1" destOrd="0" presId="urn:microsoft.com/office/officeart/2009/3/layout/HorizontalOrganizationChart"/>
    <dgm:cxn modelId="{F73D89E5-BCD5-4607-8459-EB26B19C619D}" type="presParOf" srcId="{784FAD5A-D335-4B3C-BB72-31AB5187C799}" destId="{7DEED276-E1D7-4CF3-9512-2EFA8BA62D44}" srcOrd="2" destOrd="0" presId="urn:microsoft.com/office/officeart/2009/3/layout/HorizontalOrganizationChart"/>
    <dgm:cxn modelId="{3F5D210D-46A6-436A-AC2C-6EE23478A271}" type="presParOf" srcId="{654B77F4-F28F-4F80-B290-6577DFC28D0E}" destId="{2940F80E-DDDD-4E25-A386-4A63DBAB7D94}"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AEE3DCB-F082-4B39-BCBE-3650DA95ED30}" type="doc">
      <dgm:prSet loTypeId="urn:microsoft.com/office/officeart/2005/8/layout/process1" loCatId="process" qsTypeId="urn:microsoft.com/office/officeart/2005/8/quickstyle/simple1" qsCatId="simple" csTypeId="urn:microsoft.com/office/officeart/2005/8/colors/accent0_1" csCatId="mainScheme"/>
      <dgm:spPr/>
      <dgm:t>
        <a:bodyPr/>
        <a:lstStyle/>
        <a:p>
          <a:endParaRPr lang="es-PE"/>
        </a:p>
      </dgm:t>
    </dgm:pt>
    <dgm:pt modelId="{C1AA85FC-4718-45CF-B015-68353474DC3E}">
      <dgm:prSet/>
      <dgm:spPr/>
      <dgm:t>
        <a:bodyPr/>
        <a:lstStyle/>
        <a:p>
          <a:r>
            <a:rPr lang="es-MX" b="1" i="0" dirty="0"/>
            <a:t>Validez del acto administrativo. </a:t>
          </a:r>
          <a:r>
            <a:rPr lang="es-MX" b="0" i="0" dirty="0"/>
            <a:t>Es válido el acto administrativo dictado </a:t>
          </a:r>
          <a:r>
            <a:rPr lang="es-MX" b="1" i="0" u="sng" dirty="0"/>
            <a:t>conforme al ordenamiento jurídico</a:t>
          </a:r>
          <a:r>
            <a:rPr lang="es-MX" b="0" i="0" dirty="0"/>
            <a:t>. </a:t>
          </a:r>
          <a:endParaRPr lang="es-PE" dirty="0"/>
        </a:p>
      </dgm:t>
    </dgm:pt>
    <dgm:pt modelId="{544A3D6A-1EFD-4344-8FC1-577DC737C57F}" type="parTrans" cxnId="{FAC0D4A4-CF66-4938-A73A-9CE5D7911721}">
      <dgm:prSet/>
      <dgm:spPr/>
      <dgm:t>
        <a:bodyPr/>
        <a:lstStyle/>
        <a:p>
          <a:endParaRPr lang="es-PE"/>
        </a:p>
      </dgm:t>
    </dgm:pt>
    <dgm:pt modelId="{286303F8-E805-4CC9-BFE5-1FD2D00ADACC}" type="sibTrans" cxnId="{FAC0D4A4-CF66-4938-A73A-9CE5D7911721}">
      <dgm:prSet/>
      <dgm:spPr/>
      <dgm:t>
        <a:bodyPr/>
        <a:lstStyle/>
        <a:p>
          <a:endParaRPr lang="es-PE"/>
        </a:p>
      </dgm:t>
    </dgm:pt>
    <dgm:pt modelId="{9C51CCD8-8F28-47BF-942B-974EF1F28DD5}">
      <dgm:prSet/>
      <dgm:spPr/>
      <dgm:t>
        <a:bodyPr/>
        <a:lstStyle/>
        <a:p>
          <a:r>
            <a:rPr lang="es-MX" b="1" i="0" dirty="0"/>
            <a:t>Presunción de validez. </a:t>
          </a:r>
          <a:r>
            <a:rPr lang="es-MX" b="0" i="0" dirty="0"/>
            <a:t>Todo acto administrativo se considera válido en tanto </a:t>
          </a:r>
          <a:r>
            <a:rPr lang="es-MX" b="1" i="0" u="sng" dirty="0"/>
            <a:t>su pretendida nulidad no sea declarada por autoridad administrativa o jurisdiccional</a:t>
          </a:r>
          <a:r>
            <a:rPr lang="es-MX" b="0" i="0" dirty="0"/>
            <a:t>, según corresponda.</a:t>
          </a:r>
          <a:endParaRPr lang="es-PE" dirty="0"/>
        </a:p>
      </dgm:t>
    </dgm:pt>
    <dgm:pt modelId="{2245A8AF-8A70-442F-A72C-D149D83E2CD7}" type="parTrans" cxnId="{081FAA1C-139C-4B35-ACD2-1133F074D6A3}">
      <dgm:prSet/>
      <dgm:spPr/>
      <dgm:t>
        <a:bodyPr/>
        <a:lstStyle/>
        <a:p>
          <a:endParaRPr lang="es-PE"/>
        </a:p>
      </dgm:t>
    </dgm:pt>
    <dgm:pt modelId="{CAEE7E4F-C29F-4339-A63F-934F7208BE67}" type="sibTrans" cxnId="{081FAA1C-139C-4B35-ACD2-1133F074D6A3}">
      <dgm:prSet/>
      <dgm:spPr/>
      <dgm:t>
        <a:bodyPr/>
        <a:lstStyle/>
        <a:p>
          <a:endParaRPr lang="es-PE"/>
        </a:p>
      </dgm:t>
    </dgm:pt>
    <dgm:pt modelId="{A9C9590D-5BAF-4D11-AB7F-31B8BB8987A7}" type="pres">
      <dgm:prSet presAssocID="{BAEE3DCB-F082-4B39-BCBE-3650DA95ED30}" presName="Name0" presStyleCnt="0">
        <dgm:presLayoutVars>
          <dgm:dir/>
          <dgm:resizeHandles val="exact"/>
        </dgm:presLayoutVars>
      </dgm:prSet>
      <dgm:spPr/>
    </dgm:pt>
    <dgm:pt modelId="{91CAA7BF-112F-4D68-9F03-07E8E519DD5E}" type="pres">
      <dgm:prSet presAssocID="{C1AA85FC-4718-45CF-B015-68353474DC3E}" presName="node" presStyleLbl="node1" presStyleIdx="0" presStyleCnt="2">
        <dgm:presLayoutVars>
          <dgm:bulletEnabled val="1"/>
        </dgm:presLayoutVars>
      </dgm:prSet>
      <dgm:spPr/>
    </dgm:pt>
    <dgm:pt modelId="{88A85BBA-0BAC-41A9-8FB7-85D21B674C9A}" type="pres">
      <dgm:prSet presAssocID="{286303F8-E805-4CC9-BFE5-1FD2D00ADACC}" presName="sibTrans" presStyleLbl="sibTrans2D1" presStyleIdx="0" presStyleCnt="1"/>
      <dgm:spPr/>
    </dgm:pt>
    <dgm:pt modelId="{A49F8CA5-036C-4C7E-9B48-1B7D34F2A6BD}" type="pres">
      <dgm:prSet presAssocID="{286303F8-E805-4CC9-BFE5-1FD2D00ADACC}" presName="connectorText" presStyleLbl="sibTrans2D1" presStyleIdx="0" presStyleCnt="1"/>
      <dgm:spPr/>
    </dgm:pt>
    <dgm:pt modelId="{4A03BFE9-FF11-46DD-9C23-07823530E185}" type="pres">
      <dgm:prSet presAssocID="{9C51CCD8-8F28-47BF-942B-974EF1F28DD5}" presName="node" presStyleLbl="node1" presStyleIdx="1" presStyleCnt="2">
        <dgm:presLayoutVars>
          <dgm:bulletEnabled val="1"/>
        </dgm:presLayoutVars>
      </dgm:prSet>
      <dgm:spPr/>
    </dgm:pt>
  </dgm:ptLst>
  <dgm:cxnLst>
    <dgm:cxn modelId="{3E64670B-708D-4772-AA0C-D1951548927F}" type="presOf" srcId="{286303F8-E805-4CC9-BFE5-1FD2D00ADACC}" destId="{A49F8CA5-036C-4C7E-9B48-1B7D34F2A6BD}" srcOrd="1" destOrd="0" presId="urn:microsoft.com/office/officeart/2005/8/layout/process1"/>
    <dgm:cxn modelId="{081FAA1C-139C-4B35-ACD2-1133F074D6A3}" srcId="{BAEE3DCB-F082-4B39-BCBE-3650DA95ED30}" destId="{9C51CCD8-8F28-47BF-942B-974EF1F28DD5}" srcOrd="1" destOrd="0" parTransId="{2245A8AF-8A70-442F-A72C-D149D83E2CD7}" sibTransId="{CAEE7E4F-C29F-4339-A63F-934F7208BE67}"/>
    <dgm:cxn modelId="{D7DED72E-628B-4507-B08F-10C0C9850E62}" type="presOf" srcId="{9C51CCD8-8F28-47BF-942B-974EF1F28DD5}" destId="{4A03BFE9-FF11-46DD-9C23-07823530E185}" srcOrd="0" destOrd="0" presId="urn:microsoft.com/office/officeart/2005/8/layout/process1"/>
    <dgm:cxn modelId="{9812236D-5D8F-4B49-A846-2FD1BF57D71F}" type="presOf" srcId="{286303F8-E805-4CC9-BFE5-1FD2D00ADACC}" destId="{88A85BBA-0BAC-41A9-8FB7-85D21B674C9A}" srcOrd="0" destOrd="0" presId="urn:microsoft.com/office/officeart/2005/8/layout/process1"/>
    <dgm:cxn modelId="{FAC0D4A4-CF66-4938-A73A-9CE5D7911721}" srcId="{BAEE3DCB-F082-4B39-BCBE-3650DA95ED30}" destId="{C1AA85FC-4718-45CF-B015-68353474DC3E}" srcOrd="0" destOrd="0" parTransId="{544A3D6A-1EFD-4344-8FC1-577DC737C57F}" sibTransId="{286303F8-E805-4CC9-BFE5-1FD2D00ADACC}"/>
    <dgm:cxn modelId="{3E66F9B0-E4D7-43E6-93F7-1DF2CDA37D92}" type="presOf" srcId="{BAEE3DCB-F082-4B39-BCBE-3650DA95ED30}" destId="{A9C9590D-5BAF-4D11-AB7F-31B8BB8987A7}" srcOrd="0" destOrd="0" presId="urn:microsoft.com/office/officeart/2005/8/layout/process1"/>
    <dgm:cxn modelId="{23462EF7-1A32-4780-B716-434DA2D9A4C7}" type="presOf" srcId="{C1AA85FC-4718-45CF-B015-68353474DC3E}" destId="{91CAA7BF-112F-4D68-9F03-07E8E519DD5E}" srcOrd="0" destOrd="0" presId="urn:microsoft.com/office/officeart/2005/8/layout/process1"/>
    <dgm:cxn modelId="{C8E23514-E343-47EE-A620-C4209C0BBA30}" type="presParOf" srcId="{A9C9590D-5BAF-4D11-AB7F-31B8BB8987A7}" destId="{91CAA7BF-112F-4D68-9F03-07E8E519DD5E}" srcOrd="0" destOrd="0" presId="urn:microsoft.com/office/officeart/2005/8/layout/process1"/>
    <dgm:cxn modelId="{D47E28AE-2543-4B3F-8BEF-AD8CFBF05AC7}" type="presParOf" srcId="{A9C9590D-5BAF-4D11-AB7F-31B8BB8987A7}" destId="{88A85BBA-0BAC-41A9-8FB7-85D21B674C9A}" srcOrd="1" destOrd="0" presId="urn:microsoft.com/office/officeart/2005/8/layout/process1"/>
    <dgm:cxn modelId="{2038E489-74E3-4612-ACDE-A4DB30111DA3}" type="presParOf" srcId="{88A85BBA-0BAC-41A9-8FB7-85D21B674C9A}" destId="{A49F8CA5-036C-4C7E-9B48-1B7D34F2A6BD}" srcOrd="0" destOrd="0" presId="urn:microsoft.com/office/officeart/2005/8/layout/process1"/>
    <dgm:cxn modelId="{CB9A463E-3973-4C11-927E-27539D1CBE4D}" type="presParOf" srcId="{A9C9590D-5BAF-4D11-AB7F-31B8BB8987A7}" destId="{4A03BFE9-FF11-46DD-9C23-07823530E185}"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F2F3DED-A7A8-41A9-9BD3-C281F8D54F55}" type="doc">
      <dgm:prSet loTypeId="urn:microsoft.com/office/officeart/2009/3/layout/HorizontalOrganizationChart" loCatId="hierarchy" qsTypeId="urn:microsoft.com/office/officeart/2005/8/quickstyle/simple1" qsCatId="simple" csTypeId="urn:microsoft.com/office/officeart/2005/8/colors/accent0_1" csCatId="mainScheme" phldr="1"/>
      <dgm:spPr/>
      <dgm:t>
        <a:bodyPr/>
        <a:lstStyle/>
        <a:p>
          <a:endParaRPr lang="es-PE"/>
        </a:p>
      </dgm:t>
    </dgm:pt>
    <dgm:pt modelId="{5F8EF61F-10E5-4FAB-BDD9-5FEDEC19BCD7}">
      <dgm:prSet/>
      <dgm:spPr/>
      <dgm:t>
        <a:bodyPr/>
        <a:lstStyle/>
        <a:p>
          <a:r>
            <a:rPr lang="es-MX" b="0" i="0" dirty="0"/>
            <a:t>1. La contravención a la Constitución, a las leyes o a las normas reglamentarias.</a:t>
          </a:r>
          <a:endParaRPr lang="es-PE" dirty="0"/>
        </a:p>
      </dgm:t>
    </dgm:pt>
    <dgm:pt modelId="{971E66AF-D716-4DE5-BFF0-8211F0BE0916}" type="parTrans" cxnId="{3A241A7A-35ED-460D-ACE0-C2C3F0B0E741}">
      <dgm:prSet/>
      <dgm:spPr/>
      <dgm:t>
        <a:bodyPr/>
        <a:lstStyle/>
        <a:p>
          <a:endParaRPr lang="es-PE"/>
        </a:p>
      </dgm:t>
    </dgm:pt>
    <dgm:pt modelId="{1DA92942-BC8C-49A2-9D65-5C14EBE60CA9}" type="sibTrans" cxnId="{3A241A7A-35ED-460D-ACE0-C2C3F0B0E741}">
      <dgm:prSet/>
      <dgm:spPr/>
      <dgm:t>
        <a:bodyPr/>
        <a:lstStyle/>
        <a:p>
          <a:endParaRPr lang="es-PE"/>
        </a:p>
      </dgm:t>
    </dgm:pt>
    <dgm:pt modelId="{C00C4614-E18B-4286-ABEC-68249CB364A1}">
      <dgm:prSet/>
      <dgm:spPr/>
      <dgm:t>
        <a:bodyPr/>
        <a:lstStyle/>
        <a:p>
          <a:r>
            <a:rPr lang="es-MX" b="0" i="0" dirty="0"/>
            <a:t>2. El defecto o la omisión de alguno de sus </a:t>
          </a:r>
          <a:r>
            <a:rPr lang="es-MX" b="1" i="0" u="sng" dirty="0"/>
            <a:t>requisitos de validez</a:t>
          </a:r>
          <a:r>
            <a:rPr lang="es-MX" b="0" i="0" dirty="0"/>
            <a:t>, salvo que se presente alguno de los supuestos de conservación del acto administrativo.</a:t>
          </a:r>
          <a:endParaRPr lang="es-PE" dirty="0"/>
        </a:p>
      </dgm:t>
    </dgm:pt>
    <dgm:pt modelId="{61B19F8D-A05C-40E4-B7BE-A5567EAA0985}" type="parTrans" cxnId="{49B330DA-0236-49E1-871B-AB43D6E762E6}">
      <dgm:prSet/>
      <dgm:spPr/>
      <dgm:t>
        <a:bodyPr/>
        <a:lstStyle/>
        <a:p>
          <a:endParaRPr lang="es-PE"/>
        </a:p>
      </dgm:t>
    </dgm:pt>
    <dgm:pt modelId="{FADEF11C-5D4B-48DB-8D63-CE18AD335AFC}" type="sibTrans" cxnId="{49B330DA-0236-49E1-871B-AB43D6E762E6}">
      <dgm:prSet/>
      <dgm:spPr/>
      <dgm:t>
        <a:bodyPr/>
        <a:lstStyle/>
        <a:p>
          <a:endParaRPr lang="es-PE"/>
        </a:p>
      </dgm:t>
    </dgm:pt>
    <dgm:pt modelId="{B6D26013-99FE-4FD1-BD91-EEC5F1D7BAF5}">
      <dgm:prSet/>
      <dgm:spPr/>
      <dgm:t>
        <a:bodyPr/>
        <a:lstStyle/>
        <a:p>
          <a:r>
            <a:rPr lang="es-MX" b="0" i="0" dirty="0"/>
            <a:t>3. Los </a:t>
          </a:r>
          <a:r>
            <a:rPr lang="es-MX" b="1" i="0" u="sng" dirty="0"/>
            <a:t>actos expresos o los que resulten como consecuencia de la aprobación automática o por silencio administrativo positivo</a:t>
          </a:r>
          <a:r>
            <a:rPr lang="es-MX" b="0" i="0" dirty="0"/>
            <a:t>, por los que se adquiere facultades, o derechos, cuando son contrarios al ordenamiento jurídico, o cuando no se cumplen con los requisitos, documentación o tramites esenciales para su adquisición.</a:t>
          </a:r>
          <a:endParaRPr lang="es-PE" dirty="0"/>
        </a:p>
      </dgm:t>
    </dgm:pt>
    <dgm:pt modelId="{2E45DACE-201E-4392-A5E6-15E8BB1305AA}" type="parTrans" cxnId="{42442241-4444-43BC-9F81-D716C3522032}">
      <dgm:prSet/>
      <dgm:spPr/>
      <dgm:t>
        <a:bodyPr/>
        <a:lstStyle/>
        <a:p>
          <a:endParaRPr lang="es-PE"/>
        </a:p>
      </dgm:t>
    </dgm:pt>
    <dgm:pt modelId="{0AC227ED-A56E-49D6-BEA9-F87DAB40111F}" type="sibTrans" cxnId="{42442241-4444-43BC-9F81-D716C3522032}">
      <dgm:prSet/>
      <dgm:spPr/>
      <dgm:t>
        <a:bodyPr/>
        <a:lstStyle/>
        <a:p>
          <a:endParaRPr lang="es-PE"/>
        </a:p>
      </dgm:t>
    </dgm:pt>
    <dgm:pt modelId="{285BEC71-6D86-4AF9-A99B-D0E11EB62445}">
      <dgm:prSet/>
      <dgm:spPr/>
      <dgm:t>
        <a:bodyPr/>
        <a:lstStyle/>
        <a:p>
          <a:r>
            <a:rPr lang="es-MX" b="0" i="0" dirty="0"/>
            <a:t>4. Los actos administrativos que sean constitutivos de </a:t>
          </a:r>
          <a:r>
            <a:rPr lang="es-MX" b="1" i="0" u="sng" dirty="0"/>
            <a:t>infracción penal</a:t>
          </a:r>
          <a:r>
            <a:rPr lang="es-MX" b="0" i="0" dirty="0"/>
            <a:t>, o que se dicten como consecuencia de la misma.</a:t>
          </a:r>
          <a:endParaRPr lang="es-PE" dirty="0"/>
        </a:p>
      </dgm:t>
    </dgm:pt>
    <dgm:pt modelId="{CE73758D-26C9-475C-9E5B-DA69DE5D7A4D}" type="parTrans" cxnId="{18DD87A7-D1D1-49CF-9893-77679B153661}">
      <dgm:prSet/>
      <dgm:spPr/>
      <dgm:t>
        <a:bodyPr/>
        <a:lstStyle/>
        <a:p>
          <a:endParaRPr lang="es-PE"/>
        </a:p>
      </dgm:t>
    </dgm:pt>
    <dgm:pt modelId="{458DF22E-6738-4AD7-9401-7A44217E1BD3}" type="sibTrans" cxnId="{18DD87A7-D1D1-49CF-9893-77679B153661}">
      <dgm:prSet/>
      <dgm:spPr/>
      <dgm:t>
        <a:bodyPr/>
        <a:lstStyle/>
        <a:p>
          <a:endParaRPr lang="es-PE"/>
        </a:p>
      </dgm:t>
    </dgm:pt>
    <dgm:pt modelId="{3FD98A74-2F19-431C-A122-B6388BDE939C}" type="pres">
      <dgm:prSet presAssocID="{8F2F3DED-A7A8-41A9-9BD3-C281F8D54F55}" presName="hierChild1" presStyleCnt="0">
        <dgm:presLayoutVars>
          <dgm:orgChart val="1"/>
          <dgm:chPref val="1"/>
          <dgm:dir/>
          <dgm:animOne val="branch"/>
          <dgm:animLvl val="lvl"/>
          <dgm:resizeHandles/>
        </dgm:presLayoutVars>
      </dgm:prSet>
      <dgm:spPr/>
    </dgm:pt>
    <dgm:pt modelId="{8C8D8A24-E459-487A-9DDF-4DD891BDBF8A}" type="pres">
      <dgm:prSet presAssocID="{5F8EF61F-10E5-4FAB-BDD9-5FEDEC19BCD7}" presName="hierRoot1" presStyleCnt="0">
        <dgm:presLayoutVars>
          <dgm:hierBranch val="init"/>
        </dgm:presLayoutVars>
      </dgm:prSet>
      <dgm:spPr/>
    </dgm:pt>
    <dgm:pt modelId="{7ABBB961-C915-4B61-B54A-91B56912F1B0}" type="pres">
      <dgm:prSet presAssocID="{5F8EF61F-10E5-4FAB-BDD9-5FEDEC19BCD7}" presName="rootComposite1" presStyleCnt="0"/>
      <dgm:spPr/>
    </dgm:pt>
    <dgm:pt modelId="{DF4BE406-295F-4EAD-9A2E-029D4BD06B94}" type="pres">
      <dgm:prSet presAssocID="{5F8EF61F-10E5-4FAB-BDD9-5FEDEC19BCD7}" presName="rootText1" presStyleLbl="node0" presStyleIdx="0" presStyleCnt="4" custScaleX="385506">
        <dgm:presLayoutVars>
          <dgm:chPref val="3"/>
        </dgm:presLayoutVars>
      </dgm:prSet>
      <dgm:spPr/>
    </dgm:pt>
    <dgm:pt modelId="{93B6B9A7-05C7-45FA-8650-D8F0561D38D6}" type="pres">
      <dgm:prSet presAssocID="{5F8EF61F-10E5-4FAB-BDD9-5FEDEC19BCD7}" presName="rootConnector1" presStyleLbl="node1" presStyleIdx="0" presStyleCnt="0"/>
      <dgm:spPr/>
    </dgm:pt>
    <dgm:pt modelId="{AA1E5533-21FA-4D74-94A3-A2D246890BDC}" type="pres">
      <dgm:prSet presAssocID="{5F8EF61F-10E5-4FAB-BDD9-5FEDEC19BCD7}" presName="hierChild2" presStyleCnt="0"/>
      <dgm:spPr/>
    </dgm:pt>
    <dgm:pt modelId="{77AB3618-2F4F-462B-9636-6064366374EC}" type="pres">
      <dgm:prSet presAssocID="{5F8EF61F-10E5-4FAB-BDD9-5FEDEC19BCD7}" presName="hierChild3" presStyleCnt="0"/>
      <dgm:spPr/>
    </dgm:pt>
    <dgm:pt modelId="{6C6FDA57-8F6F-46B0-967E-DB20B03510DA}" type="pres">
      <dgm:prSet presAssocID="{C00C4614-E18B-4286-ABEC-68249CB364A1}" presName="hierRoot1" presStyleCnt="0">
        <dgm:presLayoutVars>
          <dgm:hierBranch val="init"/>
        </dgm:presLayoutVars>
      </dgm:prSet>
      <dgm:spPr/>
    </dgm:pt>
    <dgm:pt modelId="{3839A416-A5A3-499F-971A-B6065D366D7A}" type="pres">
      <dgm:prSet presAssocID="{C00C4614-E18B-4286-ABEC-68249CB364A1}" presName="rootComposite1" presStyleCnt="0"/>
      <dgm:spPr/>
    </dgm:pt>
    <dgm:pt modelId="{7229C995-F826-4D2F-B6B3-DA3FC4F2CBB7}" type="pres">
      <dgm:prSet presAssocID="{C00C4614-E18B-4286-ABEC-68249CB364A1}" presName="rootText1" presStyleLbl="node0" presStyleIdx="1" presStyleCnt="4" custScaleX="385506">
        <dgm:presLayoutVars>
          <dgm:chPref val="3"/>
        </dgm:presLayoutVars>
      </dgm:prSet>
      <dgm:spPr/>
    </dgm:pt>
    <dgm:pt modelId="{0A8E4710-E872-4FF4-AE3F-9EAA6AD462DE}" type="pres">
      <dgm:prSet presAssocID="{C00C4614-E18B-4286-ABEC-68249CB364A1}" presName="rootConnector1" presStyleLbl="node1" presStyleIdx="0" presStyleCnt="0"/>
      <dgm:spPr/>
    </dgm:pt>
    <dgm:pt modelId="{80266207-02C0-4F00-838E-ECF0E241BEB2}" type="pres">
      <dgm:prSet presAssocID="{C00C4614-E18B-4286-ABEC-68249CB364A1}" presName="hierChild2" presStyleCnt="0"/>
      <dgm:spPr/>
    </dgm:pt>
    <dgm:pt modelId="{947490BF-4EBB-4952-B191-2EF4C5A23761}" type="pres">
      <dgm:prSet presAssocID="{C00C4614-E18B-4286-ABEC-68249CB364A1}" presName="hierChild3" presStyleCnt="0"/>
      <dgm:spPr/>
    </dgm:pt>
    <dgm:pt modelId="{FB94A08A-D013-4B72-A3B6-484DE10D0934}" type="pres">
      <dgm:prSet presAssocID="{B6D26013-99FE-4FD1-BD91-EEC5F1D7BAF5}" presName="hierRoot1" presStyleCnt="0">
        <dgm:presLayoutVars>
          <dgm:hierBranch val="init"/>
        </dgm:presLayoutVars>
      </dgm:prSet>
      <dgm:spPr/>
    </dgm:pt>
    <dgm:pt modelId="{5611CEFD-50EA-4745-BC48-F57A9BD9F144}" type="pres">
      <dgm:prSet presAssocID="{B6D26013-99FE-4FD1-BD91-EEC5F1D7BAF5}" presName="rootComposite1" presStyleCnt="0"/>
      <dgm:spPr/>
    </dgm:pt>
    <dgm:pt modelId="{3BE7FA18-98D0-40B4-B046-C5ED1ABF05AA}" type="pres">
      <dgm:prSet presAssocID="{B6D26013-99FE-4FD1-BD91-EEC5F1D7BAF5}" presName="rootText1" presStyleLbl="node0" presStyleIdx="2" presStyleCnt="4" custScaleX="385506">
        <dgm:presLayoutVars>
          <dgm:chPref val="3"/>
        </dgm:presLayoutVars>
      </dgm:prSet>
      <dgm:spPr/>
    </dgm:pt>
    <dgm:pt modelId="{A4BFF011-3CEA-46B7-A3D2-5D73CCBF5E0E}" type="pres">
      <dgm:prSet presAssocID="{B6D26013-99FE-4FD1-BD91-EEC5F1D7BAF5}" presName="rootConnector1" presStyleLbl="node1" presStyleIdx="0" presStyleCnt="0"/>
      <dgm:spPr/>
    </dgm:pt>
    <dgm:pt modelId="{E5D8A765-05CB-47E7-90F9-7598556961ED}" type="pres">
      <dgm:prSet presAssocID="{B6D26013-99FE-4FD1-BD91-EEC5F1D7BAF5}" presName="hierChild2" presStyleCnt="0"/>
      <dgm:spPr/>
    </dgm:pt>
    <dgm:pt modelId="{BB175C50-8302-435A-B97D-36F26B80B0E4}" type="pres">
      <dgm:prSet presAssocID="{B6D26013-99FE-4FD1-BD91-EEC5F1D7BAF5}" presName="hierChild3" presStyleCnt="0"/>
      <dgm:spPr/>
    </dgm:pt>
    <dgm:pt modelId="{CD199AFD-B0F0-4905-9998-97FBDC4F8661}" type="pres">
      <dgm:prSet presAssocID="{285BEC71-6D86-4AF9-A99B-D0E11EB62445}" presName="hierRoot1" presStyleCnt="0">
        <dgm:presLayoutVars>
          <dgm:hierBranch val="init"/>
        </dgm:presLayoutVars>
      </dgm:prSet>
      <dgm:spPr/>
    </dgm:pt>
    <dgm:pt modelId="{0DA9EFFF-16AF-4BE2-BAE3-F12C334A31CA}" type="pres">
      <dgm:prSet presAssocID="{285BEC71-6D86-4AF9-A99B-D0E11EB62445}" presName="rootComposite1" presStyleCnt="0"/>
      <dgm:spPr/>
    </dgm:pt>
    <dgm:pt modelId="{0C3D267D-5012-4A06-BC75-CC16B6113866}" type="pres">
      <dgm:prSet presAssocID="{285BEC71-6D86-4AF9-A99B-D0E11EB62445}" presName="rootText1" presStyleLbl="node0" presStyleIdx="3" presStyleCnt="4" custScaleX="385506">
        <dgm:presLayoutVars>
          <dgm:chPref val="3"/>
        </dgm:presLayoutVars>
      </dgm:prSet>
      <dgm:spPr/>
    </dgm:pt>
    <dgm:pt modelId="{1385EA3A-E6CF-4C19-A379-F7C55DA82EC4}" type="pres">
      <dgm:prSet presAssocID="{285BEC71-6D86-4AF9-A99B-D0E11EB62445}" presName="rootConnector1" presStyleLbl="node1" presStyleIdx="0" presStyleCnt="0"/>
      <dgm:spPr/>
    </dgm:pt>
    <dgm:pt modelId="{D4C6405C-3903-43BC-88A5-5BAB35F9C390}" type="pres">
      <dgm:prSet presAssocID="{285BEC71-6D86-4AF9-A99B-D0E11EB62445}" presName="hierChild2" presStyleCnt="0"/>
      <dgm:spPr/>
    </dgm:pt>
    <dgm:pt modelId="{4A2ADABE-9516-4225-8E5A-534AF4428B69}" type="pres">
      <dgm:prSet presAssocID="{285BEC71-6D86-4AF9-A99B-D0E11EB62445}" presName="hierChild3" presStyleCnt="0"/>
      <dgm:spPr/>
    </dgm:pt>
  </dgm:ptLst>
  <dgm:cxnLst>
    <dgm:cxn modelId="{2E09F402-A2C1-4B2F-8D49-66593271E049}" type="presOf" srcId="{5F8EF61F-10E5-4FAB-BDD9-5FEDEC19BCD7}" destId="{93B6B9A7-05C7-45FA-8650-D8F0561D38D6}" srcOrd="1" destOrd="0" presId="urn:microsoft.com/office/officeart/2009/3/layout/HorizontalOrganizationChart"/>
    <dgm:cxn modelId="{0B44AD38-F80A-45C6-AF91-B07A371651FE}" type="presOf" srcId="{B6D26013-99FE-4FD1-BD91-EEC5F1D7BAF5}" destId="{A4BFF011-3CEA-46B7-A3D2-5D73CCBF5E0E}" srcOrd="1" destOrd="0" presId="urn:microsoft.com/office/officeart/2009/3/layout/HorizontalOrganizationChart"/>
    <dgm:cxn modelId="{42442241-4444-43BC-9F81-D716C3522032}" srcId="{8F2F3DED-A7A8-41A9-9BD3-C281F8D54F55}" destId="{B6D26013-99FE-4FD1-BD91-EEC5F1D7BAF5}" srcOrd="2" destOrd="0" parTransId="{2E45DACE-201E-4392-A5E6-15E8BB1305AA}" sibTransId="{0AC227ED-A56E-49D6-BEA9-F87DAB40111F}"/>
    <dgm:cxn modelId="{E948214A-A021-49A3-BEF9-E84CE0C1BCCD}" type="presOf" srcId="{285BEC71-6D86-4AF9-A99B-D0E11EB62445}" destId="{0C3D267D-5012-4A06-BC75-CC16B6113866}" srcOrd="0" destOrd="0" presId="urn:microsoft.com/office/officeart/2009/3/layout/HorizontalOrganizationChart"/>
    <dgm:cxn modelId="{3A241A7A-35ED-460D-ACE0-C2C3F0B0E741}" srcId="{8F2F3DED-A7A8-41A9-9BD3-C281F8D54F55}" destId="{5F8EF61F-10E5-4FAB-BDD9-5FEDEC19BCD7}" srcOrd="0" destOrd="0" parTransId="{971E66AF-D716-4DE5-BFF0-8211F0BE0916}" sibTransId="{1DA92942-BC8C-49A2-9D65-5C14EBE60CA9}"/>
    <dgm:cxn modelId="{B5D3CB83-AFC0-4929-A263-00E48FF59900}" type="presOf" srcId="{5F8EF61F-10E5-4FAB-BDD9-5FEDEC19BCD7}" destId="{DF4BE406-295F-4EAD-9A2E-029D4BD06B94}" srcOrd="0" destOrd="0" presId="urn:microsoft.com/office/officeart/2009/3/layout/HorizontalOrganizationChart"/>
    <dgm:cxn modelId="{13442188-C3F2-4C9C-9763-B42E80FF09A7}" type="presOf" srcId="{285BEC71-6D86-4AF9-A99B-D0E11EB62445}" destId="{1385EA3A-E6CF-4C19-A379-F7C55DA82EC4}" srcOrd="1" destOrd="0" presId="urn:microsoft.com/office/officeart/2009/3/layout/HorizontalOrganizationChart"/>
    <dgm:cxn modelId="{5CEE9F99-83A7-42EB-8ADB-C754CB4098CB}" type="presOf" srcId="{8F2F3DED-A7A8-41A9-9BD3-C281F8D54F55}" destId="{3FD98A74-2F19-431C-A122-B6388BDE939C}" srcOrd="0" destOrd="0" presId="urn:microsoft.com/office/officeart/2009/3/layout/HorizontalOrganizationChart"/>
    <dgm:cxn modelId="{18DD87A7-D1D1-49CF-9893-77679B153661}" srcId="{8F2F3DED-A7A8-41A9-9BD3-C281F8D54F55}" destId="{285BEC71-6D86-4AF9-A99B-D0E11EB62445}" srcOrd="3" destOrd="0" parTransId="{CE73758D-26C9-475C-9E5B-DA69DE5D7A4D}" sibTransId="{458DF22E-6738-4AD7-9401-7A44217E1BD3}"/>
    <dgm:cxn modelId="{894800A9-1104-456A-96BA-B35E1C493C0F}" type="presOf" srcId="{C00C4614-E18B-4286-ABEC-68249CB364A1}" destId="{7229C995-F826-4D2F-B6B3-DA3FC4F2CBB7}" srcOrd="0" destOrd="0" presId="urn:microsoft.com/office/officeart/2009/3/layout/HorizontalOrganizationChart"/>
    <dgm:cxn modelId="{49B330DA-0236-49E1-871B-AB43D6E762E6}" srcId="{8F2F3DED-A7A8-41A9-9BD3-C281F8D54F55}" destId="{C00C4614-E18B-4286-ABEC-68249CB364A1}" srcOrd="1" destOrd="0" parTransId="{61B19F8D-A05C-40E4-B7BE-A5567EAA0985}" sibTransId="{FADEF11C-5D4B-48DB-8D63-CE18AD335AFC}"/>
    <dgm:cxn modelId="{62A7E6F3-8813-493F-9577-2C4D1B106C1F}" type="presOf" srcId="{C00C4614-E18B-4286-ABEC-68249CB364A1}" destId="{0A8E4710-E872-4FF4-AE3F-9EAA6AD462DE}" srcOrd="1" destOrd="0" presId="urn:microsoft.com/office/officeart/2009/3/layout/HorizontalOrganizationChart"/>
    <dgm:cxn modelId="{E13972F5-91D5-41AC-8922-28DD26018791}" type="presOf" srcId="{B6D26013-99FE-4FD1-BD91-EEC5F1D7BAF5}" destId="{3BE7FA18-98D0-40B4-B046-C5ED1ABF05AA}" srcOrd="0" destOrd="0" presId="urn:microsoft.com/office/officeart/2009/3/layout/HorizontalOrganizationChart"/>
    <dgm:cxn modelId="{CAFC5574-7A91-497C-B3FA-AD1598C6778A}" type="presParOf" srcId="{3FD98A74-2F19-431C-A122-B6388BDE939C}" destId="{8C8D8A24-E459-487A-9DDF-4DD891BDBF8A}" srcOrd="0" destOrd="0" presId="urn:microsoft.com/office/officeart/2009/3/layout/HorizontalOrganizationChart"/>
    <dgm:cxn modelId="{44F4F365-8735-49C9-92B8-A33108683372}" type="presParOf" srcId="{8C8D8A24-E459-487A-9DDF-4DD891BDBF8A}" destId="{7ABBB961-C915-4B61-B54A-91B56912F1B0}" srcOrd="0" destOrd="0" presId="urn:microsoft.com/office/officeart/2009/3/layout/HorizontalOrganizationChart"/>
    <dgm:cxn modelId="{4E2B41E2-AEDD-4367-B5A2-2359E8587649}" type="presParOf" srcId="{7ABBB961-C915-4B61-B54A-91B56912F1B0}" destId="{DF4BE406-295F-4EAD-9A2E-029D4BD06B94}" srcOrd="0" destOrd="0" presId="urn:microsoft.com/office/officeart/2009/3/layout/HorizontalOrganizationChart"/>
    <dgm:cxn modelId="{E29F0D67-5416-4F5A-8AFE-42AF962836B2}" type="presParOf" srcId="{7ABBB961-C915-4B61-B54A-91B56912F1B0}" destId="{93B6B9A7-05C7-45FA-8650-D8F0561D38D6}" srcOrd="1" destOrd="0" presId="urn:microsoft.com/office/officeart/2009/3/layout/HorizontalOrganizationChart"/>
    <dgm:cxn modelId="{96C32A5D-54A5-410C-AF8C-D8C44E7F8BCC}" type="presParOf" srcId="{8C8D8A24-E459-487A-9DDF-4DD891BDBF8A}" destId="{AA1E5533-21FA-4D74-94A3-A2D246890BDC}" srcOrd="1" destOrd="0" presId="urn:microsoft.com/office/officeart/2009/3/layout/HorizontalOrganizationChart"/>
    <dgm:cxn modelId="{F500D78E-53E3-4637-9633-6B77B751B1E2}" type="presParOf" srcId="{8C8D8A24-E459-487A-9DDF-4DD891BDBF8A}" destId="{77AB3618-2F4F-462B-9636-6064366374EC}" srcOrd="2" destOrd="0" presId="urn:microsoft.com/office/officeart/2009/3/layout/HorizontalOrganizationChart"/>
    <dgm:cxn modelId="{04C5613D-F483-4C97-808C-38DDA2844BDD}" type="presParOf" srcId="{3FD98A74-2F19-431C-A122-B6388BDE939C}" destId="{6C6FDA57-8F6F-46B0-967E-DB20B03510DA}" srcOrd="1" destOrd="0" presId="urn:microsoft.com/office/officeart/2009/3/layout/HorizontalOrganizationChart"/>
    <dgm:cxn modelId="{9BEF7176-2776-44C1-B90E-8FD0E1D9FEA8}" type="presParOf" srcId="{6C6FDA57-8F6F-46B0-967E-DB20B03510DA}" destId="{3839A416-A5A3-499F-971A-B6065D366D7A}" srcOrd="0" destOrd="0" presId="urn:microsoft.com/office/officeart/2009/3/layout/HorizontalOrganizationChart"/>
    <dgm:cxn modelId="{2FE3163C-EA83-414A-A5A1-440DCAB02731}" type="presParOf" srcId="{3839A416-A5A3-499F-971A-B6065D366D7A}" destId="{7229C995-F826-4D2F-B6B3-DA3FC4F2CBB7}" srcOrd="0" destOrd="0" presId="urn:microsoft.com/office/officeart/2009/3/layout/HorizontalOrganizationChart"/>
    <dgm:cxn modelId="{66BEC704-6FB7-45B5-B835-C64FC0A8B08A}" type="presParOf" srcId="{3839A416-A5A3-499F-971A-B6065D366D7A}" destId="{0A8E4710-E872-4FF4-AE3F-9EAA6AD462DE}" srcOrd="1" destOrd="0" presId="urn:microsoft.com/office/officeart/2009/3/layout/HorizontalOrganizationChart"/>
    <dgm:cxn modelId="{DA448C8E-2D11-41B0-8E9C-5108E9D11DF7}" type="presParOf" srcId="{6C6FDA57-8F6F-46B0-967E-DB20B03510DA}" destId="{80266207-02C0-4F00-838E-ECF0E241BEB2}" srcOrd="1" destOrd="0" presId="urn:microsoft.com/office/officeart/2009/3/layout/HorizontalOrganizationChart"/>
    <dgm:cxn modelId="{67BE45B7-535D-430E-971B-642DE36C0BDA}" type="presParOf" srcId="{6C6FDA57-8F6F-46B0-967E-DB20B03510DA}" destId="{947490BF-4EBB-4952-B191-2EF4C5A23761}" srcOrd="2" destOrd="0" presId="urn:microsoft.com/office/officeart/2009/3/layout/HorizontalOrganizationChart"/>
    <dgm:cxn modelId="{DDDFC91E-51BC-4686-8E71-1D891B022AC5}" type="presParOf" srcId="{3FD98A74-2F19-431C-A122-B6388BDE939C}" destId="{FB94A08A-D013-4B72-A3B6-484DE10D0934}" srcOrd="2" destOrd="0" presId="urn:microsoft.com/office/officeart/2009/3/layout/HorizontalOrganizationChart"/>
    <dgm:cxn modelId="{79263E16-2AE5-492E-87F2-2B1075CD3222}" type="presParOf" srcId="{FB94A08A-D013-4B72-A3B6-484DE10D0934}" destId="{5611CEFD-50EA-4745-BC48-F57A9BD9F144}" srcOrd="0" destOrd="0" presId="urn:microsoft.com/office/officeart/2009/3/layout/HorizontalOrganizationChart"/>
    <dgm:cxn modelId="{580A49E1-A5B9-44A2-9D97-EB56B64540E5}" type="presParOf" srcId="{5611CEFD-50EA-4745-BC48-F57A9BD9F144}" destId="{3BE7FA18-98D0-40B4-B046-C5ED1ABF05AA}" srcOrd="0" destOrd="0" presId="urn:microsoft.com/office/officeart/2009/3/layout/HorizontalOrganizationChart"/>
    <dgm:cxn modelId="{84F10FB7-D666-41DC-9DA4-2AC589C03B4C}" type="presParOf" srcId="{5611CEFD-50EA-4745-BC48-F57A9BD9F144}" destId="{A4BFF011-3CEA-46B7-A3D2-5D73CCBF5E0E}" srcOrd="1" destOrd="0" presId="urn:microsoft.com/office/officeart/2009/3/layout/HorizontalOrganizationChart"/>
    <dgm:cxn modelId="{E1B31F86-AFBE-446C-BB89-165676E9AA14}" type="presParOf" srcId="{FB94A08A-D013-4B72-A3B6-484DE10D0934}" destId="{E5D8A765-05CB-47E7-90F9-7598556961ED}" srcOrd="1" destOrd="0" presId="urn:microsoft.com/office/officeart/2009/3/layout/HorizontalOrganizationChart"/>
    <dgm:cxn modelId="{F0B62838-5F77-46EA-B896-2E3C4E5A5D28}" type="presParOf" srcId="{FB94A08A-D013-4B72-A3B6-484DE10D0934}" destId="{BB175C50-8302-435A-B97D-36F26B80B0E4}" srcOrd="2" destOrd="0" presId="urn:microsoft.com/office/officeart/2009/3/layout/HorizontalOrganizationChart"/>
    <dgm:cxn modelId="{A6646BE0-C03F-4AF1-84FE-36D623FCA154}" type="presParOf" srcId="{3FD98A74-2F19-431C-A122-B6388BDE939C}" destId="{CD199AFD-B0F0-4905-9998-97FBDC4F8661}" srcOrd="3" destOrd="0" presId="urn:microsoft.com/office/officeart/2009/3/layout/HorizontalOrganizationChart"/>
    <dgm:cxn modelId="{D1D9B1EA-27E6-42DC-AE4B-73E41BF777F3}" type="presParOf" srcId="{CD199AFD-B0F0-4905-9998-97FBDC4F8661}" destId="{0DA9EFFF-16AF-4BE2-BAE3-F12C334A31CA}" srcOrd="0" destOrd="0" presId="urn:microsoft.com/office/officeart/2009/3/layout/HorizontalOrganizationChart"/>
    <dgm:cxn modelId="{C2ECE3C3-692E-4EA0-962C-0135EB2C8D2F}" type="presParOf" srcId="{0DA9EFFF-16AF-4BE2-BAE3-F12C334A31CA}" destId="{0C3D267D-5012-4A06-BC75-CC16B6113866}" srcOrd="0" destOrd="0" presId="urn:microsoft.com/office/officeart/2009/3/layout/HorizontalOrganizationChart"/>
    <dgm:cxn modelId="{B87B2A84-84CC-4724-A0CD-5747224E83C4}" type="presParOf" srcId="{0DA9EFFF-16AF-4BE2-BAE3-F12C334A31CA}" destId="{1385EA3A-E6CF-4C19-A379-F7C55DA82EC4}" srcOrd="1" destOrd="0" presId="urn:microsoft.com/office/officeart/2009/3/layout/HorizontalOrganizationChart"/>
    <dgm:cxn modelId="{580ED7B0-EC42-463B-AF41-1C58F17EC720}" type="presParOf" srcId="{CD199AFD-B0F0-4905-9998-97FBDC4F8661}" destId="{D4C6405C-3903-43BC-88A5-5BAB35F9C390}" srcOrd="1" destOrd="0" presId="urn:microsoft.com/office/officeart/2009/3/layout/HorizontalOrganizationChart"/>
    <dgm:cxn modelId="{D997F5DF-FF6A-42A5-9393-259011FA58B1}" type="presParOf" srcId="{CD199AFD-B0F0-4905-9998-97FBDC4F8661}" destId="{4A2ADABE-9516-4225-8E5A-534AF4428B69}"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EAD8D3B-340B-44B5-90DF-8C0BE64C49D3}" type="doc">
      <dgm:prSet loTypeId="urn:microsoft.com/office/officeart/2009/3/layout/HorizontalOrganizationChart" loCatId="hierarchy" qsTypeId="urn:microsoft.com/office/officeart/2005/8/quickstyle/simple1" qsCatId="simple" csTypeId="urn:microsoft.com/office/officeart/2005/8/colors/accent0_1" csCatId="mainScheme" phldr="1"/>
      <dgm:spPr/>
      <dgm:t>
        <a:bodyPr/>
        <a:lstStyle/>
        <a:p>
          <a:endParaRPr lang="es-PE"/>
        </a:p>
      </dgm:t>
    </dgm:pt>
    <dgm:pt modelId="{16F5CAC7-3CCE-42F4-954F-AC9F58333FF9}">
      <dgm:prSet/>
      <dgm:spPr/>
      <dgm:t>
        <a:bodyPr/>
        <a:lstStyle/>
        <a:p>
          <a:r>
            <a:rPr lang="es-MX" b="1" i="0" dirty="0"/>
            <a:t>Principio de legalidad </a:t>
          </a:r>
          <a:endParaRPr lang="es-PE" dirty="0"/>
        </a:p>
      </dgm:t>
    </dgm:pt>
    <dgm:pt modelId="{377172B3-1EC5-4398-B0DC-10C6A29A2AE7}" type="parTrans" cxnId="{8B65DFC7-2386-4EB9-A5BE-990061471348}">
      <dgm:prSet/>
      <dgm:spPr/>
      <dgm:t>
        <a:bodyPr/>
        <a:lstStyle/>
        <a:p>
          <a:endParaRPr lang="es-PE"/>
        </a:p>
      </dgm:t>
    </dgm:pt>
    <dgm:pt modelId="{3F03642E-76D6-4CC1-BA1F-6FD2B28CE2E7}" type="sibTrans" cxnId="{8B65DFC7-2386-4EB9-A5BE-990061471348}">
      <dgm:prSet/>
      <dgm:spPr/>
      <dgm:t>
        <a:bodyPr/>
        <a:lstStyle/>
        <a:p>
          <a:endParaRPr lang="es-PE"/>
        </a:p>
      </dgm:t>
    </dgm:pt>
    <dgm:pt modelId="{E53AE617-F0DA-4E6F-9087-DB076E2571C3}">
      <dgm:prSet/>
      <dgm:spPr/>
      <dgm:t>
        <a:bodyPr/>
        <a:lstStyle/>
        <a:p>
          <a:r>
            <a:rPr lang="es-MX" dirty="0"/>
            <a:t>D</a:t>
          </a:r>
          <a:r>
            <a:rPr lang="es-MX" b="0" i="0" dirty="0"/>
            <a:t>entro de las facultades que le estén atribuidas y de acuerdo con los fines para los que les fueron conferidas. </a:t>
          </a:r>
          <a:endParaRPr lang="es-PE" dirty="0"/>
        </a:p>
      </dgm:t>
    </dgm:pt>
    <dgm:pt modelId="{763A9D18-9300-42E1-BAE8-19679896CEEC}" type="parTrans" cxnId="{F0CBA272-8E03-4D28-A6F2-69FBFC4663F5}">
      <dgm:prSet/>
      <dgm:spPr/>
      <dgm:t>
        <a:bodyPr/>
        <a:lstStyle/>
        <a:p>
          <a:endParaRPr lang="es-PE"/>
        </a:p>
      </dgm:t>
    </dgm:pt>
    <dgm:pt modelId="{4AC84DC8-8064-4F5D-8B3D-B616626763CD}" type="sibTrans" cxnId="{F0CBA272-8E03-4D28-A6F2-69FBFC4663F5}">
      <dgm:prSet/>
      <dgm:spPr/>
      <dgm:t>
        <a:bodyPr/>
        <a:lstStyle/>
        <a:p>
          <a:endParaRPr lang="es-PE"/>
        </a:p>
      </dgm:t>
    </dgm:pt>
    <dgm:pt modelId="{B776D2CE-21CB-474E-9FAF-C31C9D7AA96D}">
      <dgm:prSet/>
      <dgm:spPr/>
      <dgm:t>
        <a:bodyPr/>
        <a:lstStyle/>
        <a:p>
          <a:r>
            <a:rPr lang="es-MX" b="0" i="0" dirty="0"/>
            <a:t>Las autoridades administrativas deben actuar con respeto a </a:t>
          </a:r>
          <a:endParaRPr lang="es-PE" dirty="0"/>
        </a:p>
      </dgm:t>
    </dgm:pt>
    <dgm:pt modelId="{BF901AFC-2166-4CBF-941B-47C87667C72B}" type="parTrans" cxnId="{37B21217-43E0-44F9-B7C7-A274FE5069F3}">
      <dgm:prSet/>
      <dgm:spPr/>
      <dgm:t>
        <a:bodyPr/>
        <a:lstStyle/>
        <a:p>
          <a:endParaRPr lang="es-PE"/>
        </a:p>
      </dgm:t>
    </dgm:pt>
    <dgm:pt modelId="{52135B51-E966-4DBA-BAAE-2E97E6F84449}" type="sibTrans" cxnId="{37B21217-43E0-44F9-B7C7-A274FE5069F3}">
      <dgm:prSet/>
      <dgm:spPr/>
      <dgm:t>
        <a:bodyPr/>
        <a:lstStyle/>
        <a:p>
          <a:endParaRPr lang="es-PE"/>
        </a:p>
      </dgm:t>
    </dgm:pt>
    <dgm:pt modelId="{74A3EA02-0A3E-4215-8CCF-4BA867281BD3}">
      <dgm:prSet/>
      <dgm:spPr/>
      <dgm:t>
        <a:bodyPr/>
        <a:lstStyle/>
        <a:p>
          <a:r>
            <a:rPr lang="es-MX" b="0" i="0" dirty="0"/>
            <a:t>la Constitución, </a:t>
          </a:r>
          <a:endParaRPr lang="es-PE" dirty="0"/>
        </a:p>
      </dgm:t>
    </dgm:pt>
    <dgm:pt modelId="{8DD141FF-AA22-495A-8E08-F9C4A472E21A}" type="parTrans" cxnId="{AAE10480-656A-4A9E-B185-26B3B1C6BD60}">
      <dgm:prSet/>
      <dgm:spPr/>
      <dgm:t>
        <a:bodyPr/>
        <a:lstStyle/>
        <a:p>
          <a:endParaRPr lang="es-PE"/>
        </a:p>
      </dgm:t>
    </dgm:pt>
    <dgm:pt modelId="{E1E62C3E-7B9F-43C0-8DCB-978DF0CC7FE2}" type="sibTrans" cxnId="{AAE10480-656A-4A9E-B185-26B3B1C6BD60}">
      <dgm:prSet/>
      <dgm:spPr/>
      <dgm:t>
        <a:bodyPr/>
        <a:lstStyle/>
        <a:p>
          <a:endParaRPr lang="es-PE"/>
        </a:p>
      </dgm:t>
    </dgm:pt>
    <dgm:pt modelId="{31E71559-1161-42D6-9D9F-697F5018E8CA}">
      <dgm:prSet/>
      <dgm:spPr/>
      <dgm:t>
        <a:bodyPr/>
        <a:lstStyle/>
        <a:p>
          <a:r>
            <a:rPr lang="es-MX" b="0" i="0" dirty="0"/>
            <a:t>la ley y </a:t>
          </a:r>
          <a:endParaRPr lang="es-PE" dirty="0"/>
        </a:p>
      </dgm:t>
    </dgm:pt>
    <dgm:pt modelId="{F31A9CC9-571E-4F16-85AD-6B281ABDBD85}" type="parTrans" cxnId="{86A2B72D-5DEE-4047-99BD-DFFD6DAC6F86}">
      <dgm:prSet/>
      <dgm:spPr/>
      <dgm:t>
        <a:bodyPr/>
        <a:lstStyle/>
        <a:p>
          <a:endParaRPr lang="es-PE"/>
        </a:p>
      </dgm:t>
    </dgm:pt>
    <dgm:pt modelId="{7C6FBBC7-D2F8-4B6F-A53E-4A90ACCC54DC}" type="sibTrans" cxnId="{86A2B72D-5DEE-4047-99BD-DFFD6DAC6F86}">
      <dgm:prSet/>
      <dgm:spPr/>
      <dgm:t>
        <a:bodyPr/>
        <a:lstStyle/>
        <a:p>
          <a:endParaRPr lang="es-PE"/>
        </a:p>
      </dgm:t>
    </dgm:pt>
    <dgm:pt modelId="{9E94F316-59DE-484F-B49D-020033C114FA}">
      <dgm:prSet/>
      <dgm:spPr/>
      <dgm:t>
        <a:bodyPr/>
        <a:lstStyle/>
        <a:p>
          <a:r>
            <a:rPr lang="es-MX" b="0" i="0" dirty="0"/>
            <a:t>al derecho </a:t>
          </a:r>
          <a:endParaRPr lang="es-PE" dirty="0"/>
        </a:p>
      </dgm:t>
    </dgm:pt>
    <dgm:pt modelId="{DE45BA4F-133F-47A1-A7F1-88A422F5249C}" type="parTrans" cxnId="{8561309D-1072-4A4A-BC85-D3DCE36D1DBF}">
      <dgm:prSet/>
      <dgm:spPr/>
      <dgm:t>
        <a:bodyPr/>
        <a:lstStyle/>
        <a:p>
          <a:endParaRPr lang="es-PE"/>
        </a:p>
      </dgm:t>
    </dgm:pt>
    <dgm:pt modelId="{848BDBF6-B34B-4EDC-ACA5-FE60A3610C2C}" type="sibTrans" cxnId="{8561309D-1072-4A4A-BC85-D3DCE36D1DBF}">
      <dgm:prSet/>
      <dgm:spPr/>
      <dgm:t>
        <a:bodyPr/>
        <a:lstStyle/>
        <a:p>
          <a:endParaRPr lang="es-PE"/>
        </a:p>
      </dgm:t>
    </dgm:pt>
    <dgm:pt modelId="{1DFE7808-6385-41CA-AA16-92F4AA62EF3D}" type="pres">
      <dgm:prSet presAssocID="{9EAD8D3B-340B-44B5-90DF-8C0BE64C49D3}" presName="hierChild1" presStyleCnt="0">
        <dgm:presLayoutVars>
          <dgm:orgChart val="1"/>
          <dgm:chPref val="1"/>
          <dgm:dir/>
          <dgm:animOne val="branch"/>
          <dgm:animLvl val="lvl"/>
          <dgm:resizeHandles/>
        </dgm:presLayoutVars>
      </dgm:prSet>
      <dgm:spPr/>
    </dgm:pt>
    <dgm:pt modelId="{60351176-83AD-4C8E-8254-AD565BF103C6}" type="pres">
      <dgm:prSet presAssocID="{16F5CAC7-3CCE-42F4-954F-AC9F58333FF9}" presName="hierRoot1" presStyleCnt="0">
        <dgm:presLayoutVars>
          <dgm:hierBranch val="init"/>
        </dgm:presLayoutVars>
      </dgm:prSet>
      <dgm:spPr/>
    </dgm:pt>
    <dgm:pt modelId="{B4AB8222-FC77-4C64-B353-AE94ECED54F2}" type="pres">
      <dgm:prSet presAssocID="{16F5CAC7-3CCE-42F4-954F-AC9F58333FF9}" presName="rootComposite1" presStyleCnt="0"/>
      <dgm:spPr/>
    </dgm:pt>
    <dgm:pt modelId="{CD29F55E-270A-4B62-94F4-3E7E412A720C}" type="pres">
      <dgm:prSet presAssocID="{16F5CAC7-3CCE-42F4-954F-AC9F58333FF9}" presName="rootText1" presStyleLbl="node0" presStyleIdx="0" presStyleCnt="1" custScaleY="209849">
        <dgm:presLayoutVars>
          <dgm:chPref val="3"/>
        </dgm:presLayoutVars>
      </dgm:prSet>
      <dgm:spPr/>
    </dgm:pt>
    <dgm:pt modelId="{73C7F8A8-9333-40AE-A04A-CE9AEF5DD34B}" type="pres">
      <dgm:prSet presAssocID="{16F5CAC7-3CCE-42F4-954F-AC9F58333FF9}" presName="rootConnector1" presStyleLbl="node1" presStyleIdx="0" presStyleCnt="0"/>
      <dgm:spPr/>
    </dgm:pt>
    <dgm:pt modelId="{5BDF07E3-8388-4C8E-A206-7960EAAC70A9}" type="pres">
      <dgm:prSet presAssocID="{16F5CAC7-3CCE-42F4-954F-AC9F58333FF9}" presName="hierChild2" presStyleCnt="0"/>
      <dgm:spPr/>
    </dgm:pt>
    <dgm:pt modelId="{34B8FFCF-1D19-4744-B689-80FB3D25F632}" type="pres">
      <dgm:prSet presAssocID="{763A9D18-9300-42E1-BAE8-19679896CEEC}" presName="Name64" presStyleLbl="parChTrans1D2" presStyleIdx="0" presStyleCnt="1"/>
      <dgm:spPr/>
    </dgm:pt>
    <dgm:pt modelId="{25542A22-950D-4FEC-89E4-78F604311620}" type="pres">
      <dgm:prSet presAssocID="{E53AE617-F0DA-4E6F-9087-DB076E2571C3}" presName="hierRoot2" presStyleCnt="0">
        <dgm:presLayoutVars>
          <dgm:hierBranch val="init"/>
        </dgm:presLayoutVars>
      </dgm:prSet>
      <dgm:spPr/>
    </dgm:pt>
    <dgm:pt modelId="{5B8EE5E8-2F99-4ADB-954D-8D380A7A7484}" type="pres">
      <dgm:prSet presAssocID="{E53AE617-F0DA-4E6F-9087-DB076E2571C3}" presName="rootComposite" presStyleCnt="0"/>
      <dgm:spPr/>
    </dgm:pt>
    <dgm:pt modelId="{C3137490-AF19-4156-BC6A-39A30A2EFF80}" type="pres">
      <dgm:prSet presAssocID="{E53AE617-F0DA-4E6F-9087-DB076E2571C3}" presName="rootText" presStyleLbl="node2" presStyleIdx="0" presStyleCnt="1" custScaleY="209849">
        <dgm:presLayoutVars>
          <dgm:chPref val="3"/>
        </dgm:presLayoutVars>
      </dgm:prSet>
      <dgm:spPr/>
    </dgm:pt>
    <dgm:pt modelId="{E93683BB-55F4-4A01-A2CE-F30961E220E0}" type="pres">
      <dgm:prSet presAssocID="{E53AE617-F0DA-4E6F-9087-DB076E2571C3}" presName="rootConnector" presStyleLbl="node2" presStyleIdx="0" presStyleCnt="1"/>
      <dgm:spPr/>
    </dgm:pt>
    <dgm:pt modelId="{E203103D-A462-4EB8-BEF9-41F41B36E982}" type="pres">
      <dgm:prSet presAssocID="{E53AE617-F0DA-4E6F-9087-DB076E2571C3}" presName="hierChild4" presStyleCnt="0"/>
      <dgm:spPr/>
    </dgm:pt>
    <dgm:pt modelId="{1B19D1F6-EA80-4B54-B14A-0269F5E3E71C}" type="pres">
      <dgm:prSet presAssocID="{BF901AFC-2166-4CBF-941B-47C87667C72B}" presName="Name64" presStyleLbl="parChTrans1D3" presStyleIdx="0" presStyleCnt="1"/>
      <dgm:spPr/>
    </dgm:pt>
    <dgm:pt modelId="{226D3DAD-589C-48DE-BBF1-F0CA78E078F8}" type="pres">
      <dgm:prSet presAssocID="{B776D2CE-21CB-474E-9FAF-C31C9D7AA96D}" presName="hierRoot2" presStyleCnt="0">
        <dgm:presLayoutVars>
          <dgm:hierBranch val="init"/>
        </dgm:presLayoutVars>
      </dgm:prSet>
      <dgm:spPr/>
    </dgm:pt>
    <dgm:pt modelId="{035B5611-C693-441B-96DD-CAB5264A562E}" type="pres">
      <dgm:prSet presAssocID="{B776D2CE-21CB-474E-9FAF-C31C9D7AA96D}" presName="rootComposite" presStyleCnt="0"/>
      <dgm:spPr/>
    </dgm:pt>
    <dgm:pt modelId="{7D94B0D1-3A2B-44E4-9141-E97A7172C466}" type="pres">
      <dgm:prSet presAssocID="{B776D2CE-21CB-474E-9FAF-C31C9D7AA96D}" presName="rootText" presStyleLbl="node3" presStyleIdx="0" presStyleCnt="1" custScaleY="209849">
        <dgm:presLayoutVars>
          <dgm:chPref val="3"/>
        </dgm:presLayoutVars>
      </dgm:prSet>
      <dgm:spPr/>
    </dgm:pt>
    <dgm:pt modelId="{1A869AC2-3F1C-47CA-975B-5F789646EEA9}" type="pres">
      <dgm:prSet presAssocID="{B776D2CE-21CB-474E-9FAF-C31C9D7AA96D}" presName="rootConnector" presStyleLbl="node3" presStyleIdx="0" presStyleCnt="1"/>
      <dgm:spPr/>
    </dgm:pt>
    <dgm:pt modelId="{578EE7B8-5780-4ECD-89E2-F664555A1315}" type="pres">
      <dgm:prSet presAssocID="{B776D2CE-21CB-474E-9FAF-C31C9D7AA96D}" presName="hierChild4" presStyleCnt="0"/>
      <dgm:spPr/>
    </dgm:pt>
    <dgm:pt modelId="{A76F7E0C-9B76-4F8C-895B-E43E08A2F327}" type="pres">
      <dgm:prSet presAssocID="{8DD141FF-AA22-495A-8E08-F9C4A472E21A}" presName="Name64" presStyleLbl="parChTrans1D4" presStyleIdx="0" presStyleCnt="3"/>
      <dgm:spPr/>
    </dgm:pt>
    <dgm:pt modelId="{651BED0E-2805-455C-AE92-A71415E185D3}" type="pres">
      <dgm:prSet presAssocID="{74A3EA02-0A3E-4215-8CCF-4BA867281BD3}" presName="hierRoot2" presStyleCnt="0">
        <dgm:presLayoutVars>
          <dgm:hierBranch val="init"/>
        </dgm:presLayoutVars>
      </dgm:prSet>
      <dgm:spPr/>
    </dgm:pt>
    <dgm:pt modelId="{E32AA9F2-61F6-4DC6-BFAE-413EE5DD648F}" type="pres">
      <dgm:prSet presAssocID="{74A3EA02-0A3E-4215-8CCF-4BA867281BD3}" presName="rootComposite" presStyleCnt="0"/>
      <dgm:spPr/>
    </dgm:pt>
    <dgm:pt modelId="{0E9E4C1C-E908-4AB8-9945-3F189BD66103}" type="pres">
      <dgm:prSet presAssocID="{74A3EA02-0A3E-4215-8CCF-4BA867281BD3}" presName="rootText" presStyleLbl="node4" presStyleIdx="0" presStyleCnt="3" custScaleY="209849">
        <dgm:presLayoutVars>
          <dgm:chPref val="3"/>
        </dgm:presLayoutVars>
      </dgm:prSet>
      <dgm:spPr/>
    </dgm:pt>
    <dgm:pt modelId="{01D370A7-B2AB-4A23-8548-300F2FD4738E}" type="pres">
      <dgm:prSet presAssocID="{74A3EA02-0A3E-4215-8CCF-4BA867281BD3}" presName="rootConnector" presStyleLbl="node4" presStyleIdx="0" presStyleCnt="3"/>
      <dgm:spPr/>
    </dgm:pt>
    <dgm:pt modelId="{45601C73-DD58-4901-A3A1-1B0D3D5E1E4D}" type="pres">
      <dgm:prSet presAssocID="{74A3EA02-0A3E-4215-8CCF-4BA867281BD3}" presName="hierChild4" presStyleCnt="0"/>
      <dgm:spPr/>
    </dgm:pt>
    <dgm:pt modelId="{E2C393D7-E20F-46E5-B44B-8CFFBDFCA726}" type="pres">
      <dgm:prSet presAssocID="{74A3EA02-0A3E-4215-8CCF-4BA867281BD3}" presName="hierChild5" presStyleCnt="0"/>
      <dgm:spPr/>
    </dgm:pt>
    <dgm:pt modelId="{D1287DC6-ECB8-45DA-AE27-90F633C39A8D}" type="pres">
      <dgm:prSet presAssocID="{F31A9CC9-571E-4F16-85AD-6B281ABDBD85}" presName="Name64" presStyleLbl="parChTrans1D4" presStyleIdx="1" presStyleCnt="3"/>
      <dgm:spPr/>
    </dgm:pt>
    <dgm:pt modelId="{12F1C800-78FD-4C43-BAFC-C31DAD5EB954}" type="pres">
      <dgm:prSet presAssocID="{31E71559-1161-42D6-9D9F-697F5018E8CA}" presName="hierRoot2" presStyleCnt="0">
        <dgm:presLayoutVars>
          <dgm:hierBranch val="init"/>
        </dgm:presLayoutVars>
      </dgm:prSet>
      <dgm:spPr/>
    </dgm:pt>
    <dgm:pt modelId="{C41869D7-F212-4650-BDC7-D7094BD14750}" type="pres">
      <dgm:prSet presAssocID="{31E71559-1161-42D6-9D9F-697F5018E8CA}" presName="rootComposite" presStyleCnt="0"/>
      <dgm:spPr/>
    </dgm:pt>
    <dgm:pt modelId="{EE57CC68-A10C-4386-BC29-B6A761C78F4C}" type="pres">
      <dgm:prSet presAssocID="{31E71559-1161-42D6-9D9F-697F5018E8CA}" presName="rootText" presStyleLbl="node4" presStyleIdx="1" presStyleCnt="3" custScaleY="209849">
        <dgm:presLayoutVars>
          <dgm:chPref val="3"/>
        </dgm:presLayoutVars>
      </dgm:prSet>
      <dgm:spPr/>
    </dgm:pt>
    <dgm:pt modelId="{40EDF076-963B-4E6F-B780-0507F94118B3}" type="pres">
      <dgm:prSet presAssocID="{31E71559-1161-42D6-9D9F-697F5018E8CA}" presName="rootConnector" presStyleLbl="node4" presStyleIdx="1" presStyleCnt="3"/>
      <dgm:spPr/>
    </dgm:pt>
    <dgm:pt modelId="{A2550070-03A3-4E83-8388-B43BDC487311}" type="pres">
      <dgm:prSet presAssocID="{31E71559-1161-42D6-9D9F-697F5018E8CA}" presName="hierChild4" presStyleCnt="0"/>
      <dgm:spPr/>
    </dgm:pt>
    <dgm:pt modelId="{0081179F-3AD9-4DF1-A238-1D177B518C7A}" type="pres">
      <dgm:prSet presAssocID="{31E71559-1161-42D6-9D9F-697F5018E8CA}" presName="hierChild5" presStyleCnt="0"/>
      <dgm:spPr/>
    </dgm:pt>
    <dgm:pt modelId="{E34E53FC-E08D-4BBD-97CE-52855284934F}" type="pres">
      <dgm:prSet presAssocID="{DE45BA4F-133F-47A1-A7F1-88A422F5249C}" presName="Name64" presStyleLbl="parChTrans1D4" presStyleIdx="2" presStyleCnt="3"/>
      <dgm:spPr/>
    </dgm:pt>
    <dgm:pt modelId="{3153877B-7A8C-4364-B173-8F1D2D070F80}" type="pres">
      <dgm:prSet presAssocID="{9E94F316-59DE-484F-B49D-020033C114FA}" presName="hierRoot2" presStyleCnt="0">
        <dgm:presLayoutVars>
          <dgm:hierBranch val="init"/>
        </dgm:presLayoutVars>
      </dgm:prSet>
      <dgm:spPr/>
    </dgm:pt>
    <dgm:pt modelId="{BF981895-14F5-4EB7-AE5F-A57F1F98E888}" type="pres">
      <dgm:prSet presAssocID="{9E94F316-59DE-484F-B49D-020033C114FA}" presName="rootComposite" presStyleCnt="0"/>
      <dgm:spPr/>
    </dgm:pt>
    <dgm:pt modelId="{1C4E8705-D9E1-4999-9FC5-FDBA500BD87E}" type="pres">
      <dgm:prSet presAssocID="{9E94F316-59DE-484F-B49D-020033C114FA}" presName="rootText" presStyleLbl="node4" presStyleIdx="2" presStyleCnt="3" custScaleY="209849">
        <dgm:presLayoutVars>
          <dgm:chPref val="3"/>
        </dgm:presLayoutVars>
      </dgm:prSet>
      <dgm:spPr/>
    </dgm:pt>
    <dgm:pt modelId="{1A484E5E-5B99-41E9-A719-51B6351F56D6}" type="pres">
      <dgm:prSet presAssocID="{9E94F316-59DE-484F-B49D-020033C114FA}" presName="rootConnector" presStyleLbl="node4" presStyleIdx="2" presStyleCnt="3"/>
      <dgm:spPr/>
    </dgm:pt>
    <dgm:pt modelId="{9E2E45B3-5B7B-40E6-BA84-C931AB03E8CD}" type="pres">
      <dgm:prSet presAssocID="{9E94F316-59DE-484F-B49D-020033C114FA}" presName="hierChild4" presStyleCnt="0"/>
      <dgm:spPr/>
    </dgm:pt>
    <dgm:pt modelId="{864E8C7B-57FA-42E0-9E26-D95FB4A351C9}" type="pres">
      <dgm:prSet presAssocID="{9E94F316-59DE-484F-B49D-020033C114FA}" presName="hierChild5" presStyleCnt="0"/>
      <dgm:spPr/>
    </dgm:pt>
    <dgm:pt modelId="{F67E6903-4893-49DF-BC10-39B7C7C3D128}" type="pres">
      <dgm:prSet presAssocID="{B776D2CE-21CB-474E-9FAF-C31C9D7AA96D}" presName="hierChild5" presStyleCnt="0"/>
      <dgm:spPr/>
    </dgm:pt>
    <dgm:pt modelId="{747ACC91-FBD9-466E-B198-FBDE2376F4D7}" type="pres">
      <dgm:prSet presAssocID="{E53AE617-F0DA-4E6F-9087-DB076E2571C3}" presName="hierChild5" presStyleCnt="0"/>
      <dgm:spPr/>
    </dgm:pt>
    <dgm:pt modelId="{59160FAD-EAD1-4FC5-93CA-F514646E2012}" type="pres">
      <dgm:prSet presAssocID="{16F5CAC7-3CCE-42F4-954F-AC9F58333FF9}" presName="hierChild3" presStyleCnt="0"/>
      <dgm:spPr/>
    </dgm:pt>
  </dgm:ptLst>
  <dgm:cxnLst>
    <dgm:cxn modelId="{49627607-6082-49AE-80C3-62912857A5C9}" type="presOf" srcId="{B776D2CE-21CB-474E-9FAF-C31C9D7AA96D}" destId="{1A869AC2-3F1C-47CA-975B-5F789646EEA9}" srcOrd="1" destOrd="0" presId="urn:microsoft.com/office/officeart/2009/3/layout/HorizontalOrganizationChart"/>
    <dgm:cxn modelId="{317CCD10-9BCC-435A-B71C-1EC2C1D48EA3}" type="presOf" srcId="{9E94F316-59DE-484F-B49D-020033C114FA}" destId="{1C4E8705-D9E1-4999-9FC5-FDBA500BD87E}" srcOrd="0" destOrd="0" presId="urn:microsoft.com/office/officeart/2009/3/layout/HorizontalOrganizationChart"/>
    <dgm:cxn modelId="{665B0A15-08D2-42B6-B088-FB858F9B8C3A}" type="presOf" srcId="{E53AE617-F0DA-4E6F-9087-DB076E2571C3}" destId="{E93683BB-55F4-4A01-A2CE-F30961E220E0}" srcOrd="1" destOrd="0" presId="urn:microsoft.com/office/officeart/2009/3/layout/HorizontalOrganizationChart"/>
    <dgm:cxn modelId="{FA9DF816-3AB9-4C7A-BF7E-FCD60C4E56D8}" type="presOf" srcId="{74A3EA02-0A3E-4215-8CCF-4BA867281BD3}" destId="{0E9E4C1C-E908-4AB8-9945-3F189BD66103}" srcOrd="0" destOrd="0" presId="urn:microsoft.com/office/officeart/2009/3/layout/HorizontalOrganizationChart"/>
    <dgm:cxn modelId="{37B21217-43E0-44F9-B7C7-A274FE5069F3}" srcId="{E53AE617-F0DA-4E6F-9087-DB076E2571C3}" destId="{B776D2CE-21CB-474E-9FAF-C31C9D7AA96D}" srcOrd="0" destOrd="0" parTransId="{BF901AFC-2166-4CBF-941B-47C87667C72B}" sibTransId="{52135B51-E966-4DBA-BAAE-2E97E6F84449}"/>
    <dgm:cxn modelId="{1A4BE81B-1009-45D2-8449-A3F88B3A27F1}" type="presOf" srcId="{F31A9CC9-571E-4F16-85AD-6B281ABDBD85}" destId="{D1287DC6-ECB8-45DA-AE27-90F633C39A8D}" srcOrd="0" destOrd="0" presId="urn:microsoft.com/office/officeart/2009/3/layout/HorizontalOrganizationChart"/>
    <dgm:cxn modelId="{86A2B72D-5DEE-4047-99BD-DFFD6DAC6F86}" srcId="{B776D2CE-21CB-474E-9FAF-C31C9D7AA96D}" destId="{31E71559-1161-42D6-9D9F-697F5018E8CA}" srcOrd="1" destOrd="0" parTransId="{F31A9CC9-571E-4F16-85AD-6B281ABDBD85}" sibTransId="{7C6FBBC7-D2F8-4B6F-A53E-4A90ACCC54DC}"/>
    <dgm:cxn modelId="{2538A13D-E1CD-446F-9120-61EE763CE1B1}" type="presOf" srcId="{763A9D18-9300-42E1-BAE8-19679896CEEC}" destId="{34B8FFCF-1D19-4744-B689-80FB3D25F632}" srcOrd="0" destOrd="0" presId="urn:microsoft.com/office/officeart/2009/3/layout/HorizontalOrganizationChart"/>
    <dgm:cxn modelId="{6B670640-D0EB-48F9-AA10-319DF1A8A18F}" type="presOf" srcId="{B776D2CE-21CB-474E-9FAF-C31C9D7AA96D}" destId="{7D94B0D1-3A2B-44E4-9141-E97A7172C466}" srcOrd="0" destOrd="0" presId="urn:microsoft.com/office/officeart/2009/3/layout/HorizontalOrganizationChart"/>
    <dgm:cxn modelId="{74C72544-09A2-40B4-80FD-00444D3A4C1D}" type="presOf" srcId="{74A3EA02-0A3E-4215-8CCF-4BA867281BD3}" destId="{01D370A7-B2AB-4A23-8548-300F2FD4738E}" srcOrd="1" destOrd="0" presId="urn:microsoft.com/office/officeart/2009/3/layout/HorizontalOrganizationChart"/>
    <dgm:cxn modelId="{73815A48-62A7-4681-828B-7E195C1EF098}" type="presOf" srcId="{31E71559-1161-42D6-9D9F-697F5018E8CA}" destId="{EE57CC68-A10C-4386-BC29-B6A761C78F4C}" srcOrd="0" destOrd="0" presId="urn:microsoft.com/office/officeart/2009/3/layout/HorizontalOrganizationChart"/>
    <dgm:cxn modelId="{8ACDD86F-F5E9-4324-9F19-4B10B569D0E1}" type="presOf" srcId="{9E94F316-59DE-484F-B49D-020033C114FA}" destId="{1A484E5E-5B99-41E9-A719-51B6351F56D6}" srcOrd="1" destOrd="0" presId="urn:microsoft.com/office/officeart/2009/3/layout/HorizontalOrganizationChart"/>
    <dgm:cxn modelId="{F0CBA272-8E03-4D28-A6F2-69FBFC4663F5}" srcId="{16F5CAC7-3CCE-42F4-954F-AC9F58333FF9}" destId="{E53AE617-F0DA-4E6F-9087-DB076E2571C3}" srcOrd="0" destOrd="0" parTransId="{763A9D18-9300-42E1-BAE8-19679896CEEC}" sibTransId="{4AC84DC8-8064-4F5D-8B3D-B616626763CD}"/>
    <dgm:cxn modelId="{03682A77-2486-47C2-8656-3A3819EFF06F}" type="presOf" srcId="{DE45BA4F-133F-47A1-A7F1-88A422F5249C}" destId="{E34E53FC-E08D-4BBD-97CE-52855284934F}" srcOrd="0" destOrd="0" presId="urn:microsoft.com/office/officeart/2009/3/layout/HorizontalOrganizationChart"/>
    <dgm:cxn modelId="{AB50E377-B39F-42B1-9D73-F803889C8292}" type="presOf" srcId="{8DD141FF-AA22-495A-8E08-F9C4A472E21A}" destId="{A76F7E0C-9B76-4F8C-895B-E43E08A2F327}" srcOrd="0" destOrd="0" presId="urn:microsoft.com/office/officeart/2009/3/layout/HorizontalOrganizationChart"/>
    <dgm:cxn modelId="{E8CEA05A-BB7F-4DE8-9930-E82DE3864B9F}" type="presOf" srcId="{9EAD8D3B-340B-44B5-90DF-8C0BE64C49D3}" destId="{1DFE7808-6385-41CA-AA16-92F4AA62EF3D}" srcOrd="0" destOrd="0" presId="urn:microsoft.com/office/officeart/2009/3/layout/HorizontalOrganizationChart"/>
    <dgm:cxn modelId="{AAE10480-656A-4A9E-B185-26B3B1C6BD60}" srcId="{B776D2CE-21CB-474E-9FAF-C31C9D7AA96D}" destId="{74A3EA02-0A3E-4215-8CCF-4BA867281BD3}" srcOrd="0" destOrd="0" parTransId="{8DD141FF-AA22-495A-8E08-F9C4A472E21A}" sibTransId="{E1E62C3E-7B9F-43C0-8DCB-978DF0CC7FE2}"/>
    <dgm:cxn modelId="{8561309D-1072-4A4A-BC85-D3DCE36D1DBF}" srcId="{B776D2CE-21CB-474E-9FAF-C31C9D7AA96D}" destId="{9E94F316-59DE-484F-B49D-020033C114FA}" srcOrd="2" destOrd="0" parTransId="{DE45BA4F-133F-47A1-A7F1-88A422F5249C}" sibTransId="{848BDBF6-B34B-4EDC-ACA5-FE60A3610C2C}"/>
    <dgm:cxn modelId="{7FB33EA6-4035-4E05-9B55-495370B00CAD}" type="presOf" srcId="{E53AE617-F0DA-4E6F-9087-DB076E2571C3}" destId="{C3137490-AF19-4156-BC6A-39A30A2EFF80}" srcOrd="0" destOrd="0" presId="urn:microsoft.com/office/officeart/2009/3/layout/HorizontalOrganizationChart"/>
    <dgm:cxn modelId="{EEC38FA9-8CD4-42A6-B251-0A4FF8F86634}" type="presOf" srcId="{16F5CAC7-3CCE-42F4-954F-AC9F58333FF9}" destId="{73C7F8A8-9333-40AE-A04A-CE9AEF5DD34B}" srcOrd="1" destOrd="0" presId="urn:microsoft.com/office/officeart/2009/3/layout/HorizontalOrganizationChart"/>
    <dgm:cxn modelId="{2F3771BB-B6B4-43C7-A9F7-8D1894D4737A}" type="presOf" srcId="{16F5CAC7-3CCE-42F4-954F-AC9F58333FF9}" destId="{CD29F55E-270A-4B62-94F4-3E7E412A720C}" srcOrd="0" destOrd="0" presId="urn:microsoft.com/office/officeart/2009/3/layout/HorizontalOrganizationChart"/>
    <dgm:cxn modelId="{8B65DFC7-2386-4EB9-A5BE-990061471348}" srcId="{9EAD8D3B-340B-44B5-90DF-8C0BE64C49D3}" destId="{16F5CAC7-3CCE-42F4-954F-AC9F58333FF9}" srcOrd="0" destOrd="0" parTransId="{377172B3-1EC5-4398-B0DC-10C6A29A2AE7}" sibTransId="{3F03642E-76D6-4CC1-BA1F-6FD2B28CE2E7}"/>
    <dgm:cxn modelId="{35C3E4CA-9F8F-4187-8DE8-D9CB748BB94C}" type="presOf" srcId="{BF901AFC-2166-4CBF-941B-47C87667C72B}" destId="{1B19D1F6-EA80-4B54-B14A-0269F5E3E71C}" srcOrd="0" destOrd="0" presId="urn:microsoft.com/office/officeart/2009/3/layout/HorizontalOrganizationChart"/>
    <dgm:cxn modelId="{E0E005FF-003C-48A7-ADF7-8543D1F4099A}" type="presOf" srcId="{31E71559-1161-42D6-9D9F-697F5018E8CA}" destId="{40EDF076-963B-4E6F-B780-0507F94118B3}" srcOrd="1" destOrd="0" presId="urn:microsoft.com/office/officeart/2009/3/layout/HorizontalOrganizationChart"/>
    <dgm:cxn modelId="{462FF6A9-F2E5-4F92-9591-0B1B93F1D1A9}" type="presParOf" srcId="{1DFE7808-6385-41CA-AA16-92F4AA62EF3D}" destId="{60351176-83AD-4C8E-8254-AD565BF103C6}" srcOrd="0" destOrd="0" presId="urn:microsoft.com/office/officeart/2009/3/layout/HorizontalOrganizationChart"/>
    <dgm:cxn modelId="{0379D623-1968-4521-AF47-26A3D26B7C82}" type="presParOf" srcId="{60351176-83AD-4C8E-8254-AD565BF103C6}" destId="{B4AB8222-FC77-4C64-B353-AE94ECED54F2}" srcOrd="0" destOrd="0" presId="urn:microsoft.com/office/officeart/2009/3/layout/HorizontalOrganizationChart"/>
    <dgm:cxn modelId="{39152C00-7B7E-47DE-AACC-D89B895B8739}" type="presParOf" srcId="{B4AB8222-FC77-4C64-B353-AE94ECED54F2}" destId="{CD29F55E-270A-4B62-94F4-3E7E412A720C}" srcOrd="0" destOrd="0" presId="urn:microsoft.com/office/officeart/2009/3/layout/HorizontalOrganizationChart"/>
    <dgm:cxn modelId="{74308779-0DE5-4466-BF0E-CFFC4CA5E8F7}" type="presParOf" srcId="{B4AB8222-FC77-4C64-B353-AE94ECED54F2}" destId="{73C7F8A8-9333-40AE-A04A-CE9AEF5DD34B}" srcOrd="1" destOrd="0" presId="urn:microsoft.com/office/officeart/2009/3/layout/HorizontalOrganizationChart"/>
    <dgm:cxn modelId="{3115245D-C035-4185-A274-ADCB0E856A02}" type="presParOf" srcId="{60351176-83AD-4C8E-8254-AD565BF103C6}" destId="{5BDF07E3-8388-4C8E-A206-7960EAAC70A9}" srcOrd="1" destOrd="0" presId="urn:microsoft.com/office/officeart/2009/3/layout/HorizontalOrganizationChart"/>
    <dgm:cxn modelId="{DF028CF8-BB79-4E2A-8747-9A232B114FD7}" type="presParOf" srcId="{5BDF07E3-8388-4C8E-A206-7960EAAC70A9}" destId="{34B8FFCF-1D19-4744-B689-80FB3D25F632}" srcOrd="0" destOrd="0" presId="urn:microsoft.com/office/officeart/2009/3/layout/HorizontalOrganizationChart"/>
    <dgm:cxn modelId="{64CD8CEB-4868-4691-9E6E-CFF97C0B1D60}" type="presParOf" srcId="{5BDF07E3-8388-4C8E-A206-7960EAAC70A9}" destId="{25542A22-950D-4FEC-89E4-78F604311620}" srcOrd="1" destOrd="0" presId="urn:microsoft.com/office/officeart/2009/3/layout/HorizontalOrganizationChart"/>
    <dgm:cxn modelId="{C320D1E9-8F82-4570-8FC5-70F389DAA0CD}" type="presParOf" srcId="{25542A22-950D-4FEC-89E4-78F604311620}" destId="{5B8EE5E8-2F99-4ADB-954D-8D380A7A7484}" srcOrd="0" destOrd="0" presId="urn:microsoft.com/office/officeart/2009/3/layout/HorizontalOrganizationChart"/>
    <dgm:cxn modelId="{6C6F7E72-3198-41E8-8FFD-2DEC42921561}" type="presParOf" srcId="{5B8EE5E8-2F99-4ADB-954D-8D380A7A7484}" destId="{C3137490-AF19-4156-BC6A-39A30A2EFF80}" srcOrd="0" destOrd="0" presId="urn:microsoft.com/office/officeart/2009/3/layout/HorizontalOrganizationChart"/>
    <dgm:cxn modelId="{0F6C4201-F0CD-4CC7-84B3-1E2DF7BF9197}" type="presParOf" srcId="{5B8EE5E8-2F99-4ADB-954D-8D380A7A7484}" destId="{E93683BB-55F4-4A01-A2CE-F30961E220E0}" srcOrd="1" destOrd="0" presId="urn:microsoft.com/office/officeart/2009/3/layout/HorizontalOrganizationChart"/>
    <dgm:cxn modelId="{8CFE5171-F64C-4EE5-A8FB-B94F846C7AE9}" type="presParOf" srcId="{25542A22-950D-4FEC-89E4-78F604311620}" destId="{E203103D-A462-4EB8-BEF9-41F41B36E982}" srcOrd="1" destOrd="0" presId="urn:microsoft.com/office/officeart/2009/3/layout/HorizontalOrganizationChart"/>
    <dgm:cxn modelId="{8CCAD462-8F33-4574-B522-6E11CF045AF6}" type="presParOf" srcId="{E203103D-A462-4EB8-BEF9-41F41B36E982}" destId="{1B19D1F6-EA80-4B54-B14A-0269F5E3E71C}" srcOrd="0" destOrd="0" presId="urn:microsoft.com/office/officeart/2009/3/layout/HorizontalOrganizationChart"/>
    <dgm:cxn modelId="{C4480FE0-F416-42C5-9D50-33987E8DB0C3}" type="presParOf" srcId="{E203103D-A462-4EB8-BEF9-41F41B36E982}" destId="{226D3DAD-589C-48DE-BBF1-F0CA78E078F8}" srcOrd="1" destOrd="0" presId="urn:microsoft.com/office/officeart/2009/3/layout/HorizontalOrganizationChart"/>
    <dgm:cxn modelId="{120AF6C5-7C80-4B5C-A93B-13068D6F2D8B}" type="presParOf" srcId="{226D3DAD-589C-48DE-BBF1-F0CA78E078F8}" destId="{035B5611-C693-441B-96DD-CAB5264A562E}" srcOrd="0" destOrd="0" presId="urn:microsoft.com/office/officeart/2009/3/layout/HorizontalOrganizationChart"/>
    <dgm:cxn modelId="{EC0C055A-B947-4121-A419-6CE48B3DADA1}" type="presParOf" srcId="{035B5611-C693-441B-96DD-CAB5264A562E}" destId="{7D94B0D1-3A2B-44E4-9141-E97A7172C466}" srcOrd="0" destOrd="0" presId="urn:microsoft.com/office/officeart/2009/3/layout/HorizontalOrganizationChart"/>
    <dgm:cxn modelId="{5F6AB184-E68D-466F-A053-DF83F4FCEA47}" type="presParOf" srcId="{035B5611-C693-441B-96DD-CAB5264A562E}" destId="{1A869AC2-3F1C-47CA-975B-5F789646EEA9}" srcOrd="1" destOrd="0" presId="urn:microsoft.com/office/officeart/2009/3/layout/HorizontalOrganizationChart"/>
    <dgm:cxn modelId="{AEB54B39-BF3C-4CED-8D52-0C7DF9F77879}" type="presParOf" srcId="{226D3DAD-589C-48DE-BBF1-F0CA78E078F8}" destId="{578EE7B8-5780-4ECD-89E2-F664555A1315}" srcOrd="1" destOrd="0" presId="urn:microsoft.com/office/officeart/2009/3/layout/HorizontalOrganizationChart"/>
    <dgm:cxn modelId="{72B867B0-4DB0-4E51-BF16-2C32BA30E335}" type="presParOf" srcId="{578EE7B8-5780-4ECD-89E2-F664555A1315}" destId="{A76F7E0C-9B76-4F8C-895B-E43E08A2F327}" srcOrd="0" destOrd="0" presId="urn:microsoft.com/office/officeart/2009/3/layout/HorizontalOrganizationChart"/>
    <dgm:cxn modelId="{D211CC0D-E071-481A-9E68-ACD20894E3D5}" type="presParOf" srcId="{578EE7B8-5780-4ECD-89E2-F664555A1315}" destId="{651BED0E-2805-455C-AE92-A71415E185D3}" srcOrd="1" destOrd="0" presId="urn:microsoft.com/office/officeart/2009/3/layout/HorizontalOrganizationChart"/>
    <dgm:cxn modelId="{4842EA2F-E97F-4BDE-AFB2-541155A6DA4E}" type="presParOf" srcId="{651BED0E-2805-455C-AE92-A71415E185D3}" destId="{E32AA9F2-61F6-4DC6-BFAE-413EE5DD648F}" srcOrd="0" destOrd="0" presId="urn:microsoft.com/office/officeart/2009/3/layout/HorizontalOrganizationChart"/>
    <dgm:cxn modelId="{F252031A-2196-44AC-8826-6D14B9914BCD}" type="presParOf" srcId="{E32AA9F2-61F6-4DC6-BFAE-413EE5DD648F}" destId="{0E9E4C1C-E908-4AB8-9945-3F189BD66103}" srcOrd="0" destOrd="0" presId="urn:microsoft.com/office/officeart/2009/3/layout/HorizontalOrganizationChart"/>
    <dgm:cxn modelId="{6910A687-8D3B-492B-9F81-EB8E1DCD8082}" type="presParOf" srcId="{E32AA9F2-61F6-4DC6-BFAE-413EE5DD648F}" destId="{01D370A7-B2AB-4A23-8548-300F2FD4738E}" srcOrd="1" destOrd="0" presId="urn:microsoft.com/office/officeart/2009/3/layout/HorizontalOrganizationChart"/>
    <dgm:cxn modelId="{8A0FBCD1-448F-4102-B3A6-E723D019198B}" type="presParOf" srcId="{651BED0E-2805-455C-AE92-A71415E185D3}" destId="{45601C73-DD58-4901-A3A1-1B0D3D5E1E4D}" srcOrd="1" destOrd="0" presId="urn:microsoft.com/office/officeart/2009/3/layout/HorizontalOrganizationChart"/>
    <dgm:cxn modelId="{ABAECFA9-02D6-4C6F-9B9A-8527DC390EC4}" type="presParOf" srcId="{651BED0E-2805-455C-AE92-A71415E185D3}" destId="{E2C393D7-E20F-46E5-B44B-8CFFBDFCA726}" srcOrd="2" destOrd="0" presId="urn:microsoft.com/office/officeart/2009/3/layout/HorizontalOrganizationChart"/>
    <dgm:cxn modelId="{E25DEBEB-96D7-4ADD-9959-DE1B5D5807A2}" type="presParOf" srcId="{578EE7B8-5780-4ECD-89E2-F664555A1315}" destId="{D1287DC6-ECB8-45DA-AE27-90F633C39A8D}" srcOrd="2" destOrd="0" presId="urn:microsoft.com/office/officeart/2009/3/layout/HorizontalOrganizationChart"/>
    <dgm:cxn modelId="{EE524F98-DB6A-489B-AAEF-3F5492C6A0F9}" type="presParOf" srcId="{578EE7B8-5780-4ECD-89E2-F664555A1315}" destId="{12F1C800-78FD-4C43-BAFC-C31DAD5EB954}" srcOrd="3" destOrd="0" presId="urn:microsoft.com/office/officeart/2009/3/layout/HorizontalOrganizationChart"/>
    <dgm:cxn modelId="{C2D7219C-CF85-449E-80E9-5CED2C0A8365}" type="presParOf" srcId="{12F1C800-78FD-4C43-BAFC-C31DAD5EB954}" destId="{C41869D7-F212-4650-BDC7-D7094BD14750}" srcOrd="0" destOrd="0" presId="urn:microsoft.com/office/officeart/2009/3/layout/HorizontalOrganizationChart"/>
    <dgm:cxn modelId="{A06C266E-2722-4458-BEA3-C5CC71D9A5BE}" type="presParOf" srcId="{C41869D7-F212-4650-BDC7-D7094BD14750}" destId="{EE57CC68-A10C-4386-BC29-B6A761C78F4C}" srcOrd="0" destOrd="0" presId="urn:microsoft.com/office/officeart/2009/3/layout/HorizontalOrganizationChart"/>
    <dgm:cxn modelId="{045D66BE-8268-480E-9EF2-BD8A6C6742F3}" type="presParOf" srcId="{C41869D7-F212-4650-BDC7-D7094BD14750}" destId="{40EDF076-963B-4E6F-B780-0507F94118B3}" srcOrd="1" destOrd="0" presId="urn:microsoft.com/office/officeart/2009/3/layout/HorizontalOrganizationChart"/>
    <dgm:cxn modelId="{25341878-5849-4A96-9D1F-964D9F412DE8}" type="presParOf" srcId="{12F1C800-78FD-4C43-BAFC-C31DAD5EB954}" destId="{A2550070-03A3-4E83-8388-B43BDC487311}" srcOrd="1" destOrd="0" presId="urn:microsoft.com/office/officeart/2009/3/layout/HorizontalOrganizationChart"/>
    <dgm:cxn modelId="{37BA15F0-985D-407B-A385-F7E09C617F28}" type="presParOf" srcId="{12F1C800-78FD-4C43-BAFC-C31DAD5EB954}" destId="{0081179F-3AD9-4DF1-A238-1D177B518C7A}" srcOrd="2" destOrd="0" presId="urn:microsoft.com/office/officeart/2009/3/layout/HorizontalOrganizationChart"/>
    <dgm:cxn modelId="{6F97B58D-4217-48E0-B1EC-CC562853AD3C}" type="presParOf" srcId="{578EE7B8-5780-4ECD-89E2-F664555A1315}" destId="{E34E53FC-E08D-4BBD-97CE-52855284934F}" srcOrd="4" destOrd="0" presId="urn:microsoft.com/office/officeart/2009/3/layout/HorizontalOrganizationChart"/>
    <dgm:cxn modelId="{052FE918-A6C3-4DD1-8E67-6BE69F992E73}" type="presParOf" srcId="{578EE7B8-5780-4ECD-89E2-F664555A1315}" destId="{3153877B-7A8C-4364-B173-8F1D2D070F80}" srcOrd="5" destOrd="0" presId="urn:microsoft.com/office/officeart/2009/3/layout/HorizontalOrganizationChart"/>
    <dgm:cxn modelId="{A3F6F337-20B1-49B9-87F9-A81EC06CB8E9}" type="presParOf" srcId="{3153877B-7A8C-4364-B173-8F1D2D070F80}" destId="{BF981895-14F5-4EB7-AE5F-A57F1F98E888}" srcOrd="0" destOrd="0" presId="urn:microsoft.com/office/officeart/2009/3/layout/HorizontalOrganizationChart"/>
    <dgm:cxn modelId="{09BBAA64-1932-4772-A0CB-E1A34FBF79C7}" type="presParOf" srcId="{BF981895-14F5-4EB7-AE5F-A57F1F98E888}" destId="{1C4E8705-D9E1-4999-9FC5-FDBA500BD87E}" srcOrd="0" destOrd="0" presId="urn:microsoft.com/office/officeart/2009/3/layout/HorizontalOrganizationChart"/>
    <dgm:cxn modelId="{BAF4B1E9-A359-4D06-8461-B5018F7F1422}" type="presParOf" srcId="{BF981895-14F5-4EB7-AE5F-A57F1F98E888}" destId="{1A484E5E-5B99-41E9-A719-51B6351F56D6}" srcOrd="1" destOrd="0" presId="urn:microsoft.com/office/officeart/2009/3/layout/HorizontalOrganizationChart"/>
    <dgm:cxn modelId="{3CF5A9C7-E6CA-4C22-89CE-CD68B5C0357C}" type="presParOf" srcId="{3153877B-7A8C-4364-B173-8F1D2D070F80}" destId="{9E2E45B3-5B7B-40E6-BA84-C931AB03E8CD}" srcOrd="1" destOrd="0" presId="urn:microsoft.com/office/officeart/2009/3/layout/HorizontalOrganizationChart"/>
    <dgm:cxn modelId="{275972E7-3813-4B46-BE88-C1AA826F5911}" type="presParOf" srcId="{3153877B-7A8C-4364-B173-8F1D2D070F80}" destId="{864E8C7B-57FA-42E0-9E26-D95FB4A351C9}" srcOrd="2" destOrd="0" presId="urn:microsoft.com/office/officeart/2009/3/layout/HorizontalOrganizationChart"/>
    <dgm:cxn modelId="{918C4022-F49B-43E0-A17E-FB5C1BB02E39}" type="presParOf" srcId="{226D3DAD-589C-48DE-BBF1-F0CA78E078F8}" destId="{F67E6903-4893-49DF-BC10-39B7C7C3D128}" srcOrd="2" destOrd="0" presId="urn:microsoft.com/office/officeart/2009/3/layout/HorizontalOrganizationChart"/>
    <dgm:cxn modelId="{82EDF3EE-ECF8-49CD-B6D2-D5377A4B00E5}" type="presParOf" srcId="{25542A22-950D-4FEC-89E4-78F604311620}" destId="{747ACC91-FBD9-466E-B198-FBDE2376F4D7}" srcOrd="2" destOrd="0" presId="urn:microsoft.com/office/officeart/2009/3/layout/HorizontalOrganizationChart"/>
    <dgm:cxn modelId="{575D8ED9-A5F8-4D58-8C9B-0CDB62AC7C18}" type="presParOf" srcId="{60351176-83AD-4C8E-8254-AD565BF103C6}" destId="{59160FAD-EAD1-4FC5-93CA-F514646E2012}"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779A5B-A43C-4F51-B867-7531BD9AEC92}">
      <dsp:nvSpPr>
        <dsp:cNvPr id="0" name=""/>
        <dsp:cNvSpPr/>
      </dsp:nvSpPr>
      <dsp:spPr>
        <a:xfrm>
          <a:off x="3474788" y="2175669"/>
          <a:ext cx="354285" cy="1904283"/>
        </a:xfrm>
        <a:custGeom>
          <a:avLst/>
          <a:gdLst/>
          <a:ahLst/>
          <a:cxnLst/>
          <a:rect l="0" t="0" r="0" b="0"/>
          <a:pathLst>
            <a:path>
              <a:moveTo>
                <a:pt x="0" y="0"/>
              </a:moveTo>
              <a:lnTo>
                <a:pt x="177142" y="0"/>
              </a:lnTo>
              <a:lnTo>
                <a:pt x="177142" y="1904283"/>
              </a:lnTo>
              <a:lnTo>
                <a:pt x="354285" y="190428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91FF803-90A9-4E33-872F-849CE15DC01F}">
      <dsp:nvSpPr>
        <dsp:cNvPr id="0" name=""/>
        <dsp:cNvSpPr/>
      </dsp:nvSpPr>
      <dsp:spPr>
        <a:xfrm>
          <a:off x="3474788" y="2175669"/>
          <a:ext cx="354285" cy="1142570"/>
        </a:xfrm>
        <a:custGeom>
          <a:avLst/>
          <a:gdLst/>
          <a:ahLst/>
          <a:cxnLst/>
          <a:rect l="0" t="0" r="0" b="0"/>
          <a:pathLst>
            <a:path>
              <a:moveTo>
                <a:pt x="0" y="0"/>
              </a:moveTo>
              <a:lnTo>
                <a:pt x="177142" y="0"/>
              </a:lnTo>
              <a:lnTo>
                <a:pt x="177142" y="1142570"/>
              </a:lnTo>
              <a:lnTo>
                <a:pt x="354285" y="114257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1506A04-26E1-4479-BE96-079D5E0AB6FF}">
      <dsp:nvSpPr>
        <dsp:cNvPr id="0" name=""/>
        <dsp:cNvSpPr/>
      </dsp:nvSpPr>
      <dsp:spPr>
        <a:xfrm>
          <a:off x="6686526" y="2510805"/>
          <a:ext cx="354285" cy="91440"/>
        </a:xfrm>
        <a:custGeom>
          <a:avLst/>
          <a:gdLst/>
          <a:ahLst/>
          <a:cxnLst/>
          <a:rect l="0" t="0" r="0" b="0"/>
          <a:pathLst>
            <a:path>
              <a:moveTo>
                <a:pt x="0" y="45720"/>
              </a:moveTo>
              <a:lnTo>
                <a:pt x="354285"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7BD6D9-2CE9-4AB0-817F-B9A5CB674310}">
      <dsp:nvSpPr>
        <dsp:cNvPr id="0" name=""/>
        <dsp:cNvSpPr/>
      </dsp:nvSpPr>
      <dsp:spPr>
        <a:xfrm>
          <a:off x="3474788" y="2175669"/>
          <a:ext cx="354285" cy="380856"/>
        </a:xfrm>
        <a:custGeom>
          <a:avLst/>
          <a:gdLst/>
          <a:ahLst/>
          <a:cxnLst/>
          <a:rect l="0" t="0" r="0" b="0"/>
          <a:pathLst>
            <a:path>
              <a:moveTo>
                <a:pt x="0" y="0"/>
              </a:moveTo>
              <a:lnTo>
                <a:pt x="177142" y="0"/>
              </a:lnTo>
              <a:lnTo>
                <a:pt x="177142" y="380856"/>
              </a:lnTo>
              <a:lnTo>
                <a:pt x="354285" y="3808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1576AC2-65B8-444B-B217-D644B475CA41}">
      <dsp:nvSpPr>
        <dsp:cNvPr id="0" name=""/>
        <dsp:cNvSpPr/>
      </dsp:nvSpPr>
      <dsp:spPr>
        <a:xfrm>
          <a:off x="3474788" y="1794812"/>
          <a:ext cx="354285" cy="380856"/>
        </a:xfrm>
        <a:custGeom>
          <a:avLst/>
          <a:gdLst/>
          <a:ahLst/>
          <a:cxnLst/>
          <a:rect l="0" t="0" r="0" b="0"/>
          <a:pathLst>
            <a:path>
              <a:moveTo>
                <a:pt x="0" y="380856"/>
              </a:moveTo>
              <a:lnTo>
                <a:pt x="177142" y="380856"/>
              </a:lnTo>
              <a:lnTo>
                <a:pt x="177142" y="0"/>
              </a:lnTo>
              <a:lnTo>
                <a:pt x="354285"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64940D8-7D00-4671-9593-9AEDDB257844}">
      <dsp:nvSpPr>
        <dsp:cNvPr id="0" name=""/>
        <dsp:cNvSpPr/>
      </dsp:nvSpPr>
      <dsp:spPr>
        <a:xfrm>
          <a:off x="6686526" y="987378"/>
          <a:ext cx="354285" cy="91440"/>
        </a:xfrm>
        <a:custGeom>
          <a:avLst/>
          <a:gdLst/>
          <a:ahLst/>
          <a:cxnLst/>
          <a:rect l="0" t="0" r="0" b="0"/>
          <a:pathLst>
            <a:path>
              <a:moveTo>
                <a:pt x="0" y="45720"/>
              </a:moveTo>
              <a:lnTo>
                <a:pt x="354285"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9E6A881-CC70-452F-B721-898EE9484A94}">
      <dsp:nvSpPr>
        <dsp:cNvPr id="0" name=""/>
        <dsp:cNvSpPr/>
      </dsp:nvSpPr>
      <dsp:spPr>
        <a:xfrm>
          <a:off x="3474788" y="1033098"/>
          <a:ext cx="354285" cy="1142570"/>
        </a:xfrm>
        <a:custGeom>
          <a:avLst/>
          <a:gdLst/>
          <a:ahLst/>
          <a:cxnLst/>
          <a:rect l="0" t="0" r="0" b="0"/>
          <a:pathLst>
            <a:path>
              <a:moveTo>
                <a:pt x="0" y="1142570"/>
              </a:moveTo>
              <a:lnTo>
                <a:pt x="177142" y="1142570"/>
              </a:lnTo>
              <a:lnTo>
                <a:pt x="177142" y="0"/>
              </a:lnTo>
              <a:lnTo>
                <a:pt x="354285"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AAE1D14-D6C2-49D6-8756-B9181272449E}">
      <dsp:nvSpPr>
        <dsp:cNvPr id="0" name=""/>
        <dsp:cNvSpPr/>
      </dsp:nvSpPr>
      <dsp:spPr>
        <a:xfrm>
          <a:off x="3474788" y="271385"/>
          <a:ext cx="354285" cy="1904283"/>
        </a:xfrm>
        <a:custGeom>
          <a:avLst/>
          <a:gdLst/>
          <a:ahLst/>
          <a:cxnLst/>
          <a:rect l="0" t="0" r="0" b="0"/>
          <a:pathLst>
            <a:path>
              <a:moveTo>
                <a:pt x="0" y="1904283"/>
              </a:moveTo>
              <a:lnTo>
                <a:pt x="177142" y="1904283"/>
              </a:lnTo>
              <a:lnTo>
                <a:pt x="177142" y="0"/>
              </a:lnTo>
              <a:lnTo>
                <a:pt x="354285"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B329E3F-0FFE-48D7-AEA3-F01E6C818B5A}">
      <dsp:nvSpPr>
        <dsp:cNvPr id="0" name=""/>
        <dsp:cNvSpPr/>
      </dsp:nvSpPr>
      <dsp:spPr>
        <a:xfrm>
          <a:off x="617335" y="1905526"/>
          <a:ext cx="2857453"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PE" sz="1800" kern="1200" dirty="0"/>
            <a:t>Actuaciones de la Administración Pública</a:t>
          </a:r>
        </a:p>
      </dsp:txBody>
      <dsp:txXfrm>
        <a:off x="617335" y="1905526"/>
        <a:ext cx="2857453" cy="540285"/>
      </dsp:txXfrm>
    </dsp:sp>
    <dsp:sp modelId="{B6CD6A74-48DD-46AB-A31B-8889CAC2D85A}">
      <dsp:nvSpPr>
        <dsp:cNvPr id="0" name=""/>
        <dsp:cNvSpPr/>
      </dsp:nvSpPr>
      <dsp:spPr>
        <a:xfrm>
          <a:off x="3829073" y="1242"/>
          <a:ext cx="2857453"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PE" sz="1800" kern="1200" dirty="0"/>
            <a:t>¿Hecho administrativo?</a:t>
          </a:r>
        </a:p>
      </dsp:txBody>
      <dsp:txXfrm>
        <a:off x="3829073" y="1242"/>
        <a:ext cx="2857453" cy="540285"/>
      </dsp:txXfrm>
    </dsp:sp>
    <dsp:sp modelId="{3FF5460F-1D66-42CE-AB26-3DC2A6AAF256}">
      <dsp:nvSpPr>
        <dsp:cNvPr id="0" name=""/>
        <dsp:cNvSpPr/>
      </dsp:nvSpPr>
      <dsp:spPr>
        <a:xfrm>
          <a:off x="3829073" y="762956"/>
          <a:ext cx="2857453"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PE" sz="1800" kern="1200" dirty="0"/>
            <a:t>Actuaciones materiales</a:t>
          </a:r>
        </a:p>
      </dsp:txBody>
      <dsp:txXfrm>
        <a:off x="3829073" y="762956"/>
        <a:ext cx="2857453" cy="540285"/>
      </dsp:txXfrm>
    </dsp:sp>
    <dsp:sp modelId="{44385CEC-1555-4956-BE74-C80D0D065E35}">
      <dsp:nvSpPr>
        <dsp:cNvPr id="0" name=""/>
        <dsp:cNvSpPr/>
      </dsp:nvSpPr>
      <dsp:spPr>
        <a:xfrm>
          <a:off x="7040811" y="762956"/>
          <a:ext cx="2857453"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PE" sz="1800" kern="1200" dirty="0"/>
            <a:t>Vías de hecho</a:t>
          </a:r>
        </a:p>
      </dsp:txBody>
      <dsp:txXfrm>
        <a:off x="7040811" y="762956"/>
        <a:ext cx="2857453" cy="540285"/>
      </dsp:txXfrm>
    </dsp:sp>
    <dsp:sp modelId="{7DDD2960-8EDF-4AAC-9C50-D5EFCA5BD006}">
      <dsp:nvSpPr>
        <dsp:cNvPr id="0" name=""/>
        <dsp:cNvSpPr/>
      </dsp:nvSpPr>
      <dsp:spPr>
        <a:xfrm>
          <a:off x="3829073" y="1524669"/>
          <a:ext cx="2857453"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PE" sz="1800" kern="1200" dirty="0"/>
            <a:t>Actos de Administración</a:t>
          </a:r>
        </a:p>
      </dsp:txBody>
      <dsp:txXfrm>
        <a:off x="3829073" y="1524669"/>
        <a:ext cx="2857453" cy="540285"/>
      </dsp:txXfrm>
    </dsp:sp>
    <dsp:sp modelId="{023A1422-E766-4697-9428-2DF82ADCC508}">
      <dsp:nvSpPr>
        <dsp:cNvPr id="0" name=""/>
        <dsp:cNvSpPr/>
      </dsp:nvSpPr>
      <dsp:spPr>
        <a:xfrm>
          <a:off x="3829073" y="2286383"/>
          <a:ext cx="2857453"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PE" sz="1800" kern="1200" dirty="0"/>
            <a:t>Contratos administrativos</a:t>
          </a:r>
        </a:p>
      </dsp:txBody>
      <dsp:txXfrm>
        <a:off x="3829073" y="2286383"/>
        <a:ext cx="2857453" cy="540285"/>
      </dsp:txXfrm>
    </dsp:sp>
    <dsp:sp modelId="{4FE158BE-FBD7-4EE8-85EB-DA23FB90E5AF}">
      <dsp:nvSpPr>
        <dsp:cNvPr id="0" name=""/>
        <dsp:cNvSpPr/>
      </dsp:nvSpPr>
      <dsp:spPr>
        <a:xfrm>
          <a:off x="7040811" y="2286383"/>
          <a:ext cx="2857453"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PE" sz="1800" kern="1200" dirty="0"/>
            <a:t>Convenios administrativos</a:t>
          </a:r>
        </a:p>
      </dsp:txBody>
      <dsp:txXfrm>
        <a:off x="7040811" y="2286383"/>
        <a:ext cx="2857453" cy="540285"/>
      </dsp:txXfrm>
    </dsp:sp>
    <dsp:sp modelId="{80D220D7-2AEF-4E34-B38E-E0F5F6BA74C9}">
      <dsp:nvSpPr>
        <dsp:cNvPr id="0" name=""/>
        <dsp:cNvSpPr/>
      </dsp:nvSpPr>
      <dsp:spPr>
        <a:xfrm>
          <a:off x="3829073" y="3048096"/>
          <a:ext cx="2857453"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PE" sz="1800" kern="1200" dirty="0"/>
            <a:t>Reglamento administrativo</a:t>
          </a:r>
        </a:p>
      </dsp:txBody>
      <dsp:txXfrm>
        <a:off x="3829073" y="3048096"/>
        <a:ext cx="2857453" cy="540285"/>
      </dsp:txXfrm>
    </dsp:sp>
    <dsp:sp modelId="{E68263C2-4CD4-4F41-92F7-34E5166C2E7B}">
      <dsp:nvSpPr>
        <dsp:cNvPr id="0" name=""/>
        <dsp:cNvSpPr/>
      </dsp:nvSpPr>
      <dsp:spPr>
        <a:xfrm>
          <a:off x="3829073" y="3809810"/>
          <a:ext cx="2857453"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PE" sz="1800" kern="1200" dirty="0"/>
            <a:t>Acto administrativo</a:t>
          </a:r>
        </a:p>
      </dsp:txBody>
      <dsp:txXfrm>
        <a:off x="3829073" y="3809810"/>
        <a:ext cx="2857453" cy="54028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AD7E79-32CD-4C90-8B9F-FEC293E5FF59}">
      <dsp:nvSpPr>
        <dsp:cNvPr id="0" name=""/>
        <dsp:cNvSpPr/>
      </dsp:nvSpPr>
      <dsp:spPr>
        <a:xfrm>
          <a:off x="218" y="384554"/>
          <a:ext cx="3261333" cy="3582229"/>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s-MX" sz="2000" kern="1200" dirty="0"/>
            <a:t>1. A</a:t>
          </a:r>
          <a:r>
            <a:rPr lang="es-MX" sz="2000" i="0" kern="1200" dirty="0"/>
            <a:t>ctos expresos.</a:t>
          </a:r>
        </a:p>
        <a:p>
          <a:pPr marL="0" lvl="0" indent="0" algn="just" defTabSz="889000">
            <a:lnSpc>
              <a:spcPct val="90000"/>
            </a:lnSpc>
            <a:spcBef>
              <a:spcPct val="0"/>
            </a:spcBef>
            <a:spcAft>
              <a:spcPct val="35000"/>
            </a:spcAft>
            <a:buNone/>
          </a:pPr>
          <a:r>
            <a:rPr lang="es-MX" sz="2000" i="0" kern="1200" dirty="0"/>
            <a:t>2. Actos que resulten como consecuencia de la aprobación automática. </a:t>
          </a:r>
        </a:p>
        <a:p>
          <a:pPr marL="0" lvl="0" indent="0" algn="just" defTabSz="889000">
            <a:lnSpc>
              <a:spcPct val="90000"/>
            </a:lnSpc>
            <a:spcBef>
              <a:spcPct val="0"/>
            </a:spcBef>
            <a:spcAft>
              <a:spcPct val="35000"/>
            </a:spcAft>
            <a:buNone/>
          </a:pPr>
          <a:r>
            <a:rPr lang="es-MX" sz="2000" kern="1200" dirty="0"/>
            <a:t>3. Actos</a:t>
          </a:r>
          <a:r>
            <a:rPr lang="es-MX" sz="2000" i="0" kern="1200" dirty="0"/>
            <a:t> por silencio administrativo positivo</a:t>
          </a:r>
          <a:endParaRPr lang="es-PE" sz="2000" kern="1200" dirty="0"/>
        </a:p>
      </dsp:txBody>
      <dsp:txXfrm>
        <a:off x="95739" y="480075"/>
        <a:ext cx="3070291" cy="3391187"/>
      </dsp:txXfrm>
    </dsp:sp>
    <dsp:sp modelId="{13C7FDA3-958A-4E4F-955F-C28DBB9BB92C}">
      <dsp:nvSpPr>
        <dsp:cNvPr id="0" name=""/>
        <dsp:cNvSpPr/>
      </dsp:nvSpPr>
      <dsp:spPr>
        <a:xfrm>
          <a:off x="3352947" y="2062338"/>
          <a:ext cx="193758" cy="22666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s-PE" sz="900" kern="1200"/>
        </a:p>
      </dsp:txBody>
      <dsp:txXfrm>
        <a:off x="3352947" y="2107670"/>
        <a:ext cx="135631" cy="135996"/>
      </dsp:txXfrm>
    </dsp:sp>
    <dsp:sp modelId="{B458A544-6E8F-466B-8110-1EC993DE6AE3}">
      <dsp:nvSpPr>
        <dsp:cNvPr id="0" name=""/>
        <dsp:cNvSpPr/>
      </dsp:nvSpPr>
      <dsp:spPr>
        <a:xfrm>
          <a:off x="3627133" y="384554"/>
          <a:ext cx="3261333" cy="3582229"/>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MX" sz="2000" i="0" kern="1200"/>
            <a:t>Por los que se adquiere facultades o derechos</a:t>
          </a:r>
          <a:endParaRPr lang="es-PE" sz="2000" kern="1200"/>
        </a:p>
      </dsp:txBody>
      <dsp:txXfrm>
        <a:off x="3722654" y="480075"/>
        <a:ext cx="3070291" cy="3391187"/>
      </dsp:txXfrm>
    </dsp:sp>
    <dsp:sp modelId="{04ED70C4-B4E6-4180-8D68-7C13D0308A26}">
      <dsp:nvSpPr>
        <dsp:cNvPr id="0" name=""/>
        <dsp:cNvSpPr/>
      </dsp:nvSpPr>
      <dsp:spPr>
        <a:xfrm>
          <a:off x="6979862" y="2062338"/>
          <a:ext cx="193758" cy="22666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s-PE" sz="900" kern="1200"/>
        </a:p>
      </dsp:txBody>
      <dsp:txXfrm>
        <a:off x="6979862" y="2107670"/>
        <a:ext cx="135631" cy="135996"/>
      </dsp:txXfrm>
    </dsp:sp>
    <dsp:sp modelId="{9A7A45FD-ED56-49F0-AFE6-BA9CE9C8310E}">
      <dsp:nvSpPr>
        <dsp:cNvPr id="0" name=""/>
        <dsp:cNvSpPr/>
      </dsp:nvSpPr>
      <dsp:spPr>
        <a:xfrm>
          <a:off x="7254048" y="384554"/>
          <a:ext cx="3261333" cy="3582229"/>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MX" sz="1900" i="0" kern="1200" dirty="0"/>
            <a:t>1. Cuando son contrarios al ordenamiento jurídico.</a:t>
          </a:r>
        </a:p>
        <a:p>
          <a:pPr marL="0" lvl="0" indent="0" algn="ctr" defTabSz="844550">
            <a:lnSpc>
              <a:spcPct val="90000"/>
            </a:lnSpc>
            <a:spcBef>
              <a:spcPct val="0"/>
            </a:spcBef>
            <a:spcAft>
              <a:spcPct val="35000"/>
            </a:spcAft>
            <a:buNone/>
          </a:pPr>
          <a:r>
            <a:rPr lang="es-MX" sz="1900" i="0" kern="1200" dirty="0"/>
            <a:t> 2. Cuando no se cumplen con los requisitos, documentación o tramites esenciales para su adquisición.</a:t>
          </a:r>
          <a:endParaRPr lang="es-PE" sz="1900" kern="1200" dirty="0"/>
        </a:p>
      </dsp:txBody>
      <dsp:txXfrm>
        <a:off x="7349569" y="480075"/>
        <a:ext cx="3070291" cy="339118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2417EE-1BCE-49EA-8F58-BA296B41E1BF}">
      <dsp:nvSpPr>
        <dsp:cNvPr id="0" name=""/>
        <dsp:cNvSpPr/>
      </dsp:nvSpPr>
      <dsp:spPr>
        <a:xfrm>
          <a:off x="9242" y="19079"/>
          <a:ext cx="2762398" cy="4313178"/>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b="0" i="0" kern="1200" dirty="0"/>
            <a:t>Los administrados plantean la nulidad de los actos administrativos que les conciernan por medio de los </a:t>
          </a:r>
          <a:r>
            <a:rPr lang="es-MX" sz="1800" b="1" i="0" u="sng" kern="1200" dirty="0"/>
            <a:t>recursos administrativos</a:t>
          </a:r>
          <a:r>
            <a:rPr lang="es-MX" sz="1800" b="0" i="0" kern="1200" dirty="0"/>
            <a:t>.</a:t>
          </a:r>
          <a:endParaRPr lang="es-PE" sz="1800" kern="1200" dirty="0"/>
        </a:p>
      </dsp:txBody>
      <dsp:txXfrm>
        <a:off x="90150" y="99987"/>
        <a:ext cx="2600582" cy="4151362"/>
      </dsp:txXfrm>
    </dsp:sp>
    <dsp:sp modelId="{3BF661FD-31E3-4AAA-85B5-343D3E93078C}">
      <dsp:nvSpPr>
        <dsp:cNvPr id="0" name=""/>
        <dsp:cNvSpPr/>
      </dsp:nvSpPr>
      <dsp:spPr>
        <a:xfrm>
          <a:off x="3047880" y="1833131"/>
          <a:ext cx="585628" cy="68507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PE" sz="1400" kern="1200"/>
        </a:p>
      </dsp:txBody>
      <dsp:txXfrm>
        <a:off x="3047880" y="1970146"/>
        <a:ext cx="409940" cy="411044"/>
      </dsp:txXfrm>
    </dsp:sp>
    <dsp:sp modelId="{E5BA69F4-0224-4728-9713-7F03602F0E48}">
      <dsp:nvSpPr>
        <dsp:cNvPr id="0" name=""/>
        <dsp:cNvSpPr/>
      </dsp:nvSpPr>
      <dsp:spPr>
        <a:xfrm>
          <a:off x="3876600" y="19079"/>
          <a:ext cx="2762398" cy="4313178"/>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b="0" i="0" kern="1200" dirty="0"/>
            <a:t>La nulidad de oficio será conocida y declarada por la </a:t>
          </a:r>
          <a:r>
            <a:rPr lang="es-MX" sz="1800" b="1" i="0" u="sng" kern="1200" dirty="0"/>
            <a:t>autoridad superior de quien dictó el acto</a:t>
          </a:r>
          <a:r>
            <a:rPr lang="es-MX" sz="1800" b="0" i="0" kern="1200" dirty="0"/>
            <a:t>. Si se tratara de un acto dictado por una autoridad que no está sometida a subordinación jerárquica, la nulidad se declarará por resolución de la misma autoridad.</a:t>
          </a:r>
          <a:endParaRPr lang="es-PE" sz="1800" kern="1200" dirty="0"/>
        </a:p>
      </dsp:txBody>
      <dsp:txXfrm>
        <a:off x="3957508" y="99987"/>
        <a:ext cx="2600582" cy="4151362"/>
      </dsp:txXfrm>
    </dsp:sp>
    <dsp:sp modelId="{9DEBD2D3-CF5A-429D-A548-00205F447E39}">
      <dsp:nvSpPr>
        <dsp:cNvPr id="0" name=""/>
        <dsp:cNvSpPr/>
      </dsp:nvSpPr>
      <dsp:spPr>
        <a:xfrm>
          <a:off x="6915239" y="1833131"/>
          <a:ext cx="585628" cy="68507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PE" sz="1400" kern="1200"/>
        </a:p>
      </dsp:txBody>
      <dsp:txXfrm>
        <a:off x="6915239" y="1970146"/>
        <a:ext cx="409940" cy="411044"/>
      </dsp:txXfrm>
    </dsp:sp>
    <dsp:sp modelId="{8EAFC44E-6A57-477E-A0BB-DEE0FFE4B19D}">
      <dsp:nvSpPr>
        <dsp:cNvPr id="0" name=""/>
        <dsp:cNvSpPr/>
      </dsp:nvSpPr>
      <dsp:spPr>
        <a:xfrm>
          <a:off x="7743958" y="19079"/>
          <a:ext cx="2762398" cy="4313178"/>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b="0" i="0" kern="1200" dirty="0"/>
            <a:t>La nulidad planteada por medio de un recurso de reconsideración o de apelación será conocida y declarada por la </a:t>
          </a:r>
          <a:r>
            <a:rPr lang="es-MX" sz="1800" b="1" i="0" u="sng" kern="1200" dirty="0"/>
            <a:t>autoridad competente para resolverlo</a:t>
          </a:r>
          <a:r>
            <a:rPr lang="es-MX" sz="1800" b="0" i="0" kern="1200" dirty="0"/>
            <a:t>.</a:t>
          </a:r>
          <a:endParaRPr lang="es-PE" sz="1800" kern="1200" dirty="0"/>
        </a:p>
      </dsp:txBody>
      <dsp:txXfrm>
        <a:off x="7824866" y="99987"/>
        <a:ext cx="2600582" cy="415136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6FFA29-95DA-4378-B2E3-D4D244E822D9}">
      <dsp:nvSpPr>
        <dsp:cNvPr id="0" name=""/>
        <dsp:cNvSpPr/>
      </dsp:nvSpPr>
      <dsp:spPr>
        <a:xfrm>
          <a:off x="-4919424" y="-753830"/>
          <a:ext cx="5858998" cy="5858998"/>
        </a:xfrm>
        <a:prstGeom prst="blockArc">
          <a:avLst>
            <a:gd name="adj1" fmla="val 18900000"/>
            <a:gd name="adj2" fmla="val 2700000"/>
            <a:gd name="adj3" fmla="val 369"/>
          </a:avLst>
        </a:pr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4E2B8E4-2B6A-4467-9AAE-9B463D11DD7F}">
      <dsp:nvSpPr>
        <dsp:cNvPr id="0" name=""/>
        <dsp:cNvSpPr/>
      </dsp:nvSpPr>
      <dsp:spPr>
        <a:xfrm>
          <a:off x="604289" y="435133"/>
          <a:ext cx="9851585" cy="87026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45720" rIns="45720" bIns="45720" numCol="1" spcCol="1270" anchor="ctr" anchorCtr="0">
          <a:noAutofit/>
        </a:bodyPr>
        <a:lstStyle/>
        <a:p>
          <a:pPr marL="0" lvl="0" indent="0" algn="just" defTabSz="800100">
            <a:lnSpc>
              <a:spcPct val="90000"/>
            </a:lnSpc>
            <a:spcBef>
              <a:spcPct val="0"/>
            </a:spcBef>
            <a:spcAft>
              <a:spcPct val="35000"/>
            </a:spcAft>
            <a:buNone/>
          </a:pPr>
          <a:r>
            <a:rPr lang="es-MX" sz="1800" b="0" i="0" kern="1200" dirty="0"/>
            <a:t>La declaración de nulidad tendrá efecto declarativo y </a:t>
          </a:r>
          <a:r>
            <a:rPr lang="es-MX" sz="1800" b="1" i="0" u="sng" kern="1200" dirty="0"/>
            <a:t>retroactivo a la fecha del acto</a:t>
          </a:r>
          <a:r>
            <a:rPr lang="es-MX" sz="1800" b="0" i="0" kern="1200" dirty="0"/>
            <a:t>, salvo derechos adquiridos de buena fe por terceros, en cuyo caso operará a futuro.</a:t>
          </a:r>
          <a:endParaRPr lang="es-PE" sz="1800" kern="1200" dirty="0"/>
        </a:p>
      </dsp:txBody>
      <dsp:txXfrm>
        <a:off x="604289" y="435133"/>
        <a:ext cx="9851585" cy="870267"/>
      </dsp:txXfrm>
    </dsp:sp>
    <dsp:sp modelId="{F80E1BB6-CDEF-46BF-96AE-5FE78FA2158E}">
      <dsp:nvSpPr>
        <dsp:cNvPr id="0" name=""/>
        <dsp:cNvSpPr/>
      </dsp:nvSpPr>
      <dsp:spPr>
        <a:xfrm>
          <a:off x="60372" y="326350"/>
          <a:ext cx="1087834" cy="1087834"/>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5D86AD2-9A73-42AB-8D07-43FFE5877272}">
      <dsp:nvSpPr>
        <dsp:cNvPr id="0" name=""/>
        <dsp:cNvSpPr/>
      </dsp:nvSpPr>
      <dsp:spPr>
        <a:xfrm>
          <a:off x="920631" y="1740535"/>
          <a:ext cx="9535243" cy="87026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45720" rIns="45720" bIns="45720" numCol="1" spcCol="1270" anchor="ctr" anchorCtr="0">
          <a:noAutofit/>
        </a:bodyPr>
        <a:lstStyle/>
        <a:p>
          <a:pPr marL="0" lvl="0" indent="0" algn="just" defTabSz="800100">
            <a:lnSpc>
              <a:spcPct val="90000"/>
            </a:lnSpc>
            <a:spcBef>
              <a:spcPct val="0"/>
            </a:spcBef>
            <a:spcAft>
              <a:spcPct val="35000"/>
            </a:spcAft>
            <a:buNone/>
          </a:pPr>
          <a:r>
            <a:rPr lang="es-MX" sz="1800" b="0" i="0" kern="1200" dirty="0"/>
            <a:t>Respecto del acto declarado nulo, los administrados no están obligados a su cumplimiento y los servidores públicos deberán oponerse a la ejecución del acto, fundando y motivando su negativa.</a:t>
          </a:r>
          <a:endParaRPr lang="es-PE" sz="1800" kern="1200" dirty="0"/>
        </a:p>
      </dsp:txBody>
      <dsp:txXfrm>
        <a:off x="920631" y="1740535"/>
        <a:ext cx="9535243" cy="870267"/>
      </dsp:txXfrm>
    </dsp:sp>
    <dsp:sp modelId="{DEFC67C8-C328-40EE-ABA2-C32BF9039209}">
      <dsp:nvSpPr>
        <dsp:cNvPr id="0" name=""/>
        <dsp:cNvSpPr/>
      </dsp:nvSpPr>
      <dsp:spPr>
        <a:xfrm>
          <a:off x="376714" y="1631751"/>
          <a:ext cx="1087834" cy="1087834"/>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C8E885F-874F-4F44-9572-28E17A550403}">
      <dsp:nvSpPr>
        <dsp:cNvPr id="0" name=""/>
        <dsp:cNvSpPr/>
      </dsp:nvSpPr>
      <dsp:spPr>
        <a:xfrm>
          <a:off x="604289" y="3045936"/>
          <a:ext cx="9851585" cy="87026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45720" rIns="45720" bIns="45720" numCol="1" spcCol="1270" anchor="ctr" anchorCtr="0">
          <a:noAutofit/>
        </a:bodyPr>
        <a:lstStyle/>
        <a:p>
          <a:pPr marL="0" lvl="0" indent="0" algn="just" defTabSz="800100">
            <a:lnSpc>
              <a:spcPct val="90000"/>
            </a:lnSpc>
            <a:spcBef>
              <a:spcPct val="0"/>
            </a:spcBef>
            <a:spcAft>
              <a:spcPct val="35000"/>
            </a:spcAft>
            <a:buNone/>
          </a:pPr>
          <a:r>
            <a:rPr lang="es-MX" sz="1800" b="0" i="0" kern="1200" dirty="0"/>
            <a:t>En caso de que el acto viciado se hubiera consumado, o bien sea imposible retrotraer sus efectos, sólo dará lugar a la </a:t>
          </a:r>
          <a:r>
            <a:rPr lang="es-MX" sz="1800" b="1" i="0" u="sng" kern="1200" dirty="0"/>
            <a:t>responsabilidad de quien dictó el acto y en su caso, a la indemnización para el afectado</a:t>
          </a:r>
          <a:r>
            <a:rPr lang="es-MX" sz="1800" b="0" i="0" kern="1200" dirty="0"/>
            <a:t>.</a:t>
          </a:r>
          <a:endParaRPr lang="es-PE" sz="1800" kern="1200" dirty="0"/>
        </a:p>
      </dsp:txBody>
      <dsp:txXfrm>
        <a:off x="604289" y="3045936"/>
        <a:ext cx="9851585" cy="870267"/>
      </dsp:txXfrm>
    </dsp:sp>
    <dsp:sp modelId="{4783AB83-ECC1-40DF-8E23-E8E32A4CB985}">
      <dsp:nvSpPr>
        <dsp:cNvPr id="0" name=""/>
        <dsp:cNvSpPr/>
      </dsp:nvSpPr>
      <dsp:spPr>
        <a:xfrm>
          <a:off x="60372" y="2937153"/>
          <a:ext cx="1087834" cy="1087834"/>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13A015-25F0-4D6E-8B8E-FEF8E4F87EF9}">
      <dsp:nvSpPr>
        <dsp:cNvPr id="0" name=""/>
        <dsp:cNvSpPr/>
      </dsp:nvSpPr>
      <dsp:spPr>
        <a:xfrm>
          <a:off x="2053" y="861732"/>
          <a:ext cx="4379788" cy="262787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MX" sz="2200" b="0" i="0" kern="1200" dirty="0"/>
            <a:t>Cuando el vicio del acto administrativo por el incumplimiento a sus elementos de validez, </a:t>
          </a:r>
          <a:r>
            <a:rPr lang="es-MX" sz="2200" b="1" i="0" u="sng" kern="1200" dirty="0"/>
            <a:t>no sea trascendente</a:t>
          </a:r>
          <a:r>
            <a:rPr lang="es-MX" sz="2200" b="0" i="0" kern="1200" dirty="0"/>
            <a:t>, prevalece la conservación del acto, procediéndose a su enmienda por la propia autoridad emisora.</a:t>
          </a:r>
          <a:endParaRPr lang="es-PE" sz="2200" kern="1200" dirty="0"/>
        </a:p>
      </dsp:txBody>
      <dsp:txXfrm>
        <a:off x="79021" y="938700"/>
        <a:ext cx="4225852" cy="2473937"/>
      </dsp:txXfrm>
    </dsp:sp>
    <dsp:sp modelId="{F1EC63E2-AB43-4B58-AE98-4A3AE1F0BFC9}">
      <dsp:nvSpPr>
        <dsp:cNvPr id="0" name=""/>
        <dsp:cNvSpPr/>
      </dsp:nvSpPr>
      <dsp:spPr>
        <a:xfrm>
          <a:off x="4819821" y="1632575"/>
          <a:ext cx="928515" cy="108618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PE" sz="1800" kern="1200"/>
        </a:p>
      </dsp:txBody>
      <dsp:txXfrm>
        <a:off x="4819821" y="1849812"/>
        <a:ext cx="649961" cy="651713"/>
      </dsp:txXfrm>
    </dsp:sp>
    <dsp:sp modelId="{D392F651-8D7D-4B83-8EDA-B9290191F8C8}">
      <dsp:nvSpPr>
        <dsp:cNvPr id="0" name=""/>
        <dsp:cNvSpPr/>
      </dsp:nvSpPr>
      <dsp:spPr>
        <a:xfrm>
          <a:off x="6133757" y="861732"/>
          <a:ext cx="4379788" cy="262787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MX" sz="2200" b="0" i="0" kern="1200" dirty="0"/>
            <a:t>No obstante la conservación del acto, </a:t>
          </a:r>
          <a:r>
            <a:rPr lang="es-MX" sz="2200" b="1" i="0" u="sng" kern="1200" dirty="0"/>
            <a:t>subsiste la responsabilidad administrativa de quien emite el acto viciado</a:t>
          </a:r>
          <a:r>
            <a:rPr lang="es-MX" sz="2200" b="0" i="0" kern="1200" dirty="0"/>
            <a:t>, salvo que la enmienda se produzca sin pedido de parte y antes de su ejecución.</a:t>
          </a:r>
          <a:endParaRPr lang="es-PE" sz="2200" kern="1200" dirty="0"/>
        </a:p>
      </dsp:txBody>
      <dsp:txXfrm>
        <a:off x="6210725" y="938700"/>
        <a:ext cx="4225852" cy="247393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A0058F-ED80-4050-B3D4-1FA153C8B243}">
      <dsp:nvSpPr>
        <dsp:cNvPr id="0" name=""/>
        <dsp:cNvSpPr/>
      </dsp:nvSpPr>
      <dsp:spPr>
        <a:xfrm>
          <a:off x="7855" y="5189"/>
          <a:ext cx="10499888" cy="6538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MX" sz="1500" b="0" i="0" kern="1200" dirty="0"/>
            <a:t>Acto cuyo contenido sea impreciso o incongruente con las cuestiones surgidas en la motivación.</a:t>
          </a:r>
          <a:endParaRPr lang="es-PE" sz="1500" kern="1200" dirty="0"/>
        </a:p>
      </dsp:txBody>
      <dsp:txXfrm>
        <a:off x="7855" y="5189"/>
        <a:ext cx="10499888" cy="653823"/>
      </dsp:txXfrm>
    </dsp:sp>
    <dsp:sp modelId="{92DF5068-1216-4C62-AD41-E39E80E88A54}">
      <dsp:nvSpPr>
        <dsp:cNvPr id="0" name=""/>
        <dsp:cNvSpPr/>
      </dsp:nvSpPr>
      <dsp:spPr>
        <a:xfrm>
          <a:off x="7855" y="926973"/>
          <a:ext cx="10499888" cy="6538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MX" sz="1500" b="0" i="0" kern="1200" dirty="0"/>
            <a:t>El acto emitido con una motivación insuficiente o parcial.</a:t>
          </a:r>
          <a:endParaRPr lang="es-PE" sz="1500" kern="1200" dirty="0"/>
        </a:p>
      </dsp:txBody>
      <dsp:txXfrm>
        <a:off x="7855" y="926973"/>
        <a:ext cx="10499888" cy="653823"/>
      </dsp:txXfrm>
    </dsp:sp>
    <dsp:sp modelId="{67EA7F8D-2CB3-4F32-98AA-1A0A750B2124}">
      <dsp:nvSpPr>
        <dsp:cNvPr id="0" name=""/>
        <dsp:cNvSpPr/>
      </dsp:nvSpPr>
      <dsp:spPr>
        <a:xfrm>
          <a:off x="7855" y="1848757"/>
          <a:ext cx="10499888" cy="6538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MX" sz="1500" b="0" i="0" kern="1200" dirty="0"/>
            <a:t>El acto emitido con infracción a las formalidades no esenciales del procedimiento, considerando como tales aquellas cuya realización correcta no hubiera impedido o cambiado el sentido de la decisión o cuyo incumplimiento no afectare el debido proceso del administrado.</a:t>
          </a:r>
          <a:endParaRPr lang="es-PE" sz="1500" kern="1200" dirty="0"/>
        </a:p>
      </dsp:txBody>
      <dsp:txXfrm>
        <a:off x="7855" y="1848757"/>
        <a:ext cx="10499888" cy="653823"/>
      </dsp:txXfrm>
    </dsp:sp>
    <dsp:sp modelId="{E6619E88-58DC-4B79-897D-2C000E74480B}">
      <dsp:nvSpPr>
        <dsp:cNvPr id="0" name=""/>
        <dsp:cNvSpPr/>
      </dsp:nvSpPr>
      <dsp:spPr>
        <a:xfrm>
          <a:off x="7855" y="2770541"/>
          <a:ext cx="10499888" cy="6538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MX" sz="1500" b="0" i="0" kern="1200" dirty="0"/>
            <a:t>Cuando se concluya indudablemente de cualquier otro modo que el acto administrativo hubiese tenido el mismo contenido, de no haberse producido el vicio.</a:t>
          </a:r>
          <a:endParaRPr lang="es-PE" sz="1500" kern="1200" dirty="0"/>
        </a:p>
      </dsp:txBody>
      <dsp:txXfrm>
        <a:off x="7855" y="2770541"/>
        <a:ext cx="10499888" cy="653823"/>
      </dsp:txXfrm>
    </dsp:sp>
    <dsp:sp modelId="{C7676F4D-F76E-4CF3-943E-58D67F10853B}">
      <dsp:nvSpPr>
        <dsp:cNvPr id="0" name=""/>
        <dsp:cNvSpPr/>
      </dsp:nvSpPr>
      <dsp:spPr>
        <a:xfrm>
          <a:off x="7855" y="3692324"/>
          <a:ext cx="10499888" cy="6538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MX" sz="1500" b="0" i="0" kern="1200" dirty="0"/>
            <a:t>Aquellos emitidos con omisión de documentación no esencial.</a:t>
          </a:r>
          <a:endParaRPr lang="es-PE" sz="1500" kern="1200" dirty="0"/>
        </a:p>
      </dsp:txBody>
      <dsp:txXfrm>
        <a:off x="7855" y="3692324"/>
        <a:ext cx="10499888" cy="653823"/>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9C2436-73B5-4F58-B715-345F87AF2339}">
      <dsp:nvSpPr>
        <dsp:cNvPr id="0" name=""/>
        <dsp:cNvSpPr/>
      </dsp:nvSpPr>
      <dsp:spPr>
        <a:xfrm>
          <a:off x="4780284" y="2175669"/>
          <a:ext cx="955030" cy="1026657"/>
        </a:xfrm>
        <a:custGeom>
          <a:avLst/>
          <a:gdLst/>
          <a:ahLst/>
          <a:cxnLst/>
          <a:rect l="0" t="0" r="0" b="0"/>
          <a:pathLst>
            <a:path>
              <a:moveTo>
                <a:pt x="0" y="0"/>
              </a:moveTo>
              <a:lnTo>
                <a:pt x="477515" y="0"/>
              </a:lnTo>
              <a:lnTo>
                <a:pt x="477515" y="1026657"/>
              </a:lnTo>
              <a:lnTo>
                <a:pt x="955030" y="102665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F68F33-B8FE-4DA0-BE48-C523427D80A1}">
      <dsp:nvSpPr>
        <dsp:cNvPr id="0" name=""/>
        <dsp:cNvSpPr/>
      </dsp:nvSpPr>
      <dsp:spPr>
        <a:xfrm>
          <a:off x="4780284" y="1149011"/>
          <a:ext cx="955030" cy="1026657"/>
        </a:xfrm>
        <a:custGeom>
          <a:avLst/>
          <a:gdLst/>
          <a:ahLst/>
          <a:cxnLst/>
          <a:rect l="0" t="0" r="0" b="0"/>
          <a:pathLst>
            <a:path>
              <a:moveTo>
                <a:pt x="0" y="1026657"/>
              </a:moveTo>
              <a:lnTo>
                <a:pt x="477515" y="1026657"/>
              </a:lnTo>
              <a:lnTo>
                <a:pt x="477515" y="0"/>
              </a:lnTo>
              <a:lnTo>
                <a:pt x="955030"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1477343-4E16-4A8B-AA03-B4A91CC09302}">
      <dsp:nvSpPr>
        <dsp:cNvPr id="0" name=""/>
        <dsp:cNvSpPr/>
      </dsp:nvSpPr>
      <dsp:spPr>
        <a:xfrm>
          <a:off x="5134" y="1447458"/>
          <a:ext cx="4775150" cy="145642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s-MX" sz="3300" kern="1200" dirty="0"/>
            <a:t>S</a:t>
          </a:r>
          <a:r>
            <a:rPr lang="es-MX" sz="3300" b="0" i="0" kern="1200" dirty="0"/>
            <a:t>on independientes de la validez del acto administrativo </a:t>
          </a:r>
          <a:endParaRPr lang="es-PE" sz="3300" kern="1200" dirty="0"/>
        </a:p>
      </dsp:txBody>
      <dsp:txXfrm>
        <a:off x="5134" y="1447458"/>
        <a:ext cx="4775150" cy="1456420"/>
      </dsp:txXfrm>
    </dsp:sp>
    <dsp:sp modelId="{559DBE89-03E1-44FD-AD4F-AD8164A28124}">
      <dsp:nvSpPr>
        <dsp:cNvPr id="0" name=""/>
        <dsp:cNvSpPr/>
      </dsp:nvSpPr>
      <dsp:spPr>
        <a:xfrm>
          <a:off x="5735315" y="420801"/>
          <a:ext cx="4775150" cy="145642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s-MX" sz="3300" b="0" i="0" kern="1200" dirty="0"/>
            <a:t>Los vicios incurridos en la ejecución de un acto administrativo</a:t>
          </a:r>
          <a:endParaRPr lang="es-PE" sz="3300" kern="1200" dirty="0"/>
        </a:p>
      </dsp:txBody>
      <dsp:txXfrm>
        <a:off x="5735315" y="420801"/>
        <a:ext cx="4775150" cy="1456420"/>
      </dsp:txXfrm>
    </dsp:sp>
    <dsp:sp modelId="{3B39F2F4-9F08-4A76-B412-C09E28DB69EF}">
      <dsp:nvSpPr>
        <dsp:cNvPr id="0" name=""/>
        <dsp:cNvSpPr/>
      </dsp:nvSpPr>
      <dsp:spPr>
        <a:xfrm>
          <a:off x="5735315" y="2474115"/>
          <a:ext cx="4775150" cy="145642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s-MX" sz="3300" kern="1200" dirty="0"/>
            <a:t>Los vicios incurridos</a:t>
          </a:r>
          <a:r>
            <a:rPr lang="es-MX" sz="3300" b="0" i="0" kern="1200" dirty="0"/>
            <a:t> en su notificación a los administrados</a:t>
          </a:r>
          <a:endParaRPr lang="es-PE" sz="3300" kern="1200" dirty="0"/>
        </a:p>
      </dsp:txBody>
      <dsp:txXfrm>
        <a:off x="5735315" y="2474115"/>
        <a:ext cx="4775150" cy="145642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CA9E6C-59C7-4F42-87D6-DB7814EFD3D4}">
      <dsp:nvSpPr>
        <dsp:cNvPr id="0" name=""/>
        <dsp:cNvSpPr/>
      </dsp:nvSpPr>
      <dsp:spPr>
        <a:xfrm>
          <a:off x="6802984" y="2175669"/>
          <a:ext cx="618073" cy="1081061"/>
        </a:xfrm>
        <a:custGeom>
          <a:avLst/>
          <a:gdLst/>
          <a:ahLst/>
          <a:cxnLst/>
          <a:rect l="0" t="0" r="0" b="0"/>
          <a:pathLst>
            <a:path>
              <a:moveTo>
                <a:pt x="0" y="0"/>
              </a:moveTo>
              <a:lnTo>
                <a:pt x="309036" y="0"/>
              </a:lnTo>
              <a:lnTo>
                <a:pt x="309036" y="1081061"/>
              </a:lnTo>
              <a:lnTo>
                <a:pt x="618073" y="108106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ADBB308-6121-407F-95AA-576F7F268155}">
      <dsp:nvSpPr>
        <dsp:cNvPr id="0" name=""/>
        <dsp:cNvSpPr/>
      </dsp:nvSpPr>
      <dsp:spPr>
        <a:xfrm>
          <a:off x="6802984" y="1094607"/>
          <a:ext cx="618073" cy="1081061"/>
        </a:xfrm>
        <a:custGeom>
          <a:avLst/>
          <a:gdLst/>
          <a:ahLst/>
          <a:cxnLst/>
          <a:rect l="0" t="0" r="0" b="0"/>
          <a:pathLst>
            <a:path>
              <a:moveTo>
                <a:pt x="0" y="1081061"/>
              </a:moveTo>
              <a:lnTo>
                <a:pt x="309036" y="1081061"/>
              </a:lnTo>
              <a:lnTo>
                <a:pt x="309036" y="0"/>
              </a:lnTo>
              <a:lnTo>
                <a:pt x="618073" y="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5FBF0DA-FABC-4F15-BF12-314234A056C7}">
      <dsp:nvSpPr>
        <dsp:cNvPr id="0" name=""/>
        <dsp:cNvSpPr/>
      </dsp:nvSpPr>
      <dsp:spPr>
        <a:xfrm>
          <a:off x="3094541" y="2129949"/>
          <a:ext cx="618073" cy="91440"/>
        </a:xfrm>
        <a:custGeom>
          <a:avLst/>
          <a:gdLst/>
          <a:ahLst/>
          <a:cxnLst/>
          <a:rect l="0" t="0" r="0" b="0"/>
          <a:pathLst>
            <a:path>
              <a:moveTo>
                <a:pt x="0" y="45720"/>
              </a:moveTo>
              <a:lnTo>
                <a:pt x="618073" y="4572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1F8AE47-FAC9-420E-A705-CBE303458D75}">
      <dsp:nvSpPr>
        <dsp:cNvPr id="0" name=""/>
        <dsp:cNvSpPr/>
      </dsp:nvSpPr>
      <dsp:spPr>
        <a:xfrm>
          <a:off x="4171" y="1287756"/>
          <a:ext cx="3090369" cy="177582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MX" sz="2400" b="0" i="0" kern="1200" dirty="0"/>
            <a:t>En cualquiera de los casos enumerados como causales de nulidad del acto administrativo</a:t>
          </a:r>
          <a:endParaRPr lang="es-PE" sz="2400" kern="1200" dirty="0"/>
        </a:p>
      </dsp:txBody>
      <dsp:txXfrm>
        <a:off x="4171" y="1287756"/>
        <a:ext cx="3090369" cy="1775825"/>
      </dsp:txXfrm>
    </dsp:sp>
    <dsp:sp modelId="{8B734964-1A61-4123-94AC-15D587CF4620}">
      <dsp:nvSpPr>
        <dsp:cNvPr id="0" name=""/>
        <dsp:cNvSpPr/>
      </dsp:nvSpPr>
      <dsp:spPr>
        <a:xfrm>
          <a:off x="3712615" y="1287756"/>
          <a:ext cx="3090369" cy="177582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MX" sz="2400" b="0" i="0" kern="1200" dirty="0"/>
            <a:t>puede declararse de oficio la nulidad de los actos administrativos, aun cuando hayan quedado firmes</a:t>
          </a:r>
          <a:endParaRPr lang="es-PE" sz="2400" kern="1200" dirty="0"/>
        </a:p>
      </dsp:txBody>
      <dsp:txXfrm>
        <a:off x="3712615" y="1287756"/>
        <a:ext cx="3090369" cy="1775825"/>
      </dsp:txXfrm>
    </dsp:sp>
    <dsp:sp modelId="{24534374-354F-4ED1-A984-9CD6C7941616}">
      <dsp:nvSpPr>
        <dsp:cNvPr id="0" name=""/>
        <dsp:cNvSpPr/>
      </dsp:nvSpPr>
      <dsp:spPr>
        <a:xfrm>
          <a:off x="7421058" y="206695"/>
          <a:ext cx="3090369" cy="177582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MX" sz="2400" b="0" i="0" kern="1200" dirty="0"/>
            <a:t>siempre que agravien el interés público o</a:t>
          </a:r>
          <a:endParaRPr lang="es-PE" sz="2400" kern="1200" dirty="0"/>
        </a:p>
      </dsp:txBody>
      <dsp:txXfrm>
        <a:off x="7421058" y="206695"/>
        <a:ext cx="3090369" cy="1775825"/>
      </dsp:txXfrm>
    </dsp:sp>
    <dsp:sp modelId="{0524D6A5-71FB-45B5-8DC4-F885169C5BB2}">
      <dsp:nvSpPr>
        <dsp:cNvPr id="0" name=""/>
        <dsp:cNvSpPr/>
      </dsp:nvSpPr>
      <dsp:spPr>
        <a:xfrm>
          <a:off x="7421058" y="2368817"/>
          <a:ext cx="3090369" cy="177582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MX" sz="2400" b="0" i="0" kern="1200" dirty="0"/>
            <a:t>lesionen derechos fundamentales.</a:t>
          </a:r>
          <a:endParaRPr lang="es-PE" sz="2400" kern="1200" dirty="0"/>
        </a:p>
      </dsp:txBody>
      <dsp:txXfrm>
        <a:off x="7421058" y="2368817"/>
        <a:ext cx="3090369" cy="177582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6B068B-0086-4834-BF2A-3D1107D84A5F}">
      <dsp:nvSpPr>
        <dsp:cNvPr id="0" name=""/>
        <dsp:cNvSpPr/>
      </dsp:nvSpPr>
      <dsp:spPr>
        <a:xfrm>
          <a:off x="2053" y="861732"/>
          <a:ext cx="4379788" cy="262787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MX" sz="2500" b="0" i="0" kern="1200" dirty="0"/>
            <a:t>La nulidad de oficio solo puede ser declarada por el funcionario </a:t>
          </a:r>
          <a:r>
            <a:rPr lang="es-MX" sz="2500" b="1" i="0" u="sng" kern="1200" dirty="0"/>
            <a:t>jerárquico superior </a:t>
          </a:r>
          <a:r>
            <a:rPr lang="es-MX" sz="2500" b="0" i="0" kern="1200" dirty="0"/>
            <a:t>al que expidió el acto que se invalida. </a:t>
          </a:r>
          <a:endParaRPr lang="es-PE" sz="2500" kern="1200" dirty="0"/>
        </a:p>
      </dsp:txBody>
      <dsp:txXfrm>
        <a:off x="79021" y="938700"/>
        <a:ext cx="4225852" cy="2473937"/>
      </dsp:txXfrm>
    </dsp:sp>
    <dsp:sp modelId="{519A3A24-3752-4702-A4F6-1F9BD1E4E479}">
      <dsp:nvSpPr>
        <dsp:cNvPr id="0" name=""/>
        <dsp:cNvSpPr/>
      </dsp:nvSpPr>
      <dsp:spPr>
        <a:xfrm>
          <a:off x="4819821" y="1632575"/>
          <a:ext cx="928515" cy="108618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s-PE" sz="2000" kern="1200"/>
        </a:p>
      </dsp:txBody>
      <dsp:txXfrm>
        <a:off x="4819821" y="1849812"/>
        <a:ext cx="649961" cy="651713"/>
      </dsp:txXfrm>
    </dsp:sp>
    <dsp:sp modelId="{D01D7A80-43FC-4EF5-8ECF-125DF49C179C}">
      <dsp:nvSpPr>
        <dsp:cNvPr id="0" name=""/>
        <dsp:cNvSpPr/>
      </dsp:nvSpPr>
      <dsp:spPr>
        <a:xfrm>
          <a:off x="6133757" y="861732"/>
          <a:ext cx="4379788" cy="262787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MX" sz="2500" b="0" i="0" kern="1200" dirty="0"/>
            <a:t>Si se tratara de un acto emitido por una autoridad que no está sometida a subordinación jerárquica, la nulidad es declarada por resolución del </a:t>
          </a:r>
          <a:r>
            <a:rPr lang="es-MX" sz="2500" b="1" i="0" u="sng" kern="1200" dirty="0"/>
            <a:t>mismo funcionario</a:t>
          </a:r>
          <a:r>
            <a:rPr lang="es-MX" sz="2500" b="0" i="0" kern="1200" dirty="0"/>
            <a:t>.</a:t>
          </a:r>
          <a:endParaRPr lang="es-PE" sz="2500" kern="1200" dirty="0"/>
        </a:p>
      </dsp:txBody>
      <dsp:txXfrm>
        <a:off x="6210725" y="938700"/>
        <a:ext cx="4225852" cy="2473937"/>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6CAC87-9807-41B1-B4FA-9FEEE1672540}">
      <dsp:nvSpPr>
        <dsp:cNvPr id="0" name=""/>
        <dsp:cNvSpPr/>
      </dsp:nvSpPr>
      <dsp:spPr>
        <a:xfrm>
          <a:off x="9242" y="950755"/>
          <a:ext cx="2762398" cy="244982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b="0" i="0" kern="1200" dirty="0"/>
            <a:t>Además de declarar la nulidad, la autoridad puede resolver sobre el fondo del asunto de contarse con los elementos suficientes para ello. </a:t>
          </a:r>
          <a:endParaRPr lang="es-PE" sz="1800" kern="1200" dirty="0"/>
        </a:p>
      </dsp:txBody>
      <dsp:txXfrm>
        <a:off x="80995" y="1022508"/>
        <a:ext cx="2618892" cy="2306321"/>
      </dsp:txXfrm>
    </dsp:sp>
    <dsp:sp modelId="{83DFBE60-AAB7-472F-A392-D13023558B19}">
      <dsp:nvSpPr>
        <dsp:cNvPr id="0" name=""/>
        <dsp:cNvSpPr/>
      </dsp:nvSpPr>
      <dsp:spPr>
        <a:xfrm>
          <a:off x="3047880" y="1833131"/>
          <a:ext cx="585628" cy="68507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s-PE" sz="1500" kern="1200"/>
        </a:p>
      </dsp:txBody>
      <dsp:txXfrm>
        <a:off x="3047880" y="1970146"/>
        <a:ext cx="409940" cy="411044"/>
      </dsp:txXfrm>
    </dsp:sp>
    <dsp:sp modelId="{F414A1C4-FF94-4274-BAC7-ED5EEC0C3F7A}">
      <dsp:nvSpPr>
        <dsp:cNvPr id="0" name=""/>
        <dsp:cNvSpPr/>
      </dsp:nvSpPr>
      <dsp:spPr>
        <a:xfrm>
          <a:off x="3876600" y="950755"/>
          <a:ext cx="2762398" cy="244982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b="0" i="0" kern="1200" dirty="0"/>
            <a:t>En este caso, este extremo sólo puede ser objeto de reconsideración. </a:t>
          </a:r>
          <a:endParaRPr lang="es-PE" sz="1800" kern="1200" dirty="0"/>
        </a:p>
      </dsp:txBody>
      <dsp:txXfrm>
        <a:off x="3948353" y="1022508"/>
        <a:ext cx="2618892" cy="2306321"/>
      </dsp:txXfrm>
    </dsp:sp>
    <dsp:sp modelId="{B1774B00-005A-4455-ABA5-7952F8B8F5C4}">
      <dsp:nvSpPr>
        <dsp:cNvPr id="0" name=""/>
        <dsp:cNvSpPr/>
      </dsp:nvSpPr>
      <dsp:spPr>
        <a:xfrm>
          <a:off x="6915239" y="1833131"/>
          <a:ext cx="585628" cy="68507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s-PE" sz="1500" kern="1200"/>
        </a:p>
      </dsp:txBody>
      <dsp:txXfrm>
        <a:off x="6915239" y="1970146"/>
        <a:ext cx="409940" cy="411044"/>
      </dsp:txXfrm>
    </dsp:sp>
    <dsp:sp modelId="{B7BEC31F-B446-4F32-A297-C0C98F6FD028}">
      <dsp:nvSpPr>
        <dsp:cNvPr id="0" name=""/>
        <dsp:cNvSpPr/>
      </dsp:nvSpPr>
      <dsp:spPr>
        <a:xfrm>
          <a:off x="7743958" y="950755"/>
          <a:ext cx="2762398" cy="244982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b="0" i="0" kern="1200" dirty="0"/>
            <a:t>Cuando no sea posible pronunciarse sobre el fondo del asunto, se dispone la reposición del procedimiento al momento en que el vicio se produjo.</a:t>
          </a:r>
          <a:endParaRPr lang="es-PE" sz="1800" kern="1200" dirty="0"/>
        </a:p>
      </dsp:txBody>
      <dsp:txXfrm>
        <a:off x="7815711" y="1022508"/>
        <a:ext cx="2618892" cy="2306321"/>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7F37A7-8547-48D7-896A-DBCB89EAB45D}">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6350" cap="flat" cmpd="sng" algn="ctr">
          <a:solidFill>
            <a:schemeClr val="dk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PE" sz="500" kern="1200"/>
        </a:p>
      </dsp:txBody>
      <dsp:txXfrm>
        <a:off x="3357014" y="912848"/>
        <a:ext cx="34897" cy="6979"/>
      </dsp:txXfrm>
    </dsp:sp>
    <dsp:sp modelId="{1F9E97A9-6970-44F2-91EC-DED2097A3475}">
      <dsp:nvSpPr>
        <dsp:cNvPr id="0" name=""/>
        <dsp:cNvSpPr/>
      </dsp:nvSpPr>
      <dsp:spPr>
        <a:xfrm>
          <a:off x="8061" y="5979"/>
          <a:ext cx="3034531" cy="182071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s-MX" sz="1800" kern="1200" dirty="0"/>
            <a:t>Procedimiento</a:t>
          </a:r>
          <a:r>
            <a:rPr lang="es-MX" sz="1800" b="0" i="0" kern="1200" dirty="0"/>
            <a:t> de declaración de nulidad de oficio de un acto administrativo favorable al administrado.</a:t>
          </a:r>
          <a:endParaRPr lang="es-PE" sz="1800" kern="1200" dirty="0"/>
        </a:p>
      </dsp:txBody>
      <dsp:txXfrm>
        <a:off x="8061" y="5979"/>
        <a:ext cx="3034531" cy="1820718"/>
      </dsp:txXfrm>
    </dsp:sp>
    <dsp:sp modelId="{6B1BD42E-A9EB-4CD4-B3A7-77B4E375BD17}">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6350" cap="flat" cmpd="sng" algn="ctr">
          <a:solidFill>
            <a:schemeClr val="dk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PE" sz="500" kern="1200"/>
        </a:p>
      </dsp:txBody>
      <dsp:txXfrm>
        <a:off x="7089488" y="912848"/>
        <a:ext cx="34897" cy="6979"/>
      </dsp:txXfrm>
    </dsp:sp>
    <dsp:sp modelId="{B086CBDA-629B-4C0E-AAD8-DCA5ACABF1B7}">
      <dsp:nvSpPr>
        <dsp:cNvPr id="0" name=""/>
        <dsp:cNvSpPr/>
      </dsp:nvSpPr>
      <dsp:spPr>
        <a:xfrm>
          <a:off x="3740534" y="5979"/>
          <a:ext cx="3034531" cy="182071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s-MX" sz="1800" kern="1200"/>
            <a:t>Acto de inicio de procedimiento de nulidad de oficio que corre traslado al administrado favorecido con el acto administrativo</a:t>
          </a:r>
          <a:endParaRPr lang="es-PE" sz="1800" kern="1200"/>
        </a:p>
      </dsp:txBody>
      <dsp:txXfrm>
        <a:off x="3740534" y="5979"/>
        <a:ext cx="3034531" cy="1820718"/>
      </dsp:txXfrm>
    </dsp:sp>
    <dsp:sp modelId="{E27768E3-B89E-4D89-92AE-D7A66BA9E1C0}">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6350" cap="flat" cmpd="sng" algn="ctr">
          <a:solidFill>
            <a:schemeClr val="dk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PE" sz="500" kern="1200"/>
        </a:p>
      </dsp:txBody>
      <dsp:txXfrm>
        <a:off x="5070362" y="2155079"/>
        <a:ext cx="374875" cy="6979"/>
      </dsp:txXfrm>
    </dsp:sp>
    <dsp:sp modelId="{54468C87-FF2F-45D4-BE1B-2DC01CF44981}">
      <dsp:nvSpPr>
        <dsp:cNvPr id="0" name=""/>
        <dsp:cNvSpPr/>
      </dsp:nvSpPr>
      <dsp:spPr>
        <a:xfrm>
          <a:off x="7473007" y="5979"/>
          <a:ext cx="3034531" cy="182071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s-MX" sz="1800" b="0" i="0" kern="1200"/>
            <a:t>Notificación del acto de inicio de procedimiento de nulidad de oficio</a:t>
          </a:r>
          <a:endParaRPr lang="es-PE" sz="1800" kern="1200"/>
        </a:p>
      </dsp:txBody>
      <dsp:txXfrm>
        <a:off x="7473007" y="5979"/>
        <a:ext cx="3034531" cy="1820718"/>
      </dsp:txXfrm>
    </dsp:sp>
    <dsp:sp modelId="{3155717D-3D12-47D1-A5FB-557300843E88}">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6350" cap="flat" cmpd="sng" algn="ctr">
          <a:solidFill>
            <a:schemeClr val="dk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PE" sz="500" kern="1200"/>
        </a:p>
      </dsp:txBody>
      <dsp:txXfrm>
        <a:off x="3357014" y="3431509"/>
        <a:ext cx="34897" cy="6979"/>
      </dsp:txXfrm>
    </dsp:sp>
    <dsp:sp modelId="{A31F4027-39DC-43F2-85D8-6BF496CA2B8B}">
      <dsp:nvSpPr>
        <dsp:cNvPr id="0" name=""/>
        <dsp:cNvSpPr/>
      </dsp:nvSpPr>
      <dsp:spPr>
        <a:xfrm>
          <a:off x="8061" y="2524640"/>
          <a:ext cx="3034531" cy="182071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s-MX" sz="1800" kern="1200"/>
            <a:t>Descargos al acto de inicio (plazo no menor de cinco (5) días para ejercer su derecho de defensa).</a:t>
          </a:r>
          <a:endParaRPr lang="es-PE" sz="1800" kern="1200"/>
        </a:p>
      </dsp:txBody>
      <dsp:txXfrm>
        <a:off x="8061" y="2524640"/>
        <a:ext cx="3034531" cy="1820718"/>
      </dsp:txXfrm>
    </dsp:sp>
    <dsp:sp modelId="{FABE299E-29B1-450D-BD54-90F245480DD1}">
      <dsp:nvSpPr>
        <dsp:cNvPr id="0" name=""/>
        <dsp:cNvSpPr/>
      </dsp:nvSpPr>
      <dsp:spPr>
        <a:xfrm>
          <a:off x="3740534" y="2524640"/>
          <a:ext cx="3034531" cy="182071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s-MX" sz="1800" b="0" i="0" kern="1200"/>
            <a:t>Resolución que declara la nulidad de oficio de un acto administrativo (también puede concluir el procedimiento, con o sin descargos).</a:t>
          </a:r>
          <a:endParaRPr lang="es-PE" sz="1800" kern="1200"/>
        </a:p>
      </dsp:txBody>
      <dsp:txXfrm>
        <a:off x="3740534" y="2524640"/>
        <a:ext cx="3034531" cy="18207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58B33F-4918-4327-AA49-35BBABC04ADE}">
      <dsp:nvSpPr>
        <dsp:cNvPr id="0" name=""/>
        <dsp:cNvSpPr/>
      </dsp:nvSpPr>
      <dsp:spPr>
        <a:xfrm>
          <a:off x="7771172" y="3603699"/>
          <a:ext cx="456976" cy="91440"/>
        </a:xfrm>
        <a:custGeom>
          <a:avLst/>
          <a:gdLst/>
          <a:ahLst/>
          <a:cxnLst/>
          <a:rect l="0" t="0" r="0" b="0"/>
          <a:pathLst>
            <a:path>
              <a:moveTo>
                <a:pt x="0" y="45720"/>
              </a:moveTo>
              <a:lnTo>
                <a:pt x="45697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898B9F3-39A8-4FE0-80CE-39C79AD47B51}">
      <dsp:nvSpPr>
        <dsp:cNvPr id="0" name=""/>
        <dsp:cNvSpPr/>
      </dsp:nvSpPr>
      <dsp:spPr>
        <a:xfrm>
          <a:off x="5029311" y="3158169"/>
          <a:ext cx="456976" cy="491250"/>
        </a:xfrm>
        <a:custGeom>
          <a:avLst/>
          <a:gdLst/>
          <a:ahLst/>
          <a:cxnLst/>
          <a:rect l="0" t="0" r="0" b="0"/>
          <a:pathLst>
            <a:path>
              <a:moveTo>
                <a:pt x="0" y="0"/>
              </a:moveTo>
              <a:lnTo>
                <a:pt x="228488" y="0"/>
              </a:lnTo>
              <a:lnTo>
                <a:pt x="228488" y="491250"/>
              </a:lnTo>
              <a:lnTo>
                <a:pt x="456976" y="49125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1BF2EE-7168-471F-A4EC-CDE81602166F}">
      <dsp:nvSpPr>
        <dsp:cNvPr id="0" name=""/>
        <dsp:cNvSpPr/>
      </dsp:nvSpPr>
      <dsp:spPr>
        <a:xfrm>
          <a:off x="7771172" y="2621199"/>
          <a:ext cx="456976" cy="91440"/>
        </a:xfrm>
        <a:custGeom>
          <a:avLst/>
          <a:gdLst/>
          <a:ahLst/>
          <a:cxnLst/>
          <a:rect l="0" t="0" r="0" b="0"/>
          <a:pathLst>
            <a:path>
              <a:moveTo>
                <a:pt x="0" y="45720"/>
              </a:moveTo>
              <a:lnTo>
                <a:pt x="45697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AB1567-7620-4F2B-A864-5FD44B3D72E1}">
      <dsp:nvSpPr>
        <dsp:cNvPr id="0" name=""/>
        <dsp:cNvSpPr/>
      </dsp:nvSpPr>
      <dsp:spPr>
        <a:xfrm>
          <a:off x="5029311" y="2666919"/>
          <a:ext cx="456976" cy="491250"/>
        </a:xfrm>
        <a:custGeom>
          <a:avLst/>
          <a:gdLst/>
          <a:ahLst/>
          <a:cxnLst/>
          <a:rect l="0" t="0" r="0" b="0"/>
          <a:pathLst>
            <a:path>
              <a:moveTo>
                <a:pt x="0" y="491250"/>
              </a:moveTo>
              <a:lnTo>
                <a:pt x="228488" y="491250"/>
              </a:lnTo>
              <a:lnTo>
                <a:pt x="228488" y="0"/>
              </a:lnTo>
              <a:lnTo>
                <a:pt x="456976" y="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114C456-988E-4082-8510-FEB1BD1FC6DD}">
      <dsp:nvSpPr>
        <dsp:cNvPr id="0" name=""/>
        <dsp:cNvSpPr/>
      </dsp:nvSpPr>
      <dsp:spPr>
        <a:xfrm>
          <a:off x="2287451" y="1930043"/>
          <a:ext cx="456976" cy="1228125"/>
        </a:xfrm>
        <a:custGeom>
          <a:avLst/>
          <a:gdLst/>
          <a:ahLst/>
          <a:cxnLst/>
          <a:rect l="0" t="0" r="0" b="0"/>
          <a:pathLst>
            <a:path>
              <a:moveTo>
                <a:pt x="0" y="0"/>
              </a:moveTo>
              <a:lnTo>
                <a:pt x="228488" y="0"/>
              </a:lnTo>
              <a:lnTo>
                <a:pt x="228488" y="1228125"/>
              </a:lnTo>
              <a:lnTo>
                <a:pt x="456976" y="122812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98ECF8E-4004-460C-AF92-D02C811F8669}">
      <dsp:nvSpPr>
        <dsp:cNvPr id="0" name=""/>
        <dsp:cNvSpPr/>
      </dsp:nvSpPr>
      <dsp:spPr>
        <a:xfrm>
          <a:off x="5029311" y="1638698"/>
          <a:ext cx="456976" cy="91440"/>
        </a:xfrm>
        <a:custGeom>
          <a:avLst/>
          <a:gdLst/>
          <a:ahLst/>
          <a:cxnLst/>
          <a:rect l="0" t="0" r="0" b="0"/>
          <a:pathLst>
            <a:path>
              <a:moveTo>
                <a:pt x="0" y="45720"/>
              </a:moveTo>
              <a:lnTo>
                <a:pt x="45697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7227CD5-E915-47F2-B8F3-B27E093353BD}">
      <dsp:nvSpPr>
        <dsp:cNvPr id="0" name=""/>
        <dsp:cNvSpPr/>
      </dsp:nvSpPr>
      <dsp:spPr>
        <a:xfrm>
          <a:off x="2287451" y="1684418"/>
          <a:ext cx="456976" cy="245625"/>
        </a:xfrm>
        <a:custGeom>
          <a:avLst/>
          <a:gdLst/>
          <a:ahLst/>
          <a:cxnLst/>
          <a:rect l="0" t="0" r="0" b="0"/>
          <a:pathLst>
            <a:path>
              <a:moveTo>
                <a:pt x="0" y="245625"/>
              </a:moveTo>
              <a:lnTo>
                <a:pt x="228488" y="245625"/>
              </a:lnTo>
              <a:lnTo>
                <a:pt x="228488" y="0"/>
              </a:lnTo>
              <a:lnTo>
                <a:pt x="456976"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DE676AD-EA7B-46AB-9129-C579B9F30E75}">
      <dsp:nvSpPr>
        <dsp:cNvPr id="0" name=""/>
        <dsp:cNvSpPr/>
      </dsp:nvSpPr>
      <dsp:spPr>
        <a:xfrm>
          <a:off x="5029311" y="656198"/>
          <a:ext cx="456976" cy="91440"/>
        </a:xfrm>
        <a:custGeom>
          <a:avLst/>
          <a:gdLst/>
          <a:ahLst/>
          <a:cxnLst/>
          <a:rect l="0" t="0" r="0" b="0"/>
          <a:pathLst>
            <a:path>
              <a:moveTo>
                <a:pt x="0" y="45720"/>
              </a:moveTo>
              <a:lnTo>
                <a:pt x="45697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6550C6C-CCEF-498B-BA3B-F56A05E9F179}">
      <dsp:nvSpPr>
        <dsp:cNvPr id="0" name=""/>
        <dsp:cNvSpPr/>
      </dsp:nvSpPr>
      <dsp:spPr>
        <a:xfrm>
          <a:off x="2287451" y="701918"/>
          <a:ext cx="456976" cy="1228125"/>
        </a:xfrm>
        <a:custGeom>
          <a:avLst/>
          <a:gdLst/>
          <a:ahLst/>
          <a:cxnLst/>
          <a:rect l="0" t="0" r="0" b="0"/>
          <a:pathLst>
            <a:path>
              <a:moveTo>
                <a:pt x="0" y="1228125"/>
              </a:moveTo>
              <a:lnTo>
                <a:pt x="228488" y="1228125"/>
              </a:lnTo>
              <a:lnTo>
                <a:pt x="228488" y="0"/>
              </a:lnTo>
              <a:lnTo>
                <a:pt x="456976"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0D75271-671A-4899-A561-18075BC1F4A5}">
      <dsp:nvSpPr>
        <dsp:cNvPr id="0" name=""/>
        <dsp:cNvSpPr/>
      </dsp:nvSpPr>
      <dsp:spPr>
        <a:xfrm>
          <a:off x="2567" y="1581599"/>
          <a:ext cx="2284883" cy="69688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PE" sz="2300" kern="1200"/>
            <a:t>Funciones estatales</a:t>
          </a:r>
        </a:p>
      </dsp:txBody>
      <dsp:txXfrm>
        <a:off x="2567" y="1581599"/>
        <a:ext cx="2284883" cy="696889"/>
      </dsp:txXfrm>
    </dsp:sp>
    <dsp:sp modelId="{0F9B348B-BA8A-4D57-81A3-B6B38A75CD8D}">
      <dsp:nvSpPr>
        <dsp:cNvPr id="0" name=""/>
        <dsp:cNvSpPr/>
      </dsp:nvSpPr>
      <dsp:spPr>
        <a:xfrm>
          <a:off x="2744427" y="353474"/>
          <a:ext cx="2284883" cy="69688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PE" sz="2300" kern="1200"/>
            <a:t>Función legislativa</a:t>
          </a:r>
        </a:p>
      </dsp:txBody>
      <dsp:txXfrm>
        <a:off x="2744427" y="353474"/>
        <a:ext cx="2284883" cy="696889"/>
      </dsp:txXfrm>
    </dsp:sp>
    <dsp:sp modelId="{0797A61D-7D70-4174-8F72-16FF23E68B94}">
      <dsp:nvSpPr>
        <dsp:cNvPr id="0" name=""/>
        <dsp:cNvSpPr/>
      </dsp:nvSpPr>
      <dsp:spPr>
        <a:xfrm>
          <a:off x="5486288" y="353474"/>
          <a:ext cx="2284883" cy="69688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PE" sz="2300" kern="1200"/>
            <a:t>Ley</a:t>
          </a:r>
        </a:p>
      </dsp:txBody>
      <dsp:txXfrm>
        <a:off x="5486288" y="353474"/>
        <a:ext cx="2284883" cy="696889"/>
      </dsp:txXfrm>
    </dsp:sp>
    <dsp:sp modelId="{8A05D558-81FA-45EB-B774-8A3B416049F2}">
      <dsp:nvSpPr>
        <dsp:cNvPr id="0" name=""/>
        <dsp:cNvSpPr/>
      </dsp:nvSpPr>
      <dsp:spPr>
        <a:xfrm>
          <a:off x="2744427" y="1335974"/>
          <a:ext cx="2284883" cy="69688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PE" sz="2300" kern="1200"/>
            <a:t>Función judicial</a:t>
          </a:r>
        </a:p>
      </dsp:txBody>
      <dsp:txXfrm>
        <a:off x="2744427" y="1335974"/>
        <a:ext cx="2284883" cy="696889"/>
      </dsp:txXfrm>
    </dsp:sp>
    <dsp:sp modelId="{CA04EE29-07A1-471A-8FCA-3D37C24B6CFE}">
      <dsp:nvSpPr>
        <dsp:cNvPr id="0" name=""/>
        <dsp:cNvSpPr/>
      </dsp:nvSpPr>
      <dsp:spPr>
        <a:xfrm>
          <a:off x="5486288" y="1335974"/>
          <a:ext cx="2284883" cy="69688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PE" sz="2300" kern="1200"/>
            <a:t>Sentencia</a:t>
          </a:r>
        </a:p>
      </dsp:txBody>
      <dsp:txXfrm>
        <a:off x="5486288" y="1335974"/>
        <a:ext cx="2284883" cy="696889"/>
      </dsp:txXfrm>
    </dsp:sp>
    <dsp:sp modelId="{5AA69FE9-69E7-47F3-B683-8DAA7D2117BC}">
      <dsp:nvSpPr>
        <dsp:cNvPr id="0" name=""/>
        <dsp:cNvSpPr/>
      </dsp:nvSpPr>
      <dsp:spPr>
        <a:xfrm>
          <a:off x="2744427" y="2809724"/>
          <a:ext cx="2284883" cy="69688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PE" sz="2300" kern="1200"/>
            <a:t>Función ejecutiva</a:t>
          </a:r>
        </a:p>
      </dsp:txBody>
      <dsp:txXfrm>
        <a:off x="2744427" y="2809724"/>
        <a:ext cx="2284883" cy="696889"/>
      </dsp:txXfrm>
    </dsp:sp>
    <dsp:sp modelId="{E63C99D6-2C2A-4F45-974A-D74A366A20F2}">
      <dsp:nvSpPr>
        <dsp:cNvPr id="0" name=""/>
        <dsp:cNvSpPr/>
      </dsp:nvSpPr>
      <dsp:spPr>
        <a:xfrm>
          <a:off x="5486288" y="2318474"/>
          <a:ext cx="2284883" cy="69688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PE" sz="2300" kern="1200"/>
            <a:t>Función gubernativa</a:t>
          </a:r>
        </a:p>
      </dsp:txBody>
      <dsp:txXfrm>
        <a:off x="5486288" y="2318474"/>
        <a:ext cx="2284883" cy="696889"/>
      </dsp:txXfrm>
    </dsp:sp>
    <dsp:sp modelId="{0983B389-FF79-408A-ABD0-3AF8D607CF14}">
      <dsp:nvSpPr>
        <dsp:cNvPr id="0" name=""/>
        <dsp:cNvSpPr/>
      </dsp:nvSpPr>
      <dsp:spPr>
        <a:xfrm>
          <a:off x="8228148" y="2318474"/>
          <a:ext cx="2284883" cy="69688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PE" sz="2300" kern="1200"/>
            <a:t>Acto de gobierno</a:t>
          </a:r>
        </a:p>
      </dsp:txBody>
      <dsp:txXfrm>
        <a:off x="8228148" y="2318474"/>
        <a:ext cx="2284883" cy="696889"/>
      </dsp:txXfrm>
    </dsp:sp>
    <dsp:sp modelId="{3AF46EC6-A9AE-46AF-B575-DABCF2701BAF}">
      <dsp:nvSpPr>
        <dsp:cNvPr id="0" name=""/>
        <dsp:cNvSpPr/>
      </dsp:nvSpPr>
      <dsp:spPr>
        <a:xfrm>
          <a:off x="5486288" y="3300974"/>
          <a:ext cx="2284883" cy="69688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PE" sz="2300" kern="1200"/>
            <a:t>Función administrativa</a:t>
          </a:r>
        </a:p>
      </dsp:txBody>
      <dsp:txXfrm>
        <a:off x="5486288" y="3300974"/>
        <a:ext cx="2284883" cy="696889"/>
      </dsp:txXfrm>
    </dsp:sp>
    <dsp:sp modelId="{FDBC225D-D8FA-4540-B19A-A29F96846561}">
      <dsp:nvSpPr>
        <dsp:cNvPr id="0" name=""/>
        <dsp:cNvSpPr/>
      </dsp:nvSpPr>
      <dsp:spPr>
        <a:xfrm>
          <a:off x="8228148" y="3300974"/>
          <a:ext cx="2284883" cy="696889"/>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PE" sz="2300" kern="1200"/>
            <a:t>Acto administrativo</a:t>
          </a:r>
        </a:p>
      </dsp:txBody>
      <dsp:txXfrm>
        <a:off x="8228148" y="3300974"/>
        <a:ext cx="2284883" cy="696889"/>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F472DE-8ADC-47C1-B700-53E73F6DC61D}">
      <dsp:nvSpPr>
        <dsp:cNvPr id="0" name=""/>
        <dsp:cNvSpPr/>
      </dsp:nvSpPr>
      <dsp:spPr>
        <a:xfrm>
          <a:off x="4780284" y="2175669"/>
          <a:ext cx="955030" cy="1026657"/>
        </a:xfrm>
        <a:custGeom>
          <a:avLst/>
          <a:gdLst/>
          <a:ahLst/>
          <a:cxnLst/>
          <a:rect l="0" t="0" r="0" b="0"/>
          <a:pathLst>
            <a:path>
              <a:moveTo>
                <a:pt x="0" y="0"/>
              </a:moveTo>
              <a:lnTo>
                <a:pt x="477515" y="0"/>
              </a:lnTo>
              <a:lnTo>
                <a:pt x="477515" y="1026657"/>
              </a:lnTo>
              <a:lnTo>
                <a:pt x="955030" y="102665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69A6D3D-3B4F-479A-BD76-C5E5AC398C0E}">
      <dsp:nvSpPr>
        <dsp:cNvPr id="0" name=""/>
        <dsp:cNvSpPr/>
      </dsp:nvSpPr>
      <dsp:spPr>
        <a:xfrm>
          <a:off x="4780284" y="1149011"/>
          <a:ext cx="955030" cy="1026657"/>
        </a:xfrm>
        <a:custGeom>
          <a:avLst/>
          <a:gdLst/>
          <a:ahLst/>
          <a:cxnLst/>
          <a:rect l="0" t="0" r="0" b="0"/>
          <a:pathLst>
            <a:path>
              <a:moveTo>
                <a:pt x="0" y="1026657"/>
              </a:moveTo>
              <a:lnTo>
                <a:pt x="477515" y="1026657"/>
              </a:lnTo>
              <a:lnTo>
                <a:pt x="477515" y="0"/>
              </a:lnTo>
              <a:lnTo>
                <a:pt x="955030"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860EF5-7478-452E-B14C-B8089C521EA6}">
      <dsp:nvSpPr>
        <dsp:cNvPr id="0" name=""/>
        <dsp:cNvSpPr/>
      </dsp:nvSpPr>
      <dsp:spPr>
        <a:xfrm>
          <a:off x="5134" y="1447458"/>
          <a:ext cx="4775150" cy="145642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MX" sz="2000" b="0" i="0" kern="1200"/>
            <a:t>La facultad para declarar la nulidad de oficio de los actos administrativos prescribe en el plazo de dos (2) años</a:t>
          </a:r>
          <a:endParaRPr lang="es-PE" sz="2000" kern="1200"/>
        </a:p>
      </dsp:txBody>
      <dsp:txXfrm>
        <a:off x="5134" y="1447458"/>
        <a:ext cx="4775150" cy="1456420"/>
      </dsp:txXfrm>
    </dsp:sp>
    <dsp:sp modelId="{EC46C630-D342-4DD1-997D-301D2B49E2DD}">
      <dsp:nvSpPr>
        <dsp:cNvPr id="0" name=""/>
        <dsp:cNvSpPr/>
      </dsp:nvSpPr>
      <dsp:spPr>
        <a:xfrm>
          <a:off x="5735315" y="420801"/>
          <a:ext cx="4775150" cy="145642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MX" sz="2000" b="0" i="0" kern="1200" dirty="0"/>
            <a:t>Contado a partir de la fecha en que hayan quedado consentidos</a:t>
          </a:r>
          <a:endParaRPr lang="es-PE" sz="2000" kern="1200" dirty="0"/>
        </a:p>
      </dsp:txBody>
      <dsp:txXfrm>
        <a:off x="5735315" y="420801"/>
        <a:ext cx="4775150" cy="1456420"/>
      </dsp:txXfrm>
    </dsp:sp>
    <dsp:sp modelId="{DD011D02-0ADE-4BE3-B595-92D5D1AB22E2}">
      <dsp:nvSpPr>
        <dsp:cNvPr id="0" name=""/>
        <dsp:cNvSpPr/>
      </dsp:nvSpPr>
      <dsp:spPr>
        <a:xfrm>
          <a:off x="5735315" y="2474115"/>
          <a:ext cx="4775150" cy="145642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MX" sz="2000" kern="1200" dirty="0"/>
            <a:t>C</a:t>
          </a:r>
          <a:r>
            <a:rPr lang="es-MX" sz="2000" b="0" i="0" kern="1200" dirty="0"/>
            <a:t>ontado a partir de la notificación a la autoridad administrativa de la sentencia penal condenatoria firme, en lo referido a la nulidad de los actos que constituyen infracción penal.</a:t>
          </a:r>
          <a:endParaRPr lang="es-PE" sz="2000" kern="1200" dirty="0"/>
        </a:p>
      </dsp:txBody>
      <dsp:txXfrm>
        <a:off x="5735315" y="2474115"/>
        <a:ext cx="4775150" cy="145642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76D962-2A37-4320-A19F-9E97ED8D3C5F}">
      <dsp:nvSpPr>
        <dsp:cNvPr id="0" name=""/>
        <dsp:cNvSpPr/>
      </dsp:nvSpPr>
      <dsp:spPr>
        <a:xfrm>
          <a:off x="9242" y="582985"/>
          <a:ext cx="2762398" cy="318536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MX" sz="1900" b="0" i="0" kern="1200" dirty="0"/>
            <a:t>En caso de que haya prescrito el plazo de dos (2) años, sólo procede demandar la nulidad ante el Poder Judicial vía el </a:t>
          </a:r>
          <a:r>
            <a:rPr lang="es-MX" sz="1900" b="1" i="0" u="sng" kern="1200" dirty="0"/>
            <a:t>proceso contencioso administrativo</a:t>
          </a:r>
          <a:r>
            <a:rPr lang="es-MX" sz="1900" b="0" i="0" kern="1200" dirty="0"/>
            <a:t>, </a:t>
          </a:r>
          <a:endParaRPr lang="es-PE" sz="1900" kern="1200" dirty="0"/>
        </a:p>
      </dsp:txBody>
      <dsp:txXfrm>
        <a:off x="90150" y="663893"/>
        <a:ext cx="2600582" cy="3023550"/>
      </dsp:txXfrm>
    </dsp:sp>
    <dsp:sp modelId="{A22D39D6-BDA5-4448-8710-C0B367EA813E}">
      <dsp:nvSpPr>
        <dsp:cNvPr id="0" name=""/>
        <dsp:cNvSpPr/>
      </dsp:nvSpPr>
      <dsp:spPr>
        <a:xfrm>
          <a:off x="3047880" y="1833131"/>
          <a:ext cx="585628" cy="68507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s-PE" sz="1500" kern="1200"/>
        </a:p>
      </dsp:txBody>
      <dsp:txXfrm>
        <a:off x="3047880" y="1970146"/>
        <a:ext cx="409940" cy="411044"/>
      </dsp:txXfrm>
    </dsp:sp>
    <dsp:sp modelId="{41922448-2EE3-44E1-A098-6F99EB89689D}">
      <dsp:nvSpPr>
        <dsp:cNvPr id="0" name=""/>
        <dsp:cNvSpPr/>
      </dsp:nvSpPr>
      <dsp:spPr>
        <a:xfrm>
          <a:off x="3876600" y="582985"/>
          <a:ext cx="2762398" cy="318536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MX" sz="1900" b="0" i="0" kern="1200" dirty="0"/>
            <a:t>siempre que la demanda se interponga dentro de los </a:t>
          </a:r>
          <a:r>
            <a:rPr lang="es-MX" sz="1900" b="1" i="0" u="sng" kern="1200" dirty="0"/>
            <a:t>tres (3) años siguientes</a:t>
          </a:r>
          <a:endParaRPr lang="es-PE" sz="1900" b="1" u="sng" kern="1200" dirty="0"/>
        </a:p>
      </dsp:txBody>
      <dsp:txXfrm>
        <a:off x="3957508" y="663893"/>
        <a:ext cx="2600582" cy="3023550"/>
      </dsp:txXfrm>
    </dsp:sp>
    <dsp:sp modelId="{4528E1B1-ABE0-4E2E-961D-8E0A316218BC}">
      <dsp:nvSpPr>
        <dsp:cNvPr id="0" name=""/>
        <dsp:cNvSpPr/>
      </dsp:nvSpPr>
      <dsp:spPr>
        <a:xfrm>
          <a:off x="6915239" y="1833131"/>
          <a:ext cx="585628" cy="68507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s-PE" sz="1500" kern="1200"/>
        </a:p>
      </dsp:txBody>
      <dsp:txXfrm>
        <a:off x="6915239" y="1970146"/>
        <a:ext cx="409940" cy="411044"/>
      </dsp:txXfrm>
    </dsp:sp>
    <dsp:sp modelId="{7E93C09C-257E-42EE-82A9-0005FDF21ED8}">
      <dsp:nvSpPr>
        <dsp:cNvPr id="0" name=""/>
        <dsp:cNvSpPr/>
      </dsp:nvSpPr>
      <dsp:spPr>
        <a:xfrm>
          <a:off x="7743958" y="582985"/>
          <a:ext cx="2762398" cy="318536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MX" sz="1900" b="0" i="0" kern="1200" dirty="0"/>
            <a:t>a </a:t>
          </a:r>
          <a:r>
            <a:rPr lang="es-MX" sz="1900" b="1" i="0" u="sng" kern="1200" dirty="0"/>
            <a:t>contar desde la fecha en que prescribió </a:t>
          </a:r>
          <a:r>
            <a:rPr lang="es-MX" sz="1900" b="0" i="0" kern="1200" dirty="0"/>
            <a:t>la facultad para declarar la nulidad en sede administrativa.</a:t>
          </a:r>
          <a:endParaRPr lang="es-PE" sz="1900" kern="1200" dirty="0"/>
        </a:p>
      </dsp:txBody>
      <dsp:txXfrm>
        <a:off x="7824866" y="663893"/>
        <a:ext cx="2600582" cy="302355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87A7AE-1F30-4D56-AF05-5EE6B94A5419}">
      <dsp:nvSpPr>
        <dsp:cNvPr id="0" name=""/>
        <dsp:cNvSpPr/>
      </dsp:nvSpPr>
      <dsp:spPr>
        <a:xfrm>
          <a:off x="908177" y="857"/>
          <a:ext cx="3866331" cy="193316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es-PE" sz="3200" kern="1200" dirty="0"/>
            <a:t>El acto administrativo</a:t>
          </a:r>
        </a:p>
      </dsp:txBody>
      <dsp:txXfrm>
        <a:off x="964797" y="57477"/>
        <a:ext cx="3753091" cy="1819925"/>
      </dsp:txXfrm>
    </dsp:sp>
    <dsp:sp modelId="{E7EBE435-47CC-4383-A87A-8C3E54351501}">
      <dsp:nvSpPr>
        <dsp:cNvPr id="0" name=""/>
        <dsp:cNvSpPr/>
      </dsp:nvSpPr>
      <dsp:spPr>
        <a:xfrm>
          <a:off x="1294810" y="1934023"/>
          <a:ext cx="386633" cy="1449874"/>
        </a:xfrm>
        <a:custGeom>
          <a:avLst/>
          <a:gdLst/>
          <a:ahLst/>
          <a:cxnLst/>
          <a:rect l="0" t="0" r="0" b="0"/>
          <a:pathLst>
            <a:path>
              <a:moveTo>
                <a:pt x="0" y="0"/>
              </a:moveTo>
              <a:lnTo>
                <a:pt x="0" y="1449874"/>
              </a:lnTo>
              <a:lnTo>
                <a:pt x="386633" y="144987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FBF43C-9FF8-4114-83D1-9EE493C71459}">
      <dsp:nvSpPr>
        <dsp:cNvPr id="0" name=""/>
        <dsp:cNvSpPr/>
      </dsp:nvSpPr>
      <dsp:spPr>
        <a:xfrm>
          <a:off x="1681443" y="2417314"/>
          <a:ext cx="3093065" cy="1933165"/>
        </a:xfrm>
        <a:prstGeom prst="roundRect">
          <a:avLst>
            <a:gd name="adj" fmla="val 10000"/>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s-PE" sz="2500" kern="1200" dirty="0"/>
            <a:t>Es eficaz a partir de que la notificación legalmente realizada produce sus efectos.</a:t>
          </a:r>
        </a:p>
      </dsp:txBody>
      <dsp:txXfrm>
        <a:off x="1738063" y="2473934"/>
        <a:ext cx="2979825" cy="1819925"/>
      </dsp:txXfrm>
    </dsp:sp>
    <dsp:sp modelId="{93A21177-1170-428F-9E0E-FB3A38A4EA0F}">
      <dsp:nvSpPr>
        <dsp:cNvPr id="0" name=""/>
        <dsp:cNvSpPr/>
      </dsp:nvSpPr>
      <dsp:spPr>
        <a:xfrm>
          <a:off x="5741091" y="857"/>
          <a:ext cx="3866331" cy="193316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es-PE" sz="3200" kern="1200" dirty="0"/>
            <a:t>El acto administrativo que otorga beneficio al administrado</a:t>
          </a:r>
        </a:p>
      </dsp:txBody>
      <dsp:txXfrm>
        <a:off x="5797711" y="57477"/>
        <a:ext cx="3753091" cy="1819925"/>
      </dsp:txXfrm>
    </dsp:sp>
    <dsp:sp modelId="{E7793601-3EC7-42C2-A3AE-2F246DF5361D}">
      <dsp:nvSpPr>
        <dsp:cNvPr id="0" name=""/>
        <dsp:cNvSpPr/>
      </dsp:nvSpPr>
      <dsp:spPr>
        <a:xfrm>
          <a:off x="6127724" y="1934023"/>
          <a:ext cx="386633" cy="1449874"/>
        </a:xfrm>
        <a:custGeom>
          <a:avLst/>
          <a:gdLst/>
          <a:ahLst/>
          <a:cxnLst/>
          <a:rect l="0" t="0" r="0" b="0"/>
          <a:pathLst>
            <a:path>
              <a:moveTo>
                <a:pt x="0" y="0"/>
              </a:moveTo>
              <a:lnTo>
                <a:pt x="0" y="1449874"/>
              </a:lnTo>
              <a:lnTo>
                <a:pt x="386633" y="144987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88F7EC-7980-49C0-B6A7-46FEEB9C6EFE}">
      <dsp:nvSpPr>
        <dsp:cNvPr id="0" name=""/>
        <dsp:cNvSpPr/>
      </dsp:nvSpPr>
      <dsp:spPr>
        <a:xfrm>
          <a:off x="6514357" y="2417314"/>
          <a:ext cx="3093065" cy="1933165"/>
        </a:xfrm>
        <a:prstGeom prst="roundRect">
          <a:avLst>
            <a:gd name="adj" fmla="val 10000"/>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s-PE" sz="2500" kern="1200" dirty="0"/>
            <a:t>Es eficaz </a:t>
          </a:r>
          <a:r>
            <a:rPr lang="es-PE" sz="2500" b="1" u="sng" kern="1200" dirty="0"/>
            <a:t>desde la fecha de su emisión</a:t>
          </a:r>
          <a:r>
            <a:rPr lang="es-PE" sz="2500" kern="1200" dirty="0"/>
            <a:t>, salvo disposición diferente del mismo acto.</a:t>
          </a:r>
        </a:p>
      </dsp:txBody>
      <dsp:txXfrm>
        <a:off x="6570977" y="2473934"/>
        <a:ext cx="2979825" cy="1819925"/>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E6D968-53D7-495A-AA91-7B8EC09A64DB}">
      <dsp:nvSpPr>
        <dsp:cNvPr id="0" name=""/>
        <dsp:cNvSpPr/>
      </dsp:nvSpPr>
      <dsp:spPr>
        <a:xfrm>
          <a:off x="3209065" y="2671276"/>
          <a:ext cx="501262" cy="1269489"/>
        </a:xfrm>
        <a:custGeom>
          <a:avLst/>
          <a:gdLst/>
          <a:ahLst/>
          <a:cxnLst/>
          <a:rect l="0" t="0" r="0" b="0"/>
          <a:pathLst>
            <a:path>
              <a:moveTo>
                <a:pt x="0" y="0"/>
              </a:moveTo>
              <a:lnTo>
                <a:pt x="250631" y="0"/>
              </a:lnTo>
              <a:lnTo>
                <a:pt x="250631" y="1269489"/>
              </a:lnTo>
              <a:lnTo>
                <a:pt x="501262" y="1269489"/>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D215D38-74C7-4683-8135-412F22A4C790}">
      <dsp:nvSpPr>
        <dsp:cNvPr id="0" name=""/>
        <dsp:cNvSpPr/>
      </dsp:nvSpPr>
      <dsp:spPr>
        <a:xfrm>
          <a:off x="3209065" y="2671276"/>
          <a:ext cx="501262" cy="139136"/>
        </a:xfrm>
        <a:custGeom>
          <a:avLst/>
          <a:gdLst/>
          <a:ahLst/>
          <a:cxnLst/>
          <a:rect l="0" t="0" r="0" b="0"/>
          <a:pathLst>
            <a:path>
              <a:moveTo>
                <a:pt x="0" y="0"/>
              </a:moveTo>
              <a:lnTo>
                <a:pt x="250631" y="0"/>
              </a:lnTo>
              <a:lnTo>
                <a:pt x="250631" y="139136"/>
              </a:lnTo>
              <a:lnTo>
                <a:pt x="501262" y="13913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78E66F5-F4E0-4F2B-A220-2D1022592FB8}">
      <dsp:nvSpPr>
        <dsp:cNvPr id="0" name=""/>
        <dsp:cNvSpPr/>
      </dsp:nvSpPr>
      <dsp:spPr>
        <a:xfrm>
          <a:off x="6805272" y="1540924"/>
          <a:ext cx="501262" cy="1130352"/>
        </a:xfrm>
        <a:custGeom>
          <a:avLst/>
          <a:gdLst/>
          <a:ahLst/>
          <a:cxnLst/>
          <a:rect l="0" t="0" r="0" b="0"/>
          <a:pathLst>
            <a:path>
              <a:moveTo>
                <a:pt x="0" y="0"/>
              </a:moveTo>
              <a:lnTo>
                <a:pt x="250631" y="0"/>
              </a:lnTo>
              <a:lnTo>
                <a:pt x="250631" y="1130352"/>
              </a:lnTo>
              <a:lnTo>
                <a:pt x="501262" y="113035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1A4CE0-F8FF-4CB4-A60D-45C419A25EDF}">
      <dsp:nvSpPr>
        <dsp:cNvPr id="0" name=""/>
        <dsp:cNvSpPr/>
      </dsp:nvSpPr>
      <dsp:spPr>
        <a:xfrm>
          <a:off x="6805272" y="1495204"/>
          <a:ext cx="501262" cy="91440"/>
        </a:xfrm>
        <a:custGeom>
          <a:avLst/>
          <a:gdLst/>
          <a:ahLst/>
          <a:cxnLst/>
          <a:rect l="0" t="0" r="0" b="0"/>
          <a:pathLst>
            <a:path>
              <a:moveTo>
                <a:pt x="0" y="45720"/>
              </a:moveTo>
              <a:lnTo>
                <a:pt x="501262"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A451824-64DF-4083-ABCC-8D6A84616662}">
      <dsp:nvSpPr>
        <dsp:cNvPr id="0" name=""/>
        <dsp:cNvSpPr/>
      </dsp:nvSpPr>
      <dsp:spPr>
        <a:xfrm>
          <a:off x="6805272" y="410571"/>
          <a:ext cx="501262" cy="1130352"/>
        </a:xfrm>
        <a:custGeom>
          <a:avLst/>
          <a:gdLst/>
          <a:ahLst/>
          <a:cxnLst/>
          <a:rect l="0" t="0" r="0" b="0"/>
          <a:pathLst>
            <a:path>
              <a:moveTo>
                <a:pt x="0" y="1130352"/>
              </a:moveTo>
              <a:lnTo>
                <a:pt x="250631" y="1130352"/>
              </a:lnTo>
              <a:lnTo>
                <a:pt x="250631" y="0"/>
              </a:lnTo>
              <a:lnTo>
                <a:pt x="501262" y="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5A092D6-5254-4B44-8404-DCA2F80627BC}">
      <dsp:nvSpPr>
        <dsp:cNvPr id="0" name=""/>
        <dsp:cNvSpPr/>
      </dsp:nvSpPr>
      <dsp:spPr>
        <a:xfrm>
          <a:off x="3209065" y="1540924"/>
          <a:ext cx="501262" cy="1130352"/>
        </a:xfrm>
        <a:custGeom>
          <a:avLst/>
          <a:gdLst/>
          <a:ahLst/>
          <a:cxnLst/>
          <a:rect l="0" t="0" r="0" b="0"/>
          <a:pathLst>
            <a:path>
              <a:moveTo>
                <a:pt x="0" y="1130352"/>
              </a:moveTo>
              <a:lnTo>
                <a:pt x="250631" y="1130352"/>
              </a:lnTo>
              <a:lnTo>
                <a:pt x="250631" y="0"/>
              </a:lnTo>
              <a:lnTo>
                <a:pt x="501262"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220D5D4-B62B-48EA-BA67-4FD7DCD23156}">
      <dsp:nvSpPr>
        <dsp:cNvPr id="0" name=""/>
        <dsp:cNvSpPr/>
      </dsp:nvSpPr>
      <dsp:spPr>
        <a:xfrm>
          <a:off x="114120" y="2262745"/>
          <a:ext cx="3094944" cy="81706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PE" sz="1400" kern="1200" dirty="0"/>
            <a:t>Eficacia anticipada</a:t>
          </a:r>
        </a:p>
      </dsp:txBody>
      <dsp:txXfrm>
        <a:off x="114120" y="2262745"/>
        <a:ext cx="3094944" cy="817063"/>
      </dsp:txXfrm>
    </dsp:sp>
    <dsp:sp modelId="{0AE53A95-6FC0-436C-8006-53F8D528E3FD}">
      <dsp:nvSpPr>
        <dsp:cNvPr id="0" name=""/>
        <dsp:cNvSpPr/>
      </dsp:nvSpPr>
      <dsp:spPr>
        <a:xfrm>
          <a:off x="3710327" y="993255"/>
          <a:ext cx="3094944" cy="109533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PE" sz="1400" kern="1200" dirty="0"/>
            <a:t>La autoridad podrá disponer en el mismo acto administrativo que tenga eficacia anticipada a su emisión</a:t>
          </a:r>
        </a:p>
        <a:p>
          <a:pPr marL="0" lvl="0" indent="0" algn="ctr" defTabSz="622300">
            <a:lnSpc>
              <a:spcPct val="90000"/>
            </a:lnSpc>
            <a:spcBef>
              <a:spcPct val="0"/>
            </a:spcBef>
            <a:spcAft>
              <a:spcPct val="35000"/>
            </a:spcAft>
            <a:buNone/>
          </a:pPr>
          <a:r>
            <a:rPr lang="es-PE" sz="1400" kern="1200" dirty="0"/>
            <a:t>(concurrencia)</a:t>
          </a:r>
        </a:p>
      </dsp:txBody>
      <dsp:txXfrm>
        <a:off x="3710327" y="993255"/>
        <a:ext cx="3094944" cy="1095337"/>
      </dsp:txXfrm>
    </dsp:sp>
    <dsp:sp modelId="{9C96AECF-D45F-46FE-B4D5-9012928E1314}">
      <dsp:nvSpPr>
        <dsp:cNvPr id="0" name=""/>
        <dsp:cNvSpPr/>
      </dsp:nvSpPr>
      <dsp:spPr>
        <a:xfrm>
          <a:off x="7306534" y="2040"/>
          <a:ext cx="3094944" cy="81706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PE" sz="1400" kern="1200" dirty="0"/>
            <a:t>sólo si fuera más favorable a los administrados</a:t>
          </a:r>
        </a:p>
      </dsp:txBody>
      <dsp:txXfrm>
        <a:off x="7306534" y="2040"/>
        <a:ext cx="3094944" cy="817063"/>
      </dsp:txXfrm>
    </dsp:sp>
    <dsp:sp modelId="{C012E1EF-A83C-42A4-9684-9FB71A7F449F}">
      <dsp:nvSpPr>
        <dsp:cNvPr id="0" name=""/>
        <dsp:cNvSpPr/>
      </dsp:nvSpPr>
      <dsp:spPr>
        <a:xfrm>
          <a:off x="7306534" y="1132392"/>
          <a:ext cx="3094944" cy="81706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PE" sz="1400" kern="1200" dirty="0"/>
            <a:t>siempre que no lesione derechos fundamentales o intereses de buena fe legalmente protegidos a terceros</a:t>
          </a:r>
        </a:p>
      </dsp:txBody>
      <dsp:txXfrm>
        <a:off x="7306534" y="1132392"/>
        <a:ext cx="3094944" cy="817063"/>
      </dsp:txXfrm>
    </dsp:sp>
    <dsp:sp modelId="{9E798C24-9767-45A1-9EAD-8429BF64A4B7}">
      <dsp:nvSpPr>
        <dsp:cNvPr id="0" name=""/>
        <dsp:cNvSpPr/>
      </dsp:nvSpPr>
      <dsp:spPr>
        <a:xfrm>
          <a:off x="7306534" y="2262745"/>
          <a:ext cx="3094944" cy="81706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PE" sz="1400" kern="1200" dirty="0"/>
            <a:t>que existiera en la fecha a la que pretenda retrotraerse la eficacia del acto el supuesto de hecho justificativo para su adopción.</a:t>
          </a:r>
        </a:p>
      </dsp:txBody>
      <dsp:txXfrm>
        <a:off x="7306534" y="2262745"/>
        <a:ext cx="3094944" cy="817063"/>
      </dsp:txXfrm>
    </dsp:sp>
    <dsp:sp modelId="{DAF5CE35-56C2-46C1-B8AA-4751721970FC}">
      <dsp:nvSpPr>
        <dsp:cNvPr id="0" name=""/>
        <dsp:cNvSpPr/>
      </dsp:nvSpPr>
      <dsp:spPr>
        <a:xfrm>
          <a:off x="3710327" y="2401881"/>
          <a:ext cx="3094944" cy="81706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PE" sz="1400" kern="1200" dirty="0"/>
            <a:t>Tiene eficacia anticipada la declaratoria de nulidad</a:t>
          </a:r>
        </a:p>
      </dsp:txBody>
      <dsp:txXfrm>
        <a:off x="3710327" y="2401881"/>
        <a:ext cx="3094944" cy="817063"/>
      </dsp:txXfrm>
    </dsp:sp>
    <dsp:sp modelId="{BF2D040B-B7AA-4794-9F7A-C2F7DA9A6F3F}">
      <dsp:nvSpPr>
        <dsp:cNvPr id="0" name=""/>
        <dsp:cNvSpPr/>
      </dsp:nvSpPr>
      <dsp:spPr>
        <a:xfrm>
          <a:off x="3710327" y="3532234"/>
          <a:ext cx="3094944" cy="81706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PE" sz="1400" kern="1200" dirty="0"/>
            <a:t>Tienen eficacia anticipada los actos que se dicten en enmienda.</a:t>
          </a:r>
        </a:p>
      </dsp:txBody>
      <dsp:txXfrm>
        <a:off x="3710327" y="3532234"/>
        <a:ext cx="3094944" cy="817063"/>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CADB34-EC3A-43D2-A5E7-FD02C042C06F}">
      <dsp:nvSpPr>
        <dsp:cNvPr id="0" name=""/>
        <dsp:cNvSpPr/>
      </dsp:nvSpPr>
      <dsp:spPr>
        <a:xfrm>
          <a:off x="5009094" y="2175669"/>
          <a:ext cx="497411" cy="1531605"/>
        </a:xfrm>
        <a:custGeom>
          <a:avLst/>
          <a:gdLst/>
          <a:ahLst/>
          <a:cxnLst/>
          <a:rect l="0" t="0" r="0" b="0"/>
          <a:pathLst>
            <a:path>
              <a:moveTo>
                <a:pt x="0" y="0"/>
              </a:moveTo>
              <a:lnTo>
                <a:pt x="248705" y="0"/>
              </a:lnTo>
              <a:lnTo>
                <a:pt x="248705" y="1531605"/>
              </a:lnTo>
              <a:lnTo>
                <a:pt x="497411" y="153160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228DF90-0458-469D-AB02-A0271DAB8724}">
      <dsp:nvSpPr>
        <dsp:cNvPr id="0" name=""/>
        <dsp:cNvSpPr/>
      </dsp:nvSpPr>
      <dsp:spPr>
        <a:xfrm>
          <a:off x="5009094" y="2129948"/>
          <a:ext cx="497411" cy="91440"/>
        </a:xfrm>
        <a:custGeom>
          <a:avLst/>
          <a:gdLst/>
          <a:ahLst/>
          <a:cxnLst/>
          <a:rect l="0" t="0" r="0" b="0"/>
          <a:pathLst>
            <a:path>
              <a:moveTo>
                <a:pt x="0" y="45720"/>
              </a:moveTo>
              <a:lnTo>
                <a:pt x="497411" y="4572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14D4011-DF2C-4F41-900F-268BD75168E6}">
      <dsp:nvSpPr>
        <dsp:cNvPr id="0" name=""/>
        <dsp:cNvSpPr/>
      </dsp:nvSpPr>
      <dsp:spPr>
        <a:xfrm>
          <a:off x="5009094" y="644063"/>
          <a:ext cx="497411" cy="1531605"/>
        </a:xfrm>
        <a:custGeom>
          <a:avLst/>
          <a:gdLst/>
          <a:ahLst/>
          <a:cxnLst/>
          <a:rect l="0" t="0" r="0" b="0"/>
          <a:pathLst>
            <a:path>
              <a:moveTo>
                <a:pt x="0" y="1531605"/>
              </a:moveTo>
              <a:lnTo>
                <a:pt x="248705" y="1531605"/>
              </a:lnTo>
              <a:lnTo>
                <a:pt x="248705" y="0"/>
              </a:lnTo>
              <a:lnTo>
                <a:pt x="497411"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0384AB-7F0E-4398-BF34-CE5307E73A36}">
      <dsp:nvSpPr>
        <dsp:cNvPr id="0" name=""/>
        <dsp:cNvSpPr/>
      </dsp:nvSpPr>
      <dsp:spPr>
        <a:xfrm>
          <a:off x="6477" y="1565307"/>
          <a:ext cx="5002616" cy="12207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PE" sz="1500" kern="1200" dirty="0"/>
            <a:t>Las notificaciones son efectuadas a través de las siguientes modalidades, según este respectivo </a:t>
          </a:r>
          <a:r>
            <a:rPr lang="es-PE" sz="1500" b="1" u="sng" kern="1200" dirty="0"/>
            <a:t>orden de prelación</a:t>
          </a:r>
          <a:r>
            <a:rPr lang="es-PE" sz="1500" kern="1200" dirty="0"/>
            <a:t>:</a:t>
          </a:r>
        </a:p>
      </dsp:txBody>
      <dsp:txXfrm>
        <a:off x="6477" y="1565307"/>
        <a:ext cx="5002616" cy="1220723"/>
      </dsp:txXfrm>
    </dsp:sp>
    <dsp:sp modelId="{D0E27F84-00D0-4C5D-A279-7511C1985E8B}">
      <dsp:nvSpPr>
        <dsp:cNvPr id="0" name=""/>
        <dsp:cNvSpPr/>
      </dsp:nvSpPr>
      <dsp:spPr>
        <a:xfrm>
          <a:off x="5506505" y="33701"/>
          <a:ext cx="5002616" cy="12207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PE" sz="1500" b="1" kern="1200" dirty="0"/>
            <a:t>Notificación personal</a:t>
          </a:r>
          <a:r>
            <a:rPr lang="es-PE" sz="1500" kern="1200" dirty="0"/>
            <a:t> al administrado interesado o afectado por el acto, en su domicilio.</a:t>
          </a:r>
        </a:p>
      </dsp:txBody>
      <dsp:txXfrm>
        <a:off x="5506505" y="33701"/>
        <a:ext cx="5002616" cy="1220723"/>
      </dsp:txXfrm>
    </dsp:sp>
    <dsp:sp modelId="{FED16CCD-B37D-49EC-8560-E79B0B82E147}">
      <dsp:nvSpPr>
        <dsp:cNvPr id="0" name=""/>
        <dsp:cNvSpPr/>
      </dsp:nvSpPr>
      <dsp:spPr>
        <a:xfrm>
          <a:off x="5506505" y="1565307"/>
          <a:ext cx="5002616" cy="12207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PE" sz="1500" b="1" kern="1200" dirty="0"/>
            <a:t>Mediante telegrama, correo certificado, telefax</a:t>
          </a:r>
          <a:r>
            <a:rPr lang="es-PE" sz="1500" kern="1200" dirty="0"/>
            <a:t>; o cualquier otro medio que permita comprobar fehacientemente su acuse de recibo y quien lo recibe, siempre que el empleo de cualquiera de estos medios hubiese sido solicitado expresamente por el administrado.</a:t>
          </a:r>
        </a:p>
      </dsp:txBody>
      <dsp:txXfrm>
        <a:off x="5506505" y="1565307"/>
        <a:ext cx="5002616" cy="1220723"/>
      </dsp:txXfrm>
    </dsp:sp>
    <dsp:sp modelId="{320D1151-ADF2-4B4E-8C41-FC876A21F2C1}">
      <dsp:nvSpPr>
        <dsp:cNvPr id="0" name=""/>
        <dsp:cNvSpPr/>
      </dsp:nvSpPr>
      <dsp:spPr>
        <a:xfrm>
          <a:off x="5506505" y="3096912"/>
          <a:ext cx="5002616" cy="12207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PE" sz="1500" b="1" kern="1200" dirty="0"/>
            <a:t>Por publicación en el Diario Oficial o en uno de los diarios de mayor circulación en el territorio nacional</a:t>
          </a:r>
          <a:r>
            <a:rPr lang="es-PE" sz="1500" kern="1200" dirty="0"/>
            <a:t>, salvo disposición distinta de la ley. Adicionalmente, la autoridad competente dispone la publicación del acto en el respectivo Portal Institucional, en caso la entidad cuente con este mecanismo.</a:t>
          </a:r>
        </a:p>
      </dsp:txBody>
      <dsp:txXfrm>
        <a:off x="5506505" y="3096912"/>
        <a:ext cx="5002616" cy="1220723"/>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4E5F1B-C2A3-4BE4-A102-6D1E1EAEFBD0}">
      <dsp:nvSpPr>
        <dsp:cNvPr id="0" name=""/>
        <dsp:cNvSpPr/>
      </dsp:nvSpPr>
      <dsp:spPr>
        <a:xfrm>
          <a:off x="-68141" y="0"/>
          <a:ext cx="8548762" cy="95729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es-PE" sz="1800" kern="1200" dirty="0"/>
            <a:t>La notificación personal se hará en el </a:t>
          </a:r>
          <a:r>
            <a:rPr lang="es-PE" sz="1800" b="1" kern="1200" dirty="0"/>
            <a:t>domicilio que conste en el expediente</a:t>
          </a:r>
          <a:r>
            <a:rPr lang="es-PE" sz="1800" kern="1200" dirty="0"/>
            <a:t> o</a:t>
          </a:r>
        </a:p>
      </dsp:txBody>
      <dsp:txXfrm>
        <a:off x="-40103" y="28038"/>
        <a:ext cx="7417739" cy="901218"/>
      </dsp:txXfrm>
    </dsp:sp>
    <dsp:sp modelId="{37266C57-9E3F-4A18-9001-BE7C76BBFDEE}">
      <dsp:nvSpPr>
        <dsp:cNvPr id="0" name=""/>
        <dsp:cNvSpPr/>
      </dsp:nvSpPr>
      <dsp:spPr>
        <a:xfrm>
          <a:off x="636404" y="1131347"/>
          <a:ext cx="8548762" cy="95729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es-PE" sz="1800" kern="1200" dirty="0"/>
            <a:t>en el </a:t>
          </a:r>
          <a:r>
            <a:rPr lang="es-PE" sz="1800" b="1" kern="1200" dirty="0"/>
            <a:t>último domicilio</a:t>
          </a:r>
          <a:r>
            <a:rPr lang="es-PE" sz="1800" kern="1200" dirty="0"/>
            <a:t> que la persona a quien deba notificar haya señalado ante el órgano administrativo </a:t>
          </a:r>
          <a:r>
            <a:rPr lang="es-PE" sz="1800" b="1" kern="1200" dirty="0"/>
            <a:t>en otro procedimiento análogo en la propia entidad dentro del último año</a:t>
          </a:r>
          <a:r>
            <a:rPr lang="es-PE" sz="1800" kern="1200" dirty="0"/>
            <a:t>.</a:t>
          </a:r>
        </a:p>
      </dsp:txBody>
      <dsp:txXfrm>
        <a:off x="664442" y="1159385"/>
        <a:ext cx="7144405" cy="901218"/>
      </dsp:txXfrm>
    </dsp:sp>
    <dsp:sp modelId="{00D289E3-39BD-4F67-918A-D35DD5A7E9EB}">
      <dsp:nvSpPr>
        <dsp:cNvPr id="0" name=""/>
        <dsp:cNvSpPr/>
      </dsp:nvSpPr>
      <dsp:spPr>
        <a:xfrm>
          <a:off x="1330433" y="2262695"/>
          <a:ext cx="8548762" cy="95729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es-PE" sz="1800" kern="1200" dirty="0"/>
            <a:t>En caso que el administrado no haya indicado domicilio, o que éste sea inexistente, la autoridad deberá emplear el </a:t>
          </a:r>
          <a:r>
            <a:rPr lang="es-PE" sz="1800" b="1" kern="1200" dirty="0"/>
            <a:t>domicilio señalado en el Documento Nacional de Identidad</a:t>
          </a:r>
          <a:r>
            <a:rPr lang="es-PE" sz="1800" kern="1200" dirty="0"/>
            <a:t> del administrado. </a:t>
          </a:r>
        </a:p>
      </dsp:txBody>
      <dsp:txXfrm>
        <a:off x="1358471" y="2290733"/>
        <a:ext cx="7155091" cy="901218"/>
      </dsp:txXfrm>
    </dsp:sp>
    <dsp:sp modelId="{B30F918C-A1B0-4807-AD8D-40D55A80B78D}">
      <dsp:nvSpPr>
        <dsp:cNvPr id="0" name=""/>
        <dsp:cNvSpPr/>
      </dsp:nvSpPr>
      <dsp:spPr>
        <a:xfrm>
          <a:off x="2034978" y="3394043"/>
          <a:ext cx="8548762" cy="95729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es-PE" sz="1800" kern="1200" dirty="0"/>
            <a:t>De verificar que la notificación no puede realizarse en el domicilio señalado en el Documento Nacional de Identidad, se deberá proceder a la </a:t>
          </a:r>
          <a:r>
            <a:rPr lang="es-PE" sz="1800" b="1" kern="1200" dirty="0"/>
            <a:t>notificación mediante publicación</a:t>
          </a:r>
          <a:r>
            <a:rPr lang="es-PE" sz="1800" kern="1200" dirty="0"/>
            <a:t>.</a:t>
          </a:r>
        </a:p>
      </dsp:txBody>
      <dsp:txXfrm>
        <a:off x="2063016" y="3422081"/>
        <a:ext cx="7144405" cy="901218"/>
      </dsp:txXfrm>
    </dsp:sp>
    <dsp:sp modelId="{7EB30393-C3F4-4FE4-999E-57EFB66C15E5}">
      <dsp:nvSpPr>
        <dsp:cNvPr id="0" name=""/>
        <dsp:cNvSpPr/>
      </dsp:nvSpPr>
      <dsp:spPr>
        <a:xfrm>
          <a:off x="7790238" y="733200"/>
          <a:ext cx="622241" cy="622241"/>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s-PE" sz="2800" kern="1200"/>
        </a:p>
      </dsp:txBody>
      <dsp:txXfrm>
        <a:off x="7930242" y="733200"/>
        <a:ext cx="342233" cy="468236"/>
      </dsp:txXfrm>
    </dsp:sp>
    <dsp:sp modelId="{7DE24463-160A-4E77-A0A9-E607C6F44E4B}">
      <dsp:nvSpPr>
        <dsp:cNvPr id="0" name=""/>
        <dsp:cNvSpPr/>
      </dsp:nvSpPr>
      <dsp:spPr>
        <a:xfrm>
          <a:off x="8494783" y="1864548"/>
          <a:ext cx="622241" cy="622241"/>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s-PE" sz="2800" kern="1200"/>
        </a:p>
      </dsp:txBody>
      <dsp:txXfrm>
        <a:off x="8634787" y="1864548"/>
        <a:ext cx="342233" cy="468236"/>
      </dsp:txXfrm>
    </dsp:sp>
    <dsp:sp modelId="{E82FB649-241C-43D1-AFDE-43F1D8CE2CE1}">
      <dsp:nvSpPr>
        <dsp:cNvPr id="0" name=""/>
        <dsp:cNvSpPr/>
      </dsp:nvSpPr>
      <dsp:spPr>
        <a:xfrm>
          <a:off x="9188813" y="2995896"/>
          <a:ext cx="622241" cy="622241"/>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s-PE" sz="2800" kern="1200"/>
        </a:p>
      </dsp:txBody>
      <dsp:txXfrm>
        <a:off x="9328817" y="2995896"/>
        <a:ext cx="342233" cy="468236"/>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9445BB-7D23-451D-9E89-D6955C87C1DA}">
      <dsp:nvSpPr>
        <dsp:cNvPr id="0" name=""/>
        <dsp:cNvSpPr/>
      </dsp:nvSpPr>
      <dsp:spPr>
        <a:xfrm>
          <a:off x="0" y="0"/>
          <a:ext cx="8938260" cy="130540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just" defTabSz="933450">
            <a:lnSpc>
              <a:spcPct val="90000"/>
            </a:lnSpc>
            <a:spcBef>
              <a:spcPct val="0"/>
            </a:spcBef>
            <a:spcAft>
              <a:spcPct val="35000"/>
            </a:spcAft>
            <a:buNone/>
          </a:pPr>
          <a:r>
            <a:rPr lang="es-PE" sz="2100" kern="1200" dirty="0"/>
            <a:t>En el acto de notificación personal debe entregarse copia del acto notificado y señalar la fecha y hora en que es efectuada, recabando el nombre y firma de la persona con quien se entienda la diligencia. </a:t>
          </a:r>
        </a:p>
      </dsp:txBody>
      <dsp:txXfrm>
        <a:off x="38234" y="38234"/>
        <a:ext cx="7529629" cy="1228933"/>
      </dsp:txXfrm>
    </dsp:sp>
    <dsp:sp modelId="{9499C74A-FBC5-4C75-B7D3-3CD2BCCFD3F7}">
      <dsp:nvSpPr>
        <dsp:cNvPr id="0" name=""/>
        <dsp:cNvSpPr/>
      </dsp:nvSpPr>
      <dsp:spPr>
        <a:xfrm>
          <a:off x="788669" y="1522968"/>
          <a:ext cx="8938260" cy="130540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just" defTabSz="933450">
            <a:lnSpc>
              <a:spcPct val="90000"/>
            </a:lnSpc>
            <a:spcBef>
              <a:spcPct val="0"/>
            </a:spcBef>
            <a:spcAft>
              <a:spcPct val="35000"/>
            </a:spcAft>
            <a:buNone/>
          </a:pPr>
          <a:r>
            <a:rPr lang="es-PE" sz="2100" kern="1200" dirty="0"/>
            <a:t>Si ésta se niega a firmar o recibir copia del acto notificado, se hará constar así en el acta, teniéndose por bien notificado. </a:t>
          </a:r>
        </a:p>
      </dsp:txBody>
      <dsp:txXfrm>
        <a:off x="826903" y="1561202"/>
        <a:ext cx="7224611" cy="1228933"/>
      </dsp:txXfrm>
    </dsp:sp>
    <dsp:sp modelId="{93B58013-8AA1-45DD-BB24-B1D1D3D62ABE}">
      <dsp:nvSpPr>
        <dsp:cNvPr id="0" name=""/>
        <dsp:cNvSpPr/>
      </dsp:nvSpPr>
      <dsp:spPr>
        <a:xfrm>
          <a:off x="1577339" y="3045936"/>
          <a:ext cx="8938260" cy="130540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just" defTabSz="933450">
            <a:lnSpc>
              <a:spcPct val="90000"/>
            </a:lnSpc>
            <a:spcBef>
              <a:spcPct val="0"/>
            </a:spcBef>
            <a:spcAft>
              <a:spcPct val="35000"/>
            </a:spcAft>
            <a:buNone/>
          </a:pPr>
          <a:r>
            <a:rPr lang="es-PE" sz="2100" kern="1200" dirty="0"/>
            <a:t>En este caso la notificación dejará constancia de las características del lugar donde se ha notificado.</a:t>
          </a:r>
        </a:p>
      </dsp:txBody>
      <dsp:txXfrm>
        <a:off x="1615573" y="3084170"/>
        <a:ext cx="7224611" cy="1228933"/>
      </dsp:txXfrm>
    </dsp:sp>
    <dsp:sp modelId="{2BE58225-2A0B-475F-BE06-0CDFFEDBAF51}">
      <dsp:nvSpPr>
        <dsp:cNvPr id="0" name=""/>
        <dsp:cNvSpPr/>
      </dsp:nvSpPr>
      <dsp:spPr>
        <a:xfrm>
          <a:off x="8089749" y="989929"/>
          <a:ext cx="848510" cy="848510"/>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s-PE" sz="3600" kern="1200"/>
        </a:p>
      </dsp:txBody>
      <dsp:txXfrm>
        <a:off x="8280664" y="989929"/>
        <a:ext cx="466680" cy="638504"/>
      </dsp:txXfrm>
    </dsp:sp>
    <dsp:sp modelId="{654FC984-BF31-4230-BCCE-7111D3F56B6B}">
      <dsp:nvSpPr>
        <dsp:cNvPr id="0" name=""/>
        <dsp:cNvSpPr/>
      </dsp:nvSpPr>
      <dsp:spPr>
        <a:xfrm>
          <a:off x="8878419" y="2504195"/>
          <a:ext cx="848510" cy="848510"/>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s-PE" sz="3600" kern="1200"/>
        </a:p>
      </dsp:txBody>
      <dsp:txXfrm>
        <a:off x="9069334" y="2504195"/>
        <a:ext cx="466680" cy="638504"/>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D648FB-6E73-4A8B-92FD-BE3D2026D362}">
      <dsp:nvSpPr>
        <dsp:cNvPr id="0" name=""/>
        <dsp:cNvSpPr/>
      </dsp:nvSpPr>
      <dsp:spPr>
        <a:xfrm>
          <a:off x="0" y="0"/>
          <a:ext cx="8938260" cy="130540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es-PE" sz="2400" kern="1200" dirty="0"/>
            <a:t>La notificación personal, se entenderá con la persona que deba ser notificada o su representante legal</a:t>
          </a:r>
        </a:p>
      </dsp:txBody>
      <dsp:txXfrm>
        <a:off x="38234" y="38234"/>
        <a:ext cx="7529629" cy="1228933"/>
      </dsp:txXfrm>
    </dsp:sp>
    <dsp:sp modelId="{AA0F1395-635A-48EA-9C55-87E608D1B7BF}">
      <dsp:nvSpPr>
        <dsp:cNvPr id="0" name=""/>
        <dsp:cNvSpPr/>
      </dsp:nvSpPr>
      <dsp:spPr>
        <a:xfrm>
          <a:off x="788669" y="1522968"/>
          <a:ext cx="8938260" cy="130540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es-PE" sz="2400" kern="1200" dirty="0"/>
            <a:t>pero de no hallarse presente cualquiera de los dos en el momento de entregar la notificación, podrá entenderse </a:t>
          </a:r>
          <a:r>
            <a:rPr lang="es-PE" sz="2400" b="1" u="sng" kern="1200" dirty="0"/>
            <a:t>con la persona que se encuentre en dicho domicilio</a:t>
          </a:r>
        </a:p>
      </dsp:txBody>
      <dsp:txXfrm>
        <a:off x="826903" y="1561202"/>
        <a:ext cx="7224611" cy="1228933"/>
      </dsp:txXfrm>
    </dsp:sp>
    <dsp:sp modelId="{90053D1A-494F-40CF-ABD5-5D8685F85350}">
      <dsp:nvSpPr>
        <dsp:cNvPr id="0" name=""/>
        <dsp:cNvSpPr/>
      </dsp:nvSpPr>
      <dsp:spPr>
        <a:xfrm>
          <a:off x="1577339" y="3045936"/>
          <a:ext cx="8938260" cy="130540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es-PE" sz="2400" kern="1200" dirty="0"/>
            <a:t>dejándose constancia de su nombre, documento de identidad y de su relación con el administrado.</a:t>
          </a:r>
        </a:p>
      </dsp:txBody>
      <dsp:txXfrm>
        <a:off x="1615573" y="3084170"/>
        <a:ext cx="7224611" cy="1228933"/>
      </dsp:txXfrm>
    </dsp:sp>
    <dsp:sp modelId="{CAB86EBF-5DB6-434E-A515-2BEA57307D67}">
      <dsp:nvSpPr>
        <dsp:cNvPr id="0" name=""/>
        <dsp:cNvSpPr/>
      </dsp:nvSpPr>
      <dsp:spPr>
        <a:xfrm>
          <a:off x="8089749" y="989929"/>
          <a:ext cx="848510" cy="848510"/>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s-PE" sz="3600" kern="1200"/>
        </a:p>
      </dsp:txBody>
      <dsp:txXfrm>
        <a:off x="8280664" y="989929"/>
        <a:ext cx="466680" cy="638504"/>
      </dsp:txXfrm>
    </dsp:sp>
    <dsp:sp modelId="{F5A1FC67-5023-4214-A92F-E5B94165CE86}">
      <dsp:nvSpPr>
        <dsp:cNvPr id="0" name=""/>
        <dsp:cNvSpPr/>
      </dsp:nvSpPr>
      <dsp:spPr>
        <a:xfrm>
          <a:off x="8878419" y="2504195"/>
          <a:ext cx="848510" cy="848510"/>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s-PE" sz="3600" kern="1200"/>
        </a:p>
      </dsp:txBody>
      <dsp:txXfrm>
        <a:off x="9069334" y="2504195"/>
        <a:ext cx="466680" cy="638504"/>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A90F41-73EC-4BC6-B8DA-2F10301A67B9}">
      <dsp:nvSpPr>
        <dsp:cNvPr id="0" name=""/>
        <dsp:cNvSpPr/>
      </dsp:nvSpPr>
      <dsp:spPr>
        <a:xfrm>
          <a:off x="0" y="0"/>
          <a:ext cx="8938260" cy="130540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just" defTabSz="844550">
            <a:lnSpc>
              <a:spcPct val="90000"/>
            </a:lnSpc>
            <a:spcBef>
              <a:spcPct val="0"/>
            </a:spcBef>
            <a:spcAft>
              <a:spcPct val="35000"/>
            </a:spcAft>
            <a:buNone/>
          </a:pPr>
          <a:r>
            <a:rPr lang="es-PE" sz="1900" kern="1200" dirty="0"/>
            <a:t>En el caso de no encontrar al administrado u otra persona en el domicilio señalado en el procedimiento</a:t>
          </a:r>
        </a:p>
      </dsp:txBody>
      <dsp:txXfrm>
        <a:off x="38234" y="38234"/>
        <a:ext cx="7529629" cy="1228933"/>
      </dsp:txXfrm>
    </dsp:sp>
    <dsp:sp modelId="{9CF916E4-BB50-4A21-97DB-6064CF4AE9C0}">
      <dsp:nvSpPr>
        <dsp:cNvPr id="0" name=""/>
        <dsp:cNvSpPr/>
      </dsp:nvSpPr>
      <dsp:spPr>
        <a:xfrm>
          <a:off x="788669" y="1522968"/>
          <a:ext cx="8938260" cy="130540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just" defTabSz="844550">
            <a:lnSpc>
              <a:spcPct val="90000"/>
            </a:lnSpc>
            <a:spcBef>
              <a:spcPct val="0"/>
            </a:spcBef>
            <a:spcAft>
              <a:spcPct val="35000"/>
            </a:spcAft>
            <a:buNone/>
          </a:pPr>
          <a:r>
            <a:rPr lang="es-PE" sz="1900" kern="1200" dirty="0"/>
            <a:t>el notificador deberá dejar constancia de ello en el acta y colocar un aviso en dicho domicilio indicando la nueva fecha en que se hará efectiva la siguiente notificación. </a:t>
          </a:r>
        </a:p>
      </dsp:txBody>
      <dsp:txXfrm>
        <a:off x="826903" y="1561202"/>
        <a:ext cx="7224611" cy="1228933"/>
      </dsp:txXfrm>
    </dsp:sp>
    <dsp:sp modelId="{3565BC02-7957-4354-BE69-FB9DD2C4712F}">
      <dsp:nvSpPr>
        <dsp:cNvPr id="0" name=""/>
        <dsp:cNvSpPr/>
      </dsp:nvSpPr>
      <dsp:spPr>
        <a:xfrm>
          <a:off x="1577339" y="3045936"/>
          <a:ext cx="8938260" cy="130540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just" defTabSz="844550">
            <a:lnSpc>
              <a:spcPct val="90000"/>
            </a:lnSpc>
            <a:spcBef>
              <a:spcPct val="0"/>
            </a:spcBef>
            <a:spcAft>
              <a:spcPct val="35000"/>
            </a:spcAft>
            <a:buNone/>
          </a:pPr>
          <a:r>
            <a:rPr lang="es-PE" sz="1900" kern="1200" dirty="0"/>
            <a:t>Si tampoco pudiera entregar directamente la notificación en la nueva fecha, se dejará debajo de la puerta un acta conjuntamente con la notificación, copia de los cuales serán incorporados en el expediente.</a:t>
          </a:r>
        </a:p>
      </dsp:txBody>
      <dsp:txXfrm>
        <a:off x="1615573" y="3084170"/>
        <a:ext cx="7224611" cy="1228933"/>
      </dsp:txXfrm>
    </dsp:sp>
    <dsp:sp modelId="{778DB551-3694-42CF-9382-71E410C3CE5F}">
      <dsp:nvSpPr>
        <dsp:cNvPr id="0" name=""/>
        <dsp:cNvSpPr/>
      </dsp:nvSpPr>
      <dsp:spPr>
        <a:xfrm>
          <a:off x="8089749" y="989929"/>
          <a:ext cx="848510" cy="848510"/>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s-PE" sz="3600" kern="1200"/>
        </a:p>
      </dsp:txBody>
      <dsp:txXfrm>
        <a:off x="8280664" y="989929"/>
        <a:ext cx="466680" cy="638504"/>
      </dsp:txXfrm>
    </dsp:sp>
    <dsp:sp modelId="{711E94FA-2EEC-4CC8-B547-CA53E0BCA779}">
      <dsp:nvSpPr>
        <dsp:cNvPr id="0" name=""/>
        <dsp:cNvSpPr/>
      </dsp:nvSpPr>
      <dsp:spPr>
        <a:xfrm>
          <a:off x="8878419" y="2504195"/>
          <a:ext cx="848510" cy="848510"/>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s-PE" sz="3600" kern="1200"/>
        </a:p>
      </dsp:txBody>
      <dsp:txXfrm>
        <a:off x="9069334" y="2504195"/>
        <a:ext cx="466680" cy="6385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025F3D-086E-46E1-864D-88CE5336B652}">
      <dsp:nvSpPr>
        <dsp:cNvPr id="0" name=""/>
        <dsp:cNvSpPr/>
      </dsp:nvSpPr>
      <dsp:spPr>
        <a:xfrm>
          <a:off x="3452308" y="2175669"/>
          <a:ext cx="354285" cy="1904283"/>
        </a:xfrm>
        <a:custGeom>
          <a:avLst/>
          <a:gdLst/>
          <a:ahLst/>
          <a:cxnLst/>
          <a:rect l="0" t="0" r="0" b="0"/>
          <a:pathLst>
            <a:path>
              <a:moveTo>
                <a:pt x="0" y="0"/>
              </a:moveTo>
              <a:lnTo>
                <a:pt x="177142" y="0"/>
              </a:lnTo>
              <a:lnTo>
                <a:pt x="177142" y="1904283"/>
              </a:lnTo>
              <a:lnTo>
                <a:pt x="354285" y="190428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823A2CF-5CB0-49C2-8DDC-54A2EDBE0FE9}">
      <dsp:nvSpPr>
        <dsp:cNvPr id="0" name=""/>
        <dsp:cNvSpPr/>
      </dsp:nvSpPr>
      <dsp:spPr>
        <a:xfrm>
          <a:off x="3452308" y="2175669"/>
          <a:ext cx="354285" cy="1142570"/>
        </a:xfrm>
        <a:custGeom>
          <a:avLst/>
          <a:gdLst/>
          <a:ahLst/>
          <a:cxnLst/>
          <a:rect l="0" t="0" r="0" b="0"/>
          <a:pathLst>
            <a:path>
              <a:moveTo>
                <a:pt x="0" y="0"/>
              </a:moveTo>
              <a:lnTo>
                <a:pt x="177142" y="0"/>
              </a:lnTo>
              <a:lnTo>
                <a:pt x="177142" y="1142570"/>
              </a:lnTo>
              <a:lnTo>
                <a:pt x="354285" y="114257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8B7F299-EA7A-4032-A6BF-3EDEB3104AC0}">
      <dsp:nvSpPr>
        <dsp:cNvPr id="0" name=""/>
        <dsp:cNvSpPr/>
      </dsp:nvSpPr>
      <dsp:spPr>
        <a:xfrm>
          <a:off x="3452308" y="2175669"/>
          <a:ext cx="354285" cy="380856"/>
        </a:xfrm>
        <a:custGeom>
          <a:avLst/>
          <a:gdLst/>
          <a:ahLst/>
          <a:cxnLst/>
          <a:rect l="0" t="0" r="0" b="0"/>
          <a:pathLst>
            <a:path>
              <a:moveTo>
                <a:pt x="0" y="0"/>
              </a:moveTo>
              <a:lnTo>
                <a:pt x="177142" y="0"/>
              </a:lnTo>
              <a:lnTo>
                <a:pt x="177142" y="380856"/>
              </a:lnTo>
              <a:lnTo>
                <a:pt x="354285" y="3808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6D94BF-35A7-41D7-AC06-22BCA7A10835}">
      <dsp:nvSpPr>
        <dsp:cNvPr id="0" name=""/>
        <dsp:cNvSpPr/>
      </dsp:nvSpPr>
      <dsp:spPr>
        <a:xfrm>
          <a:off x="3452308" y="1794812"/>
          <a:ext cx="354285" cy="380856"/>
        </a:xfrm>
        <a:custGeom>
          <a:avLst/>
          <a:gdLst/>
          <a:ahLst/>
          <a:cxnLst/>
          <a:rect l="0" t="0" r="0" b="0"/>
          <a:pathLst>
            <a:path>
              <a:moveTo>
                <a:pt x="0" y="380856"/>
              </a:moveTo>
              <a:lnTo>
                <a:pt x="177142" y="380856"/>
              </a:lnTo>
              <a:lnTo>
                <a:pt x="177142" y="0"/>
              </a:lnTo>
              <a:lnTo>
                <a:pt x="354285"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9745A3C-792C-4050-8677-524BA1474661}">
      <dsp:nvSpPr>
        <dsp:cNvPr id="0" name=""/>
        <dsp:cNvSpPr/>
      </dsp:nvSpPr>
      <dsp:spPr>
        <a:xfrm>
          <a:off x="3452308" y="1033098"/>
          <a:ext cx="354285" cy="1142570"/>
        </a:xfrm>
        <a:custGeom>
          <a:avLst/>
          <a:gdLst/>
          <a:ahLst/>
          <a:cxnLst/>
          <a:rect l="0" t="0" r="0" b="0"/>
          <a:pathLst>
            <a:path>
              <a:moveTo>
                <a:pt x="0" y="1142570"/>
              </a:moveTo>
              <a:lnTo>
                <a:pt x="177142" y="1142570"/>
              </a:lnTo>
              <a:lnTo>
                <a:pt x="177142" y="0"/>
              </a:lnTo>
              <a:lnTo>
                <a:pt x="354285"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C310562-B8DD-439B-9784-55D401914327}">
      <dsp:nvSpPr>
        <dsp:cNvPr id="0" name=""/>
        <dsp:cNvSpPr/>
      </dsp:nvSpPr>
      <dsp:spPr>
        <a:xfrm>
          <a:off x="3452308" y="271385"/>
          <a:ext cx="354285" cy="1904283"/>
        </a:xfrm>
        <a:custGeom>
          <a:avLst/>
          <a:gdLst/>
          <a:ahLst/>
          <a:cxnLst/>
          <a:rect l="0" t="0" r="0" b="0"/>
          <a:pathLst>
            <a:path>
              <a:moveTo>
                <a:pt x="0" y="1904283"/>
              </a:moveTo>
              <a:lnTo>
                <a:pt x="177142" y="1904283"/>
              </a:lnTo>
              <a:lnTo>
                <a:pt x="177142" y="0"/>
              </a:lnTo>
              <a:lnTo>
                <a:pt x="354285"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4F8AB58-F488-4F92-AB89-EDDAFD910796}">
      <dsp:nvSpPr>
        <dsp:cNvPr id="0" name=""/>
        <dsp:cNvSpPr/>
      </dsp:nvSpPr>
      <dsp:spPr>
        <a:xfrm>
          <a:off x="909921" y="1873903"/>
          <a:ext cx="2542387" cy="603530"/>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PE" sz="2400" kern="1200" dirty="0"/>
            <a:t>Acto Administrativo</a:t>
          </a:r>
        </a:p>
      </dsp:txBody>
      <dsp:txXfrm>
        <a:off x="909921" y="1873903"/>
        <a:ext cx="2542387" cy="603530"/>
      </dsp:txXfrm>
    </dsp:sp>
    <dsp:sp modelId="{274655DE-7ECC-47F4-8C2B-64DB4F792419}">
      <dsp:nvSpPr>
        <dsp:cNvPr id="0" name=""/>
        <dsp:cNvSpPr/>
      </dsp:nvSpPr>
      <dsp:spPr>
        <a:xfrm>
          <a:off x="3806594" y="1242"/>
          <a:ext cx="57990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PE" sz="2400" kern="1200" dirty="0"/>
            <a:t>Declaración</a:t>
          </a:r>
        </a:p>
      </dsp:txBody>
      <dsp:txXfrm>
        <a:off x="3806594" y="1242"/>
        <a:ext cx="5799084" cy="540285"/>
      </dsp:txXfrm>
    </dsp:sp>
    <dsp:sp modelId="{FE12803C-743C-405D-A78A-05A90E6270BB}">
      <dsp:nvSpPr>
        <dsp:cNvPr id="0" name=""/>
        <dsp:cNvSpPr/>
      </dsp:nvSpPr>
      <dsp:spPr>
        <a:xfrm>
          <a:off x="3806594" y="762956"/>
          <a:ext cx="57990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PE" sz="2400" kern="1200" dirty="0"/>
            <a:t>Entidad pública</a:t>
          </a:r>
        </a:p>
      </dsp:txBody>
      <dsp:txXfrm>
        <a:off x="3806594" y="762956"/>
        <a:ext cx="5799084" cy="540285"/>
      </dsp:txXfrm>
    </dsp:sp>
    <dsp:sp modelId="{C662313C-4C57-4E6B-AD1C-FDED52EDA784}">
      <dsp:nvSpPr>
        <dsp:cNvPr id="0" name=""/>
        <dsp:cNvSpPr/>
      </dsp:nvSpPr>
      <dsp:spPr>
        <a:xfrm>
          <a:off x="3806594" y="1524669"/>
          <a:ext cx="57990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PE" sz="2400" kern="1200" dirty="0"/>
            <a:t>Marco de normas de derecho público</a:t>
          </a:r>
        </a:p>
      </dsp:txBody>
      <dsp:txXfrm>
        <a:off x="3806594" y="1524669"/>
        <a:ext cx="5799084" cy="540285"/>
      </dsp:txXfrm>
    </dsp:sp>
    <dsp:sp modelId="{DF5A1C63-3D8C-4E9A-90A9-6C9D50D7967C}">
      <dsp:nvSpPr>
        <dsp:cNvPr id="0" name=""/>
        <dsp:cNvSpPr/>
      </dsp:nvSpPr>
      <dsp:spPr>
        <a:xfrm>
          <a:off x="3806594" y="2286383"/>
          <a:ext cx="57990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PE" sz="2400" kern="1200" dirty="0"/>
            <a:t>Destinado a producir efectos jurídicos</a:t>
          </a:r>
        </a:p>
      </dsp:txBody>
      <dsp:txXfrm>
        <a:off x="3806594" y="2286383"/>
        <a:ext cx="5799084" cy="540285"/>
      </dsp:txXfrm>
    </dsp:sp>
    <dsp:sp modelId="{90E370B6-BFFA-477B-8230-5AFE547790F5}">
      <dsp:nvSpPr>
        <dsp:cNvPr id="0" name=""/>
        <dsp:cNvSpPr/>
      </dsp:nvSpPr>
      <dsp:spPr>
        <a:xfrm>
          <a:off x="3806594" y="3048096"/>
          <a:ext cx="57990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PE" sz="2400" kern="1200" dirty="0"/>
            <a:t>Situaciones jurídicas de los administrados</a:t>
          </a:r>
        </a:p>
      </dsp:txBody>
      <dsp:txXfrm>
        <a:off x="3806594" y="3048096"/>
        <a:ext cx="5799084" cy="540285"/>
      </dsp:txXfrm>
    </dsp:sp>
    <dsp:sp modelId="{5DF5BEDB-9DB9-4C5E-BACD-83972B99ED41}">
      <dsp:nvSpPr>
        <dsp:cNvPr id="0" name=""/>
        <dsp:cNvSpPr/>
      </dsp:nvSpPr>
      <dsp:spPr>
        <a:xfrm>
          <a:off x="3806594" y="3809810"/>
          <a:ext cx="57990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s-PE" sz="2400" kern="1200" dirty="0"/>
            <a:t>Situación concreta</a:t>
          </a:r>
        </a:p>
      </dsp:txBody>
      <dsp:txXfrm>
        <a:off x="3806594" y="3809810"/>
        <a:ext cx="5799084" cy="54028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DECE0C-36EE-4006-B0E4-F3F65CC42E9D}">
      <dsp:nvSpPr>
        <dsp:cNvPr id="0" name=""/>
        <dsp:cNvSpPr/>
      </dsp:nvSpPr>
      <dsp:spPr>
        <a:xfrm>
          <a:off x="3074743" y="2175669"/>
          <a:ext cx="429378" cy="1846327"/>
        </a:xfrm>
        <a:custGeom>
          <a:avLst/>
          <a:gdLst/>
          <a:ahLst/>
          <a:cxnLst/>
          <a:rect l="0" t="0" r="0" b="0"/>
          <a:pathLst>
            <a:path>
              <a:moveTo>
                <a:pt x="0" y="0"/>
              </a:moveTo>
              <a:lnTo>
                <a:pt x="214689" y="0"/>
              </a:lnTo>
              <a:lnTo>
                <a:pt x="214689" y="1846327"/>
              </a:lnTo>
              <a:lnTo>
                <a:pt x="429378" y="184632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EEEFCC-54E8-478C-A816-BF8B7CCEBCDA}">
      <dsp:nvSpPr>
        <dsp:cNvPr id="0" name=""/>
        <dsp:cNvSpPr/>
      </dsp:nvSpPr>
      <dsp:spPr>
        <a:xfrm>
          <a:off x="3074743" y="2175669"/>
          <a:ext cx="429378" cy="923163"/>
        </a:xfrm>
        <a:custGeom>
          <a:avLst/>
          <a:gdLst/>
          <a:ahLst/>
          <a:cxnLst/>
          <a:rect l="0" t="0" r="0" b="0"/>
          <a:pathLst>
            <a:path>
              <a:moveTo>
                <a:pt x="0" y="0"/>
              </a:moveTo>
              <a:lnTo>
                <a:pt x="214689" y="0"/>
              </a:lnTo>
              <a:lnTo>
                <a:pt x="214689" y="923163"/>
              </a:lnTo>
              <a:lnTo>
                <a:pt x="429378" y="92316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FEDAFE-B0D2-4B53-A9B3-50B934E26E07}">
      <dsp:nvSpPr>
        <dsp:cNvPr id="0" name=""/>
        <dsp:cNvSpPr/>
      </dsp:nvSpPr>
      <dsp:spPr>
        <a:xfrm>
          <a:off x="3074743" y="2129948"/>
          <a:ext cx="429378" cy="91440"/>
        </a:xfrm>
        <a:custGeom>
          <a:avLst/>
          <a:gdLst/>
          <a:ahLst/>
          <a:cxnLst/>
          <a:rect l="0" t="0" r="0" b="0"/>
          <a:pathLst>
            <a:path>
              <a:moveTo>
                <a:pt x="0" y="45720"/>
              </a:moveTo>
              <a:lnTo>
                <a:pt x="429378" y="4572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CC29B4-E3CE-456D-8B25-2001ECD9F5AE}">
      <dsp:nvSpPr>
        <dsp:cNvPr id="0" name=""/>
        <dsp:cNvSpPr/>
      </dsp:nvSpPr>
      <dsp:spPr>
        <a:xfrm>
          <a:off x="3074743" y="1252505"/>
          <a:ext cx="429378" cy="923163"/>
        </a:xfrm>
        <a:custGeom>
          <a:avLst/>
          <a:gdLst/>
          <a:ahLst/>
          <a:cxnLst/>
          <a:rect l="0" t="0" r="0" b="0"/>
          <a:pathLst>
            <a:path>
              <a:moveTo>
                <a:pt x="0" y="923163"/>
              </a:moveTo>
              <a:lnTo>
                <a:pt x="214689" y="923163"/>
              </a:lnTo>
              <a:lnTo>
                <a:pt x="214689" y="0"/>
              </a:lnTo>
              <a:lnTo>
                <a:pt x="429378"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B363560-1F2E-47B9-9DC5-30A4CAE0DDE4}">
      <dsp:nvSpPr>
        <dsp:cNvPr id="0" name=""/>
        <dsp:cNvSpPr/>
      </dsp:nvSpPr>
      <dsp:spPr>
        <a:xfrm>
          <a:off x="3074743" y="329341"/>
          <a:ext cx="429378" cy="1846327"/>
        </a:xfrm>
        <a:custGeom>
          <a:avLst/>
          <a:gdLst/>
          <a:ahLst/>
          <a:cxnLst/>
          <a:rect l="0" t="0" r="0" b="0"/>
          <a:pathLst>
            <a:path>
              <a:moveTo>
                <a:pt x="0" y="1846327"/>
              </a:moveTo>
              <a:lnTo>
                <a:pt x="214689" y="1846327"/>
              </a:lnTo>
              <a:lnTo>
                <a:pt x="214689" y="0"/>
              </a:lnTo>
              <a:lnTo>
                <a:pt x="429378"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9DB7724-C9EB-4F78-B09A-9973A0B338C4}">
      <dsp:nvSpPr>
        <dsp:cNvPr id="0" name=""/>
        <dsp:cNvSpPr/>
      </dsp:nvSpPr>
      <dsp:spPr>
        <a:xfrm>
          <a:off x="533402" y="1848267"/>
          <a:ext cx="2541340" cy="6548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MX" sz="1600" b="0" i="0" kern="1200" dirty="0"/>
            <a:t>Son requisitos de validez de los actos administrativos:</a:t>
          </a:r>
          <a:endParaRPr lang="es-PE" sz="1600" kern="1200" dirty="0"/>
        </a:p>
      </dsp:txBody>
      <dsp:txXfrm>
        <a:off x="533402" y="1848267"/>
        <a:ext cx="2541340" cy="654802"/>
      </dsp:txXfrm>
    </dsp:sp>
    <dsp:sp modelId="{47E3EA19-8B95-4789-950C-370F0ADA65B0}">
      <dsp:nvSpPr>
        <dsp:cNvPr id="0" name=""/>
        <dsp:cNvSpPr/>
      </dsp:nvSpPr>
      <dsp:spPr>
        <a:xfrm>
          <a:off x="3504121" y="1940"/>
          <a:ext cx="6478075" cy="6548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MX" sz="1600" b="1" i="0" kern="1200" dirty="0"/>
            <a:t>1. Competencia. </a:t>
          </a:r>
          <a:r>
            <a:rPr lang="es-MX" sz="1600" b="0" i="0" kern="1200" dirty="0"/>
            <a:t>Ser emitido por el órgano facultado en razón de la materia, territorio, grado, tiempo o cuantía.</a:t>
          </a:r>
          <a:endParaRPr lang="es-PE" sz="1600" kern="1200" dirty="0"/>
        </a:p>
      </dsp:txBody>
      <dsp:txXfrm>
        <a:off x="3504121" y="1940"/>
        <a:ext cx="6478075" cy="654802"/>
      </dsp:txXfrm>
    </dsp:sp>
    <dsp:sp modelId="{666E8E04-E220-49D4-8CBD-40BD7FEC8AF1}">
      <dsp:nvSpPr>
        <dsp:cNvPr id="0" name=""/>
        <dsp:cNvSpPr/>
      </dsp:nvSpPr>
      <dsp:spPr>
        <a:xfrm>
          <a:off x="3504121" y="925104"/>
          <a:ext cx="6478075" cy="6548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MX" sz="1600" b="1" i="0" kern="1200" dirty="0"/>
            <a:t>2. Objeto o contenido. </a:t>
          </a:r>
          <a:r>
            <a:rPr lang="es-MX" sz="1600" b="0" i="0" kern="1200" dirty="0"/>
            <a:t>Deben expresar su respectivo objeto, determinando inequívocamente sus efectos jurídicos. </a:t>
          </a:r>
          <a:endParaRPr lang="es-PE" sz="1600" kern="1200" dirty="0"/>
        </a:p>
      </dsp:txBody>
      <dsp:txXfrm>
        <a:off x="3504121" y="925104"/>
        <a:ext cx="6478075" cy="654802"/>
      </dsp:txXfrm>
    </dsp:sp>
    <dsp:sp modelId="{59E678C0-C479-428D-9329-EE64940B2245}">
      <dsp:nvSpPr>
        <dsp:cNvPr id="0" name=""/>
        <dsp:cNvSpPr/>
      </dsp:nvSpPr>
      <dsp:spPr>
        <a:xfrm>
          <a:off x="3504121" y="1848267"/>
          <a:ext cx="6478075" cy="6548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MX" sz="1600" b="1" i="0" kern="1200" dirty="0"/>
            <a:t>3. Finalidad Pública.  </a:t>
          </a:r>
          <a:r>
            <a:rPr lang="es-MX" sz="1600" b="0" i="0" kern="1200" dirty="0"/>
            <a:t>Adecuarse a las finalidades de interés público.</a:t>
          </a:r>
          <a:endParaRPr lang="es-PE" sz="1600" kern="1200" dirty="0"/>
        </a:p>
      </dsp:txBody>
      <dsp:txXfrm>
        <a:off x="3504121" y="1848267"/>
        <a:ext cx="6478075" cy="654802"/>
      </dsp:txXfrm>
    </dsp:sp>
    <dsp:sp modelId="{FEDB46AC-7884-4EE5-91BE-2222980CF4E7}">
      <dsp:nvSpPr>
        <dsp:cNvPr id="0" name=""/>
        <dsp:cNvSpPr/>
      </dsp:nvSpPr>
      <dsp:spPr>
        <a:xfrm>
          <a:off x="3504121" y="2771431"/>
          <a:ext cx="6478075" cy="6548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MX" sz="1600" b="1" i="0" kern="1200" dirty="0"/>
            <a:t>4. Motivación. </a:t>
          </a:r>
          <a:r>
            <a:rPr lang="es-MX" sz="1600" b="0" i="0" kern="1200" dirty="0"/>
            <a:t>El acto administrativo debe estar debidamente motivado en proporción al contenido y conforme al ordenamiento jurídico.</a:t>
          </a:r>
          <a:endParaRPr lang="es-PE" sz="1600" kern="1200" dirty="0"/>
        </a:p>
      </dsp:txBody>
      <dsp:txXfrm>
        <a:off x="3504121" y="2771431"/>
        <a:ext cx="6478075" cy="654802"/>
      </dsp:txXfrm>
    </dsp:sp>
    <dsp:sp modelId="{E0FDEF8C-675D-483C-AD94-6B9E9B465FAA}">
      <dsp:nvSpPr>
        <dsp:cNvPr id="0" name=""/>
        <dsp:cNvSpPr/>
      </dsp:nvSpPr>
      <dsp:spPr>
        <a:xfrm>
          <a:off x="3504121" y="3694595"/>
          <a:ext cx="6478075" cy="6548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MX" sz="1600" b="1" i="0" kern="1200" dirty="0"/>
            <a:t>5. Procedimiento regular. </a:t>
          </a:r>
          <a:r>
            <a:rPr lang="es-MX" sz="1600" b="0" i="0" kern="1200" dirty="0"/>
            <a:t>Debe ser conformado mediante el cumplimiento del procedimiento administrativo previsto para su generación.</a:t>
          </a:r>
          <a:endParaRPr lang="es-PE" sz="1600" kern="1200" dirty="0"/>
        </a:p>
      </dsp:txBody>
      <dsp:txXfrm>
        <a:off x="3504121" y="3694595"/>
        <a:ext cx="6478075" cy="65480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2BCBBC-8419-4CD4-BFDE-F87C81521B66}">
      <dsp:nvSpPr>
        <dsp:cNvPr id="0" name=""/>
        <dsp:cNvSpPr/>
      </dsp:nvSpPr>
      <dsp:spPr>
        <a:xfrm>
          <a:off x="0" y="64179"/>
          <a:ext cx="10515600" cy="2069730"/>
        </a:xfrm>
        <a:prstGeom prst="round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just" defTabSz="1289050">
            <a:lnSpc>
              <a:spcPct val="90000"/>
            </a:lnSpc>
            <a:spcBef>
              <a:spcPct val="0"/>
            </a:spcBef>
            <a:spcAft>
              <a:spcPct val="35000"/>
            </a:spcAft>
            <a:buNone/>
          </a:pPr>
          <a:r>
            <a:rPr lang="es-MX" sz="2900" b="0" i="0" kern="1200" dirty="0"/>
            <a:t>Los actos administrativos deberán expresarse </a:t>
          </a:r>
          <a:r>
            <a:rPr lang="es-MX" sz="2900" b="1" i="0" u="sng" kern="1200" dirty="0"/>
            <a:t>por escrito</a:t>
          </a:r>
          <a:r>
            <a:rPr lang="es-MX" sz="2900" b="0" i="0" kern="1200" dirty="0"/>
            <a:t>, salvo que por la naturaleza y circunstancias del caso, el ordenamiento jurídico haya previsto otra forma, siempre que permita tener constancia de su existencia.</a:t>
          </a:r>
          <a:endParaRPr lang="es-PE" sz="2900" kern="1200" dirty="0"/>
        </a:p>
      </dsp:txBody>
      <dsp:txXfrm>
        <a:off x="101036" y="165215"/>
        <a:ext cx="10313528" cy="1867658"/>
      </dsp:txXfrm>
    </dsp:sp>
    <dsp:sp modelId="{F7B38E51-83DC-4966-9360-1D1AEE703A6A}">
      <dsp:nvSpPr>
        <dsp:cNvPr id="0" name=""/>
        <dsp:cNvSpPr/>
      </dsp:nvSpPr>
      <dsp:spPr>
        <a:xfrm>
          <a:off x="0" y="2217429"/>
          <a:ext cx="10515600" cy="2069730"/>
        </a:xfrm>
        <a:prstGeom prst="round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just" defTabSz="1289050">
            <a:lnSpc>
              <a:spcPct val="90000"/>
            </a:lnSpc>
            <a:spcBef>
              <a:spcPct val="0"/>
            </a:spcBef>
            <a:spcAft>
              <a:spcPct val="35000"/>
            </a:spcAft>
            <a:buNone/>
          </a:pPr>
          <a:r>
            <a:rPr lang="es-MX" sz="2900" b="0" i="0" kern="1200" dirty="0"/>
            <a:t>El acto escrito indica la fecha y lugar en que es emitido, denominación del órgano del cual emana, nombre y firma de la autoridad interviniente.</a:t>
          </a:r>
          <a:endParaRPr lang="es-PE" sz="2900" kern="1200" dirty="0"/>
        </a:p>
      </dsp:txBody>
      <dsp:txXfrm>
        <a:off x="101036" y="2318465"/>
        <a:ext cx="10313528" cy="186765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8C31B-34CD-4A27-815F-D33DD9107F76}">
      <dsp:nvSpPr>
        <dsp:cNvPr id="0" name=""/>
        <dsp:cNvSpPr/>
      </dsp:nvSpPr>
      <dsp:spPr>
        <a:xfrm>
          <a:off x="5080657" y="2175669"/>
          <a:ext cx="354285" cy="1904283"/>
        </a:xfrm>
        <a:custGeom>
          <a:avLst/>
          <a:gdLst/>
          <a:ahLst/>
          <a:cxnLst/>
          <a:rect l="0" t="0" r="0" b="0"/>
          <a:pathLst>
            <a:path>
              <a:moveTo>
                <a:pt x="0" y="0"/>
              </a:moveTo>
              <a:lnTo>
                <a:pt x="177142" y="0"/>
              </a:lnTo>
              <a:lnTo>
                <a:pt x="177142" y="1904283"/>
              </a:lnTo>
              <a:lnTo>
                <a:pt x="354285" y="1904283"/>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AF7D9DE-C02D-4AF4-9FF4-D18C43F3C630}">
      <dsp:nvSpPr>
        <dsp:cNvPr id="0" name=""/>
        <dsp:cNvSpPr/>
      </dsp:nvSpPr>
      <dsp:spPr>
        <a:xfrm>
          <a:off x="5080657" y="2175669"/>
          <a:ext cx="354285" cy="1142570"/>
        </a:xfrm>
        <a:custGeom>
          <a:avLst/>
          <a:gdLst/>
          <a:ahLst/>
          <a:cxnLst/>
          <a:rect l="0" t="0" r="0" b="0"/>
          <a:pathLst>
            <a:path>
              <a:moveTo>
                <a:pt x="0" y="0"/>
              </a:moveTo>
              <a:lnTo>
                <a:pt x="177142" y="0"/>
              </a:lnTo>
              <a:lnTo>
                <a:pt x="177142" y="1142570"/>
              </a:lnTo>
              <a:lnTo>
                <a:pt x="354285" y="114257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FCC0663-DBAA-4749-B07A-79D442E7ABE0}">
      <dsp:nvSpPr>
        <dsp:cNvPr id="0" name=""/>
        <dsp:cNvSpPr/>
      </dsp:nvSpPr>
      <dsp:spPr>
        <a:xfrm>
          <a:off x="5080657" y="2175669"/>
          <a:ext cx="354285" cy="380856"/>
        </a:xfrm>
        <a:custGeom>
          <a:avLst/>
          <a:gdLst/>
          <a:ahLst/>
          <a:cxnLst/>
          <a:rect l="0" t="0" r="0" b="0"/>
          <a:pathLst>
            <a:path>
              <a:moveTo>
                <a:pt x="0" y="0"/>
              </a:moveTo>
              <a:lnTo>
                <a:pt x="177142" y="0"/>
              </a:lnTo>
              <a:lnTo>
                <a:pt x="177142" y="380856"/>
              </a:lnTo>
              <a:lnTo>
                <a:pt x="354285" y="3808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EFE4048-C92C-4C01-A8EC-12F32422C428}">
      <dsp:nvSpPr>
        <dsp:cNvPr id="0" name=""/>
        <dsp:cNvSpPr/>
      </dsp:nvSpPr>
      <dsp:spPr>
        <a:xfrm>
          <a:off x="5080657" y="1794812"/>
          <a:ext cx="354285" cy="380856"/>
        </a:xfrm>
        <a:custGeom>
          <a:avLst/>
          <a:gdLst/>
          <a:ahLst/>
          <a:cxnLst/>
          <a:rect l="0" t="0" r="0" b="0"/>
          <a:pathLst>
            <a:path>
              <a:moveTo>
                <a:pt x="0" y="380856"/>
              </a:moveTo>
              <a:lnTo>
                <a:pt x="177142" y="380856"/>
              </a:lnTo>
              <a:lnTo>
                <a:pt x="177142" y="0"/>
              </a:lnTo>
              <a:lnTo>
                <a:pt x="354285"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83B967-E218-469B-94FF-A9B2B6E4EE5E}">
      <dsp:nvSpPr>
        <dsp:cNvPr id="0" name=""/>
        <dsp:cNvSpPr/>
      </dsp:nvSpPr>
      <dsp:spPr>
        <a:xfrm>
          <a:off x="5080657" y="1033098"/>
          <a:ext cx="354285" cy="1142570"/>
        </a:xfrm>
        <a:custGeom>
          <a:avLst/>
          <a:gdLst/>
          <a:ahLst/>
          <a:cxnLst/>
          <a:rect l="0" t="0" r="0" b="0"/>
          <a:pathLst>
            <a:path>
              <a:moveTo>
                <a:pt x="0" y="1142570"/>
              </a:moveTo>
              <a:lnTo>
                <a:pt x="177142" y="1142570"/>
              </a:lnTo>
              <a:lnTo>
                <a:pt x="177142" y="0"/>
              </a:lnTo>
              <a:lnTo>
                <a:pt x="354285"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7E282E7-8A99-4E89-90A2-048E240EF8D5}">
      <dsp:nvSpPr>
        <dsp:cNvPr id="0" name=""/>
        <dsp:cNvSpPr/>
      </dsp:nvSpPr>
      <dsp:spPr>
        <a:xfrm>
          <a:off x="5080657" y="271385"/>
          <a:ext cx="354285" cy="1904283"/>
        </a:xfrm>
        <a:custGeom>
          <a:avLst/>
          <a:gdLst/>
          <a:ahLst/>
          <a:cxnLst/>
          <a:rect l="0" t="0" r="0" b="0"/>
          <a:pathLst>
            <a:path>
              <a:moveTo>
                <a:pt x="0" y="1904283"/>
              </a:moveTo>
              <a:lnTo>
                <a:pt x="177142" y="1904283"/>
              </a:lnTo>
              <a:lnTo>
                <a:pt x="177142" y="0"/>
              </a:lnTo>
              <a:lnTo>
                <a:pt x="354285"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B0874FF-3648-4415-9B9A-EEA6F10FE80E}">
      <dsp:nvSpPr>
        <dsp:cNvPr id="0" name=""/>
        <dsp:cNvSpPr/>
      </dsp:nvSpPr>
      <dsp:spPr>
        <a:xfrm>
          <a:off x="599372" y="1905526"/>
          <a:ext cx="44812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s-PE" sz="2100" kern="1200" dirty="0"/>
            <a:t>Clasificación de los actos administrativos</a:t>
          </a:r>
        </a:p>
      </dsp:txBody>
      <dsp:txXfrm>
        <a:off x="599372" y="1905526"/>
        <a:ext cx="4481284" cy="540285"/>
      </dsp:txXfrm>
    </dsp:sp>
    <dsp:sp modelId="{C3BEF061-1C6E-4AEC-8671-90ADA272BE40}">
      <dsp:nvSpPr>
        <dsp:cNvPr id="0" name=""/>
        <dsp:cNvSpPr/>
      </dsp:nvSpPr>
      <dsp:spPr>
        <a:xfrm>
          <a:off x="5434942" y="1242"/>
          <a:ext cx="44812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s-PE" sz="2100" kern="1200" dirty="0"/>
            <a:t>Actos preparatorios – Actos finales</a:t>
          </a:r>
        </a:p>
      </dsp:txBody>
      <dsp:txXfrm>
        <a:off x="5434942" y="1242"/>
        <a:ext cx="4481284" cy="540285"/>
      </dsp:txXfrm>
    </dsp:sp>
    <dsp:sp modelId="{DA3DE41A-33B9-41E3-8F40-DE855F7C8022}">
      <dsp:nvSpPr>
        <dsp:cNvPr id="0" name=""/>
        <dsp:cNvSpPr/>
      </dsp:nvSpPr>
      <dsp:spPr>
        <a:xfrm>
          <a:off x="5434942" y="762956"/>
          <a:ext cx="44812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s-PE" sz="2100" kern="1200"/>
            <a:t>Actos expresos – Actos presuntos</a:t>
          </a:r>
        </a:p>
      </dsp:txBody>
      <dsp:txXfrm>
        <a:off x="5434942" y="762956"/>
        <a:ext cx="4481284" cy="540285"/>
      </dsp:txXfrm>
    </dsp:sp>
    <dsp:sp modelId="{041EADEE-8687-43BA-B838-BBA91A473BBD}">
      <dsp:nvSpPr>
        <dsp:cNvPr id="0" name=""/>
        <dsp:cNvSpPr/>
      </dsp:nvSpPr>
      <dsp:spPr>
        <a:xfrm>
          <a:off x="5434942" y="1524669"/>
          <a:ext cx="44812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s-PE" sz="2100" kern="1200" dirty="0"/>
            <a:t>Actos individuales – Actos generales</a:t>
          </a:r>
        </a:p>
      </dsp:txBody>
      <dsp:txXfrm>
        <a:off x="5434942" y="1524669"/>
        <a:ext cx="4481284" cy="540285"/>
      </dsp:txXfrm>
    </dsp:sp>
    <dsp:sp modelId="{E293F63C-4484-42C2-B36D-DF479F6C7117}">
      <dsp:nvSpPr>
        <dsp:cNvPr id="0" name=""/>
        <dsp:cNvSpPr/>
      </dsp:nvSpPr>
      <dsp:spPr>
        <a:xfrm>
          <a:off x="5434942" y="2286383"/>
          <a:ext cx="44812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s-PE" sz="2100" kern="1200"/>
            <a:t>Actos unipersonales – Actos colegiados</a:t>
          </a:r>
        </a:p>
      </dsp:txBody>
      <dsp:txXfrm>
        <a:off x="5434942" y="2286383"/>
        <a:ext cx="4481284" cy="540285"/>
      </dsp:txXfrm>
    </dsp:sp>
    <dsp:sp modelId="{64DACED5-F497-43AD-BCA2-D947359B51A9}">
      <dsp:nvSpPr>
        <dsp:cNvPr id="0" name=""/>
        <dsp:cNvSpPr/>
      </dsp:nvSpPr>
      <dsp:spPr>
        <a:xfrm>
          <a:off x="5434942" y="3048096"/>
          <a:ext cx="44812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s-PE" sz="2100" kern="1200"/>
            <a:t>Actos favorables – Actos desfavorables</a:t>
          </a:r>
        </a:p>
      </dsp:txBody>
      <dsp:txXfrm>
        <a:off x="5434942" y="3048096"/>
        <a:ext cx="4481284" cy="540285"/>
      </dsp:txXfrm>
    </dsp:sp>
    <dsp:sp modelId="{4CD6DBC5-5C7C-4718-B432-721A24E08D88}">
      <dsp:nvSpPr>
        <dsp:cNvPr id="0" name=""/>
        <dsp:cNvSpPr/>
      </dsp:nvSpPr>
      <dsp:spPr>
        <a:xfrm>
          <a:off x="5434942" y="3809810"/>
          <a:ext cx="4481284" cy="540285"/>
        </a:xfrm>
        <a:prstGeom prst="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s-PE" sz="2100" kern="1200" dirty="0"/>
            <a:t>Actos reglados – Actos discrecionales</a:t>
          </a:r>
        </a:p>
      </dsp:txBody>
      <dsp:txXfrm>
        <a:off x="5434942" y="3809810"/>
        <a:ext cx="4481284" cy="54028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CAA7BF-112F-4D68-9F03-07E8E519DD5E}">
      <dsp:nvSpPr>
        <dsp:cNvPr id="0" name=""/>
        <dsp:cNvSpPr/>
      </dsp:nvSpPr>
      <dsp:spPr>
        <a:xfrm>
          <a:off x="2053" y="861732"/>
          <a:ext cx="4379788" cy="262787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MX" sz="2300" b="1" i="0" kern="1200" dirty="0"/>
            <a:t>Validez del acto administrativo. </a:t>
          </a:r>
          <a:r>
            <a:rPr lang="es-MX" sz="2300" b="0" i="0" kern="1200" dirty="0"/>
            <a:t>Es válido el acto administrativo dictado </a:t>
          </a:r>
          <a:r>
            <a:rPr lang="es-MX" sz="2300" b="1" i="0" u="sng" kern="1200" dirty="0"/>
            <a:t>conforme al ordenamiento jurídico</a:t>
          </a:r>
          <a:r>
            <a:rPr lang="es-MX" sz="2300" b="0" i="0" kern="1200" dirty="0"/>
            <a:t>. </a:t>
          </a:r>
          <a:endParaRPr lang="es-PE" sz="2300" kern="1200" dirty="0"/>
        </a:p>
      </dsp:txBody>
      <dsp:txXfrm>
        <a:off x="79021" y="938700"/>
        <a:ext cx="4225852" cy="2473937"/>
      </dsp:txXfrm>
    </dsp:sp>
    <dsp:sp modelId="{88A85BBA-0BAC-41A9-8FB7-85D21B674C9A}">
      <dsp:nvSpPr>
        <dsp:cNvPr id="0" name=""/>
        <dsp:cNvSpPr/>
      </dsp:nvSpPr>
      <dsp:spPr>
        <a:xfrm>
          <a:off x="4819821" y="1632575"/>
          <a:ext cx="928515" cy="108618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PE" sz="1800" kern="1200"/>
        </a:p>
      </dsp:txBody>
      <dsp:txXfrm>
        <a:off x="4819821" y="1849812"/>
        <a:ext cx="649961" cy="651713"/>
      </dsp:txXfrm>
    </dsp:sp>
    <dsp:sp modelId="{4A03BFE9-FF11-46DD-9C23-07823530E185}">
      <dsp:nvSpPr>
        <dsp:cNvPr id="0" name=""/>
        <dsp:cNvSpPr/>
      </dsp:nvSpPr>
      <dsp:spPr>
        <a:xfrm>
          <a:off x="6133757" y="861732"/>
          <a:ext cx="4379788" cy="262787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MX" sz="2300" b="1" i="0" kern="1200" dirty="0"/>
            <a:t>Presunción de validez. </a:t>
          </a:r>
          <a:r>
            <a:rPr lang="es-MX" sz="2300" b="0" i="0" kern="1200" dirty="0"/>
            <a:t>Todo acto administrativo se considera válido en tanto </a:t>
          </a:r>
          <a:r>
            <a:rPr lang="es-MX" sz="2300" b="1" i="0" u="sng" kern="1200" dirty="0"/>
            <a:t>su pretendida nulidad no sea declarada por autoridad administrativa o jurisdiccional</a:t>
          </a:r>
          <a:r>
            <a:rPr lang="es-MX" sz="2300" b="0" i="0" kern="1200" dirty="0"/>
            <a:t>, según corresponda.</a:t>
          </a:r>
          <a:endParaRPr lang="es-PE" sz="2300" kern="1200" dirty="0"/>
        </a:p>
      </dsp:txBody>
      <dsp:txXfrm>
        <a:off x="6210725" y="938700"/>
        <a:ext cx="4225852" cy="247393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4BE406-295F-4EAD-9A2E-029D4BD06B94}">
      <dsp:nvSpPr>
        <dsp:cNvPr id="0" name=""/>
        <dsp:cNvSpPr/>
      </dsp:nvSpPr>
      <dsp:spPr>
        <a:xfrm>
          <a:off x="6184" y="2855"/>
          <a:ext cx="10503231" cy="8309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MX" sz="1800" b="0" i="0" kern="1200" dirty="0"/>
            <a:t>1. La contravención a la Constitución, a las leyes o a las normas reglamentarias.</a:t>
          </a:r>
          <a:endParaRPr lang="es-PE" sz="1800" kern="1200" dirty="0"/>
        </a:p>
      </dsp:txBody>
      <dsp:txXfrm>
        <a:off x="6184" y="2855"/>
        <a:ext cx="10503231" cy="830982"/>
      </dsp:txXfrm>
    </dsp:sp>
    <dsp:sp modelId="{7229C995-F826-4D2F-B6B3-DA3FC4F2CBB7}">
      <dsp:nvSpPr>
        <dsp:cNvPr id="0" name=""/>
        <dsp:cNvSpPr/>
      </dsp:nvSpPr>
      <dsp:spPr>
        <a:xfrm>
          <a:off x="6184" y="1174403"/>
          <a:ext cx="10503231" cy="8309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MX" sz="1800" b="0" i="0" kern="1200" dirty="0"/>
            <a:t>2. El defecto o la omisión de alguno de sus </a:t>
          </a:r>
          <a:r>
            <a:rPr lang="es-MX" sz="1800" b="1" i="0" u="sng" kern="1200" dirty="0"/>
            <a:t>requisitos de validez</a:t>
          </a:r>
          <a:r>
            <a:rPr lang="es-MX" sz="1800" b="0" i="0" kern="1200" dirty="0"/>
            <a:t>, salvo que se presente alguno de los supuestos de conservación del acto administrativo.</a:t>
          </a:r>
          <a:endParaRPr lang="es-PE" sz="1800" kern="1200" dirty="0"/>
        </a:p>
      </dsp:txBody>
      <dsp:txXfrm>
        <a:off x="6184" y="1174403"/>
        <a:ext cx="10503231" cy="830982"/>
      </dsp:txXfrm>
    </dsp:sp>
    <dsp:sp modelId="{3BE7FA18-98D0-40B4-B046-C5ED1ABF05AA}">
      <dsp:nvSpPr>
        <dsp:cNvPr id="0" name=""/>
        <dsp:cNvSpPr/>
      </dsp:nvSpPr>
      <dsp:spPr>
        <a:xfrm>
          <a:off x="6184" y="2345952"/>
          <a:ext cx="10503231" cy="8309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MX" sz="1800" b="0" i="0" kern="1200" dirty="0"/>
            <a:t>3. Los </a:t>
          </a:r>
          <a:r>
            <a:rPr lang="es-MX" sz="1800" b="1" i="0" u="sng" kern="1200" dirty="0"/>
            <a:t>actos expresos o los que resulten como consecuencia de la aprobación automática o por silencio administrativo positivo</a:t>
          </a:r>
          <a:r>
            <a:rPr lang="es-MX" sz="1800" b="0" i="0" kern="1200" dirty="0"/>
            <a:t>, por los que se adquiere facultades, o derechos, cuando son contrarios al ordenamiento jurídico, o cuando no se cumplen con los requisitos, documentación o tramites esenciales para su adquisición.</a:t>
          </a:r>
          <a:endParaRPr lang="es-PE" sz="1800" kern="1200" dirty="0"/>
        </a:p>
      </dsp:txBody>
      <dsp:txXfrm>
        <a:off x="6184" y="2345952"/>
        <a:ext cx="10503231" cy="830982"/>
      </dsp:txXfrm>
    </dsp:sp>
    <dsp:sp modelId="{0C3D267D-5012-4A06-BC75-CC16B6113866}">
      <dsp:nvSpPr>
        <dsp:cNvPr id="0" name=""/>
        <dsp:cNvSpPr/>
      </dsp:nvSpPr>
      <dsp:spPr>
        <a:xfrm>
          <a:off x="6184" y="3517500"/>
          <a:ext cx="10503231" cy="8309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MX" sz="1800" b="0" i="0" kern="1200" dirty="0"/>
            <a:t>4. Los actos administrativos que sean constitutivos de </a:t>
          </a:r>
          <a:r>
            <a:rPr lang="es-MX" sz="1800" b="1" i="0" u="sng" kern="1200" dirty="0"/>
            <a:t>infracción penal</a:t>
          </a:r>
          <a:r>
            <a:rPr lang="es-MX" sz="1800" b="0" i="0" kern="1200" dirty="0"/>
            <a:t>, o que se dicten como consecuencia de la misma.</a:t>
          </a:r>
          <a:endParaRPr lang="es-PE" sz="1800" kern="1200" dirty="0"/>
        </a:p>
      </dsp:txBody>
      <dsp:txXfrm>
        <a:off x="6184" y="3517500"/>
        <a:ext cx="10503231" cy="83098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4E53FC-E08D-4BBD-97CE-52855284934F}">
      <dsp:nvSpPr>
        <dsp:cNvPr id="0" name=""/>
        <dsp:cNvSpPr/>
      </dsp:nvSpPr>
      <dsp:spPr>
        <a:xfrm>
          <a:off x="7460530" y="2175669"/>
          <a:ext cx="400496" cy="1531978"/>
        </a:xfrm>
        <a:custGeom>
          <a:avLst/>
          <a:gdLst/>
          <a:ahLst/>
          <a:cxnLst/>
          <a:rect l="0" t="0" r="0" b="0"/>
          <a:pathLst>
            <a:path>
              <a:moveTo>
                <a:pt x="0" y="0"/>
              </a:moveTo>
              <a:lnTo>
                <a:pt x="200248" y="0"/>
              </a:lnTo>
              <a:lnTo>
                <a:pt x="200248" y="1531978"/>
              </a:lnTo>
              <a:lnTo>
                <a:pt x="400496" y="153197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287DC6-ECB8-45DA-AE27-90F633C39A8D}">
      <dsp:nvSpPr>
        <dsp:cNvPr id="0" name=""/>
        <dsp:cNvSpPr/>
      </dsp:nvSpPr>
      <dsp:spPr>
        <a:xfrm>
          <a:off x="7460530" y="2129948"/>
          <a:ext cx="400496" cy="91440"/>
        </a:xfrm>
        <a:custGeom>
          <a:avLst/>
          <a:gdLst/>
          <a:ahLst/>
          <a:cxnLst/>
          <a:rect l="0" t="0" r="0" b="0"/>
          <a:pathLst>
            <a:path>
              <a:moveTo>
                <a:pt x="0" y="45720"/>
              </a:moveTo>
              <a:lnTo>
                <a:pt x="40049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6F7E0C-9B76-4F8C-895B-E43E08A2F327}">
      <dsp:nvSpPr>
        <dsp:cNvPr id="0" name=""/>
        <dsp:cNvSpPr/>
      </dsp:nvSpPr>
      <dsp:spPr>
        <a:xfrm>
          <a:off x="7460530" y="643690"/>
          <a:ext cx="400496" cy="1531978"/>
        </a:xfrm>
        <a:custGeom>
          <a:avLst/>
          <a:gdLst/>
          <a:ahLst/>
          <a:cxnLst/>
          <a:rect l="0" t="0" r="0" b="0"/>
          <a:pathLst>
            <a:path>
              <a:moveTo>
                <a:pt x="0" y="1531978"/>
              </a:moveTo>
              <a:lnTo>
                <a:pt x="200248" y="1531978"/>
              </a:lnTo>
              <a:lnTo>
                <a:pt x="200248" y="0"/>
              </a:lnTo>
              <a:lnTo>
                <a:pt x="400496" y="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B19D1F6-EA80-4B54-B14A-0269F5E3E71C}">
      <dsp:nvSpPr>
        <dsp:cNvPr id="0" name=""/>
        <dsp:cNvSpPr/>
      </dsp:nvSpPr>
      <dsp:spPr>
        <a:xfrm>
          <a:off x="5057551" y="2129949"/>
          <a:ext cx="400496" cy="91440"/>
        </a:xfrm>
        <a:custGeom>
          <a:avLst/>
          <a:gdLst/>
          <a:ahLst/>
          <a:cxnLst/>
          <a:rect l="0" t="0" r="0" b="0"/>
          <a:pathLst>
            <a:path>
              <a:moveTo>
                <a:pt x="0" y="45720"/>
              </a:moveTo>
              <a:lnTo>
                <a:pt x="400496"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B8FFCF-1D19-4744-B689-80FB3D25F632}">
      <dsp:nvSpPr>
        <dsp:cNvPr id="0" name=""/>
        <dsp:cNvSpPr/>
      </dsp:nvSpPr>
      <dsp:spPr>
        <a:xfrm>
          <a:off x="2654572" y="2129949"/>
          <a:ext cx="400496" cy="91440"/>
        </a:xfrm>
        <a:custGeom>
          <a:avLst/>
          <a:gdLst/>
          <a:ahLst/>
          <a:cxnLst/>
          <a:rect l="0" t="0" r="0" b="0"/>
          <a:pathLst>
            <a:path>
              <a:moveTo>
                <a:pt x="0" y="45720"/>
              </a:moveTo>
              <a:lnTo>
                <a:pt x="400496" y="4572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29F55E-270A-4B62-94F4-3E7E412A720C}">
      <dsp:nvSpPr>
        <dsp:cNvPr id="0" name=""/>
        <dsp:cNvSpPr/>
      </dsp:nvSpPr>
      <dsp:spPr>
        <a:xfrm>
          <a:off x="652090" y="1534835"/>
          <a:ext cx="2002482" cy="128166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MX" sz="1500" b="1" i="0" kern="1200" dirty="0"/>
            <a:t>Principio de legalidad </a:t>
          </a:r>
          <a:endParaRPr lang="es-PE" sz="1500" kern="1200" dirty="0"/>
        </a:p>
      </dsp:txBody>
      <dsp:txXfrm>
        <a:off x="652090" y="1534835"/>
        <a:ext cx="2002482" cy="1281667"/>
      </dsp:txXfrm>
    </dsp:sp>
    <dsp:sp modelId="{C3137490-AF19-4156-BC6A-39A30A2EFF80}">
      <dsp:nvSpPr>
        <dsp:cNvPr id="0" name=""/>
        <dsp:cNvSpPr/>
      </dsp:nvSpPr>
      <dsp:spPr>
        <a:xfrm>
          <a:off x="3055069" y="1534835"/>
          <a:ext cx="2002482" cy="128166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MX" sz="1500" kern="1200" dirty="0"/>
            <a:t>D</a:t>
          </a:r>
          <a:r>
            <a:rPr lang="es-MX" sz="1500" b="0" i="0" kern="1200" dirty="0"/>
            <a:t>entro de las facultades que le estén atribuidas y de acuerdo con los fines para los que les fueron conferidas. </a:t>
          </a:r>
          <a:endParaRPr lang="es-PE" sz="1500" kern="1200" dirty="0"/>
        </a:p>
      </dsp:txBody>
      <dsp:txXfrm>
        <a:off x="3055069" y="1534835"/>
        <a:ext cx="2002482" cy="1281667"/>
      </dsp:txXfrm>
    </dsp:sp>
    <dsp:sp modelId="{7D94B0D1-3A2B-44E4-9141-E97A7172C466}">
      <dsp:nvSpPr>
        <dsp:cNvPr id="0" name=""/>
        <dsp:cNvSpPr/>
      </dsp:nvSpPr>
      <dsp:spPr>
        <a:xfrm>
          <a:off x="5458048" y="1534835"/>
          <a:ext cx="2002482" cy="128166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MX" sz="1500" b="0" i="0" kern="1200" dirty="0"/>
            <a:t>Las autoridades administrativas deben actuar con respeto a </a:t>
          </a:r>
          <a:endParaRPr lang="es-PE" sz="1500" kern="1200" dirty="0"/>
        </a:p>
      </dsp:txBody>
      <dsp:txXfrm>
        <a:off x="5458048" y="1534835"/>
        <a:ext cx="2002482" cy="1281667"/>
      </dsp:txXfrm>
    </dsp:sp>
    <dsp:sp modelId="{0E9E4C1C-E908-4AB8-9945-3F189BD66103}">
      <dsp:nvSpPr>
        <dsp:cNvPr id="0" name=""/>
        <dsp:cNvSpPr/>
      </dsp:nvSpPr>
      <dsp:spPr>
        <a:xfrm>
          <a:off x="7861027" y="2857"/>
          <a:ext cx="2002482" cy="128166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MX" sz="1500" b="0" i="0" kern="1200" dirty="0"/>
            <a:t>la Constitución, </a:t>
          </a:r>
          <a:endParaRPr lang="es-PE" sz="1500" kern="1200" dirty="0"/>
        </a:p>
      </dsp:txBody>
      <dsp:txXfrm>
        <a:off x="7861027" y="2857"/>
        <a:ext cx="2002482" cy="1281667"/>
      </dsp:txXfrm>
    </dsp:sp>
    <dsp:sp modelId="{EE57CC68-A10C-4386-BC29-B6A761C78F4C}">
      <dsp:nvSpPr>
        <dsp:cNvPr id="0" name=""/>
        <dsp:cNvSpPr/>
      </dsp:nvSpPr>
      <dsp:spPr>
        <a:xfrm>
          <a:off x="7861027" y="1534835"/>
          <a:ext cx="2002482" cy="128166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MX" sz="1500" b="0" i="0" kern="1200" dirty="0"/>
            <a:t>la ley y </a:t>
          </a:r>
          <a:endParaRPr lang="es-PE" sz="1500" kern="1200" dirty="0"/>
        </a:p>
      </dsp:txBody>
      <dsp:txXfrm>
        <a:off x="7861027" y="1534835"/>
        <a:ext cx="2002482" cy="1281667"/>
      </dsp:txXfrm>
    </dsp:sp>
    <dsp:sp modelId="{1C4E8705-D9E1-4999-9FC5-FDBA500BD87E}">
      <dsp:nvSpPr>
        <dsp:cNvPr id="0" name=""/>
        <dsp:cNvSpPr/>
      </dsp:nvSpPr>
      <dsp:spPr>
        <a:xfrm>
          <a:off x="7861027" y="3066813"/>
          <a:ext cx="2002482" cy="128166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s-MX" sz="1500" b="0" i="0" kern="1200" dirty="0"/>
            <a:t>al derecho </a:t>
          </a:r>
          <a:endParaRPr lang="es-PE" sz="1500" kern="1200" dirty="0"/>
        </a:p>
      </dsp:txBody>
      <dsp:txXfrm>
        <a:off x="7861027" y="3066813"/>
        <a:ext cx="2002482" cy="1281667"/>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FD01CF-DC6F-4D53-B93B-B34A283A6ADA}" type="datetimeFigureOut">
              <a:rPr lang="es-PE" smtClean="0"/>
              <a:t>10/02/2025</a:t>
            </a:fld>
            <a:endParaRPr lang="es-P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0A00D3-06E3-4AD0-BBDA-69FEDAE18B1E}" type="slidenum">
              <a:rPr lang="es-PE" smtClean="0"/>
              <a:t>‹Nº›</a:t>
            </a:fld>
            <a:endParaRPr lang="es-PE"/>
          </a:p>
        </p:txBody>
      </p:sp>
    </p:spTree>
    <p:extLst>
      <p:ext uri="{BB962C8B-B14F-4D97-AF65-F5344CB8AC3E}">
        <p14:creationId xmlns:p14="http://schemas.microsoft.com/office/powerpoint/2010/main" val="987539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5DDDF9-DE1D-4AB9-9588-203BBD963BE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974A0080-32A1-48E6-AB95-E29863E1D7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A3790239-FB25-41B0-8C23-294D44DF3E1C}"/>
              </a:ext>
            </a:extLst>
          </p:cNvPr>
          <p:cNvSpPr>
            <a:spLocks noGrp="1"/>
          </p:cNvSpPr>
          <p:nvPr>
            <p:ph type="dt" sz="half" idx="10"/>
          </p:nvPr>
        </p:nvSpPr>
        <p:spPr/>
        <p:txBody>
          <a:bodyPr/>
          <a:lstStyle/>
          <a:p>
            <a:fld id="{7206B5E0-D1E4-45D2-81B8-98932A6BB4D8}" type="datetime1">
              <a:rPr lang="es-PE" smtClean="0"/>
              <a:t>10/02/2025</a:t>
            </a:fld>
            <a:endParaRPr lang="es-PE"/>
          </a:p>
        </p:txBody>
      </p:sp>
      <p:sp>
        <p:nvSpPr>
          <p:cNvPr id="5" name="Marcador de pie de página 4">
            <a:extLst>
              <a:ext uri="{FF2B5EF4-FFF2-40B4-BE49-F238E27FC236}">
                <a16:creationId xmlns:a16="http://schemas.microsoft.com/office/drawing/2014/main" id="{6B2FBAF2-D82E-49DC-9F69-3A21A2D70B6D}"/>
              </a:ext>
            </a:extLst>
          </p:cNvPr>
          <p:cNvSpPr>
            <a:spLocks noGrp="1"/>
          </p:cNvSpPr>
          <p:nvPr>
            <p:ph type="ftr" sz="quarter" idx="11"/>
          </p:nvPr>
        </p:nvSpPr>
        <p:spPr>
          <a:xfrm>
            <a:off x="4038600" y="6356350"/>
            <a:ext cx="4114800" cy="365125"/>
          </a:xfrm>
          <a:prstGeom prst="rect">
            <a:avLst/>
          </a:prstGeom>
        </p:spPr>
        <p:txBody>
          <a:bodyPr/>
          <a:lstStyle/>
          <a:p>
            <a:r>
              <a:rPr lang="es-MX"/>
              <a:t>Autor José María Pacori Cari</a:t>
            </a:r>
            <a:endParaRPr lang="es-PE"/>
          </a:p>
        </p:txBody>
      </p:sp>
      <p:sp>
        <p:nvSpPr>
          <p:cNvPr id="6" name="Marcador de número de diapositiva 5">
            <a:extLst>
              <a:ext uri="{FF2B5EF4-FFF2-40B4-BE49-F238E27FC236}">
                <a16:creationId xmlns:a16="http://schemas.microsoft.com/office/drawing/2014/main" id="{246716A2-34E2-4A71-ACDA-3B1886AB21E5}"/>
              </a:ext>
            </a:extLst>
          </p:cNvPr>
          <p:cNvSpPr>
            <a:spLocks noGrp="1"/>
          </p:cNvSpPr>
          <p:nvPr>
            <p:ph type="sldNum" sz="quarter" idx="12"/>
          </p:nvPr>
        </p:nvSpPr>
        <p:spPr/>
        <p:txBody>
          <a:bodyPr/>
          <a:lstStyle/>
          <a:p>
            <a:fld id="{1CF35693-D327-4555-B945-9D81AC85929D}" type="slidenum">
              <a:rPr lang="es-PE" smtClean="0"/>
              <a:t>‹Nº›</a:t>
            </a:fld>
            <a:endParaRPr lang="es-PE"/>
          </a:p>
        </p:txBody>
      </p:sp>
    </p:spTree>
    <p:extLst>
      <p:ext uri="{BB962C8B-B14F-4D97-AF65-F5344CB8AC3E}">
        <p14:creationId xmlns:p14="http://schemas.microsoft.com/office/powerpoint/2010/main" val="2984811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995A4A-9826-4375-B810-0A174EEFDA42}"/>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4FB45364-9D54-4FFA-815D-079F0D6B7BA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5B689A20-76F2-408C-B697-8D3FD1D85584}"/>
              </a:ext>
            </a:extLst>
          </p:cNvPr>
          <p:cNvSpPr>
            <a:spLocks noGrp="1"/>
          </p:cNvSpPr>
          <p:nvPr>
            <p:ph type="dt" sz="half" idx="10"/>
          </p:nvPr>
        </p:nvSpPr>
        <p:spPr/>
        <p:txBody>
          <a:bodyPr/>
          <a:lstStyle/>
          <a:p>
            <a:fld id="{AB1079C1-E722-434A-96A1-4365A75584F3}" type="datetime1">
              <a:rPr lang="es-PE" smtClean="0"/>
              <a:t>10/02/2025</a:t>
            </a:fld>
            <a:endParaRPr lang="es-PE"/>
          </a:p>
        </p:txBody>
      </p:sp>
      <p:sp>
        <p:nvSpPr>
          <p:cNvPr id="5" name="Marcador de pie de página 4">
            <a:extLst>
              <a:ext uri="{FF2B5EF4-FFF2-40B4-BE49-F238E27FC236}">
                <a16:creationId xmlns:a16="http://schemas.microsoft.com/office/drawing/2014/main" id="{3B275E26-4AA8-4478-A243-4C0B7E08C895}"/>
              </a:ext>
            </a:extLst>
          </p:cNvPr>
          <p:cNvSpPr>
            <a:spLocks noGrp="1"/>
          </p:cNvSpPr>
          <p:nvPr>
            <p:ph type="ftr" sz="quarter" idx="11"/>
          </p:nvPr>
        </p:nvSpPr>
        <p:spPr>
          <a:xfrm>
            <a:off x="4038600" y="6356350"/>
            <a:ext cx="4114800" cy="365125"/>
          </a:xfrm>
          <a:prstGeom prst="rect">
            <a:avLst/>
          </a:prstGeom>
        </p:spPr>
        <p:txBody>
          <a:bodyPr/>
          <a:lstStyle/>
          <a:p>
            <a:r>
              <a:rPr lang="es-MX"/>
              <a:t>Autor José María Pacori Cari</a:t>
            </a:r>
            <a:endParaRPr lang="es-PE"/>
          </a:p>
        </p:txBody>
      </p:sp>
      <p:sp>
        <p:nvSpPr>
          <p:cNvPr id="6" name="Marcador de número de diapositiva 5">
            <a:extLst>
              <a:ext uri="{FF2B5EF4-FFF2-40B4-BE49-F238E27FC236}">
                <a16:creationId xmlns:a16="http://schemas.microsoft.com/office/drawing/2014/main" id="{0F4A0C77-AB1D-4688-9988-EF9B979576B8}"/>
              </a:ext>
            </a:extLst>
          </p:cNvPr>
          <p:cNvSpPr>
            <a:spLocks noGrp="1"/>
          </p:cNvSpPr>
          <p:nvPr>
            <p:ph type="sldNum" sz="quarter" idx="12"/>
          </p:nvPr>
        </p:nvSpPr>
        <p:spPr/>
        <p:txBody>
          <a:bodyPr/>
          <a:lstStyle/>
          <a:p>
            <a:fld id="{1CF35693-D327-4555-B945-9D81AC85929D}" type="slidenum">
              <a:rPr lang="es-PE" smtClean="0"/>
              <a:t>‹Nº›</a:t>
            </a:fld>
            <a:endParaRPr lang="es-PE"/>
          </a:p>
        </p:txBody>
      </p:sp>
    </p:spTree>
    <p:extLst>
      <p:ext uri="{BB962C8B-B14F-4D97-AF65-F5344CB8AC3E}">
        <p14:creationId xmlns:p14="http://schemas.microsoft.com/office/powerpoint/2010/main" val="72921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7BF9A25-B6B1-4B8E-B3FA-7C2929DB73C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BBAC8674-6150-4ECC-BD89-33896CE1EB3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F078DBA2-ADE9-423F-B653-2CF62A89653F}"/>
              </a:ext>
            </a:extLst>
          </p:cNvPr>
          <p:cNvSpPr>
            <a:spLocks noGrp="1"/>
          </p:cNvSpPr>
          <p:nvPr>
            <p:ph type="dt" sz="half" idx="10"/>
          </p:nvPr>
        </p:nvSpPr>
        <p:spPr/>
        <p:txBody>
          <a:bodyPr/>
          <a:lstStyle/>
          <a:p>
            <a:fld id="{68B887C8-7C81-4B51-8BDC-F41DAC8A1249}" type="datetime1">
              <a:rPr lang="es-PE" smtClean="0"/>
              <a:t>10/02/2025</a:t>
            </a:fld>
            <a:endParaRPr lang="es-PE"/>
          </a:p>
        </p:txBody>
      </p:sp>
      <p:sp>
        <p:nvSpPr>
          <p:cNvPr id="5" name="Marcador de pie de página 4">
            <a:extLst>
              <a:ext uri="{FF2B5EF4-FFF2-40B4-BE49-F238E27FC236}">
                <a16:creationId xmlns:a16="http://schemas.microsoft.com/office/drawing/2014/main" id="{0015416F-911D-4B9E-9C5A-650A36EA1C5B}"/>
              </a:ext>
            </a:extLst>
          </p:cNvPr>
          <p:cNvSpPr>
            <a:spLocks noGrp="1"/>
          </p:cNvSpPr>
          <p:nvPr>
            <p:ph type="ftr" sz="quarter" idx="11"/>
          </p:nvPr>
        </p:nvSpPr>
        <p:spPr>
          <a:xfrm>
            <a:off x="4038600" y="6356350"/>
            <a:ext cx="4114800" cy="365125"/>
          </a:xfrm>
          <a:prstGeom prst="rect">
            <a:avLst/>
          </a:prstGeom>
        </p:spPr>
        <p:txBody>
          <a:bodyPr/>
          <a:lstStyle/>
          <a:p>
            <a:r>
              <a:rPr lang="es-MX"/>
              <a:t>Autor José María Pacori Cari</a:t>
            </a:r>
            <a:endParaRPr lang="es-PE"/>
          </a:p>
        </p:txBody>
      </p:sp>
      <p:sp>
        <p:nvSpPr>
          <p:cNvPr id="6" name="Marcador de número de diapositiva 5">
            <a:extLst>
              <a:ext uri="{FF2B5EF4-FFF2-40B4-BE49-F238E27FC236}">
                <a16:creationId xmlns:a16="http://schemas.microsoft.com/office/drawing/2014/main" id="{8A8C9BE7-C395-442E-AD0E-DF0BCBA82774}"/>
              </a:ext>
            </a:extLst>
          </p:cNvPr>
          <p:cNvSpPr>
            <a:spLocks noGrp="1"/>
          </p:cNvSpPr>
          <p:nvPr>
            <p:ph type="sldNum" sz="quarter" idx="12"/>
          </p:nvPr>
        </p:nvSpPr>
        <p:spPr/>
        <p:txBody>
          <a:bodyPr/>
          <a:lstStyle/>
          <a:p>
            <a:fld id="{1CF35693-D327-4555-B945-9D81AC85929D}" type="slidenum">
              <a:rPr lang="es-PE" smtClean="0"/>
              <a:t>‹Nº›</a:t>
            </a:fld>
            <a:endParaRPr lang="es-PE"/>
          </a:p>
        </p:txBody>
      </p:sp>
    </p:spTree>
    <p:extLst>
      <p:ext uri="{BB962C8B-B14F-4D97-AF65-F5344CB8AC3E}">
        <p14:creationId xmlns:p14="http://schemas.microsoft.com/office/powerpoint/2010/main" val="192239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24A0B1-3BA4-49B9-A4DA-EFE5AA9AD33C}"/>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137C3A2F-4B46-4591-ACB0-2B7965A75ED2}"/>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B1656261-5697-4741-A87A-D527497072C8}"/>
              </a:ext>
            </a:extLst>
          </p:cNvPr>
          <p:cNvSpPr>
            <a:spLocks noGrp="1"/>
          </p:cNvSpPr>
          <p:nvPr>
            <p:ph type="dt" sz="half" idx="10"/>
          </p:nvPr>
        </p:nvSpPr>
        <p:spPr/>
        <p:txBody>
          <a:bodyPr/>
          <a:lstStyle/>
          <a:p>
            <a:fld id="{72952C00-067C-48AB-96A7-639F009A0761}" type="datetime1">
              <a:rPr lang="es-PE" smtClean="0"/>
              <a:t>10/02/2025</a:t>
            </a:fld>
            <a:endParaRPr lang="es-PE"/>
          </a:p>
        </p:txBody>
      </p:sp>
      <p:sp>
        <p:nvSpPr>
          <p:cNvPr id="5" name="Marcador de pie de página 4">
            <a:extLst>
              <a:ext uri="{FF2B5EF4-FFF2-40B4-BE49-F238E27FC236}">
                <a16:creationId xmlns:a16="http://schemas.microsoft.com/office/drawing/2014/main" id="{587E9644-AD6B-4198-A8E8-AA19AA996832}"/>
              </a:ext>
            </a:extLst>
          </p:cNvPr>
          <p:cNvSpPr>
            <a:spLocks noGrp="1"/>
          </p:cNvSpPr>
          <p:nvPr>
            <p:ph type="ftr" sz="quarter" idx="11"/>
          </p:nvPr>
        </p:nvSpPr>
        <p:spPr>
          <a:xfrm>
            <a:off x="4038600" y="6356350"/>
            <a:ext cx="4114800" cy="365125"/>
          </a:xfrm>
          <a:prstGeom prst="rect">
            <a:avLst/>
          </a:prstGeom>
        </p:spPr>
        <p:txBody>
          <a:bodyPr/>
          <a:lstStyle/>
          <a:p>
            <a:r>
              <a:rPr lang="es-MX"/>
              <a:t>Autor José María Pacori Cari</a:t>
            </a:r>
            <a:endParaRPr lang="es-PE"/>
          </a:p>
        </p:txBody>
      </p:sp>
      <p:sp>
        <p:nvSpPr>
          <p:cNvPr id="6" name="Marcador de número de diapositiva 5">
            <a:extLst>
              <a:ext uri="{FF2B5EF4-FFF2-40B4-BE49-F238E27FC236}">
                <a16:creationId xmlns:a16="http://schemas.microsoft.com/office/drawing/2014/main" id="{00857BD1-CACD-41DE-A8D2-DEAA4E5ABF09}"/>
              </a:ext>
            </a:extLst>
          </p:cNvPr>
          <p:cNvSpPr>
            <a:spLocks noGrp="1"/>
          </p:cNvSpPr>
          <p:nvPr>
            <p:ph type="sldNum" sz="quarter" idx="12"/>
          </p:nvPr>
        </p:nvSpPr>
        <p:spPr/>
        <p:txBody>
          <a:bodyPr/>
          <a:lstStyle/>
          <a:p>
            <a:fld id="{1CF35693-D327-4555-B945-9D81AC85929D}" type="slidenum">
              <a:rPr lang="es-PE" smtClean="0"/>
              <a:t>‹Nº›</a:t>
            </a:fld>
            <a:endParaRPr lang="es-PE"/>
          </a:p>
        </p:txBody>
      </p:sp>
    </p:spTree>
    <p:extLst>
      <p:ext uri="{BB962C8B-B14F-4D97-AF65-F5344CB8AC3E}">
        <p14:creationId xmlns:p14="http://schemas.microsoft.com/office/powerpoint/2010/main" val="4182096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093AC0-9EA7-49E6-B864-75A23108CCA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69E8434B-14E7-4D89-A100-076C61071F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577FB7B5-EE1E-4BF2-8BE3-9702C8B76456}"/>
              </a:ext>
            </a:extLst>
          </p:cNvPr>
          <p:cNvSpPr>
            <a:spLocks noGrp="1"/>
          </p:cNvSpPr>
          <p:nvPr>
            <p:ph type="dt" sz="half" idx="10"/>
          </p:nvPr>
        </p:nvSpPr>
        <p:spPr/>
        <p:txBody>
          <a:bodyPr/>
          <a:lstStyle/>
          <a:p>
            <a:fld id="{3066A5A5-CFBA-4064-9A79-02160BCD9388}" type="datetime1">
              <a:rPr lang="es-PE" smtClean="0"/>
              <a:t>10/02/2025</a:t>
            </a:fld>
            <a:endParaRPr lang="es-PE"/>
          </a:p>
        </p:txBody>
      </p:sp>
      <p:sp>
        <p:nvSpPr>
          <p:cNvPr id="5" name="Marcador de pie de página 4">
            <a:extLst>
              <a:ext uri="{FF2B5EF4-FFF2-40B4-BE49-F238E27FC236}">
                <a16:creationId xmlns:a16="http://schemas.microsoft.com/office/drawing/2014/main" id="{1D68FEAC-C235-4EB1-A550-59BB5F7FE6E5}"/>
              </a:ext>
            </a:extLst>
          </p:cNvPr>
          <p:cNvSpPr>
            <a:spLocks noGrp="1"/>
          </p:cNvSpPr>
          <p:nvPr>
            <p:ph type="ftr" sz="quarter" idx="11"/>
          </p:nvPr>
        </p:nvSpPr>
        <p:spPr>
          <a:xfrm>
            <a:off x="4038600" y="6356350"/>
            <a:ext cx="4114800" cy="365125"/>
          </a:xfrm>
          <a:prstGeom prst="rect">
            <a:avLst/>
          </a:prstGeom>
        </p:spPr>
        <p:txBody>
          <a:bodyPr/>
          <a:lstStyle/>
          <a:p>
            <a:r>
              <a:rPr lang="es-MX"/>
              <a:t>Autor José María Pacori Cari</a:t>
            </a:r>
            <a:endParaRPr lang="es-PE"/>
          </a:p>
        </p:txBody>
      </p:sp>
      <p:sp>
        <p:nvSpPr>
          <p:cNvPr id="6" name="Marcador de número de diapositiva 5">
            <a:extLst>
              <a:ext uri="{FF2B5EF4-FFF2-40B4-BE49-F238E27FC236}">
                <a16:creationId xmlns:a16="http://schemas.microsoft.com/office/drawing/2014/main" id="{CE7FB793-8B6B-401F-AE97-0881C8F35357}"/>
              </a:ext>
            </a:extLst>
          </p:cNvPr>
          <p:cNvSpPr>
            <a:spLocks noGrp="1"/>
          </p:cNvSpPr>
          <p:nvPr>
            <p:ph type="sldNum" sz="quarter" idx="12"/>
          </p:nvPr>
        </p:nvSpPr>
        <p:spPr/>
        <p:txBody>
          <a:bodyPr/>
          <a:lstStyle/>
          <a:p>
            <a:fld id="{1CF35693-D327-4555-B945-9D81AC85929D}" type="slidenum">
              <a:rPr lang="es-PE" smtClean="0"/>
              <a:t>‹Nº›</a:t>
            </a:fld>
            <a:endParaRPr lang="es-PE"/>
          </a:p>
        </p:txBody>
      </p:sp>
    </p:spTree>
    <p:extLst>
      <p:ext uri="{BB962C8B-B14F-4D97-AF65-F5344CB8AC3E}">
        <p14:creationId xmlns:p14="http://schemas.microsoft.com/office/powerpoint/2010/main" val="3348155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44E691-8BA6-4845-882D-8D6F08320D20}"/>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708F27CE-C440-4EBD-869C-E5DE1F0C9C0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D17CDAEE-E786-40E8-978E-CDB20162F82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12B75159-6F40-4AFF-86A9-66BF86C39430}"/>
              </a:ext>
            </a:extLst>
          </p:cNvPr>
          <p:cNvSpPr>
            <a:spLocks noGrp="1"/>
          </p:cNvSpPr>
          <p:nvPr>
            <p:ph type="dt" sz="half" idx="10"/>
          </p:nvPr>
        </p:nvSpPr>
        <p:spPr/>
        <p:txBody>
          <a:bodyPr/>
          <a:lstStyle/>
          <a:p>
            <a:fld id="{7E3790CE-DE4D-4537-95C7-73CDAFE69486}" type="datetime1">
              <a:rPr lang="es-PE" smtClean="0"/>
              <a:t>10/02/2025</a:t>
            </a:fld>
            <a:endParaRPr lang="es-PE"/>
          </a:p>
        </p:txBody>
      </p:sp>
      <p:sp>
        <p:nvSpPr>
          <p:cNvPr id="6" name="Marcador de pie de página 5">
            <a:extLst>
              <a:ext uri="{FF2B5EF4-FFF2-40B4-BE49-F238E27FC236}">
                <a16:creationId xmlns:a16="http://schemas.microsoft.com/office/drawing/2014/main" id="{2C59A0E1-C244-4245-B35D-BB2021059F9C}"/>
              </a:ext>
            </a:extLst>
          </p:cNvPr>
          <p:cNvSpPr>
            <a:spLocks noGrp="1"/>
          </p:cNvSpPr>
          <p:nvPr>
            <p:ph type="ftr" sz="quarter" idx="11"/>
          </p:nvPr>
        </p:nvSpPr>
        <p:spPr>
          <a:xfrm>
            <a:off x="4038600" y="6356350"/>
            <a:ext cx="4114800" cy="365125"/>
          </a:xfrm>
          <a:prstGeom prst="rect">
            <a:avLst/>
          </a:prstGeom>
        </p:spPr>
        <p:txBody>
          <a:bodyPr/>
          <a:lstStyle/>
          <a:p>
            <a:r>
              <a:rPr lang="es-MX"/>
              <a:t>Autor José María Pacori Cari</a:t>
            </a:r>
            <a:endParaRPr lang="es-PE"/>
          </a:p>
        </p:txBody>
      </p:sp>
      <p:sp>
        <p:nvSpPr>
          <p:cNvPr id="7" name="Marcador de número de diapositiva 6">
            <a:extLst>
              <a:ext uri="{FF2B5EF4-FFF2-40B4-BE49-F238E27FC236}">
                <a16:creationId xmlns:a16="http://schemas.microsoft.com/office/drawing/2014/main" id="{330403AD-DD3B-454F-BCBA-521BE8EEFAE3}"/>
              </a:ext>
            </a:extLst>
          </p:cNvPr>
          <p:cNvSpPr>
            <a:spLocks noGrp="1"/>
          </p:cNvSpPr>
          <p:nvPr>
            <p:ph type="sldNum" sz="quarter" idx="12"/>
          </p:nvPr>
        </p:nvSpPr>
        <p:spPr/>
        <p:txBody>
          <a:bodyPr/>
          <a:lstStyle/>
          <a:p>
            <a:fld id="{1CF35693-D327-4555-B945-9D81AC85929D}" type="slidenum">
              <a:rPr lang="es-PE" smtClean="0"/>
              <a:t>‹Nº›</a:t>
            </a:fld>
            <a:endParaRPr lang="es-PE"/>
          </a:p>
        </p:txBody>
      </p:sp>
    </p:spTree>
    <p:extLst>
      <p:ext uri="{BB962C8B-B14F-4D97-AF65-F5344CB8AC3E}">
        <p14:creationId xmlns:p14="http://schemas.microsoft.com/office/powerpoint/2010/main" val="1608619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D68EA-1936-45A8-95A9-02F40BD5239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CFC6CFE2-829D-40D8-9854-081A9304AD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83769729-8527-4F2D-ABC6-E7BEE0D9B02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2D3E3C4C-8D8D-4B75-90C8-6DF49592BD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6C070B95-1385-4686-A377-5265848E9B9B}"/>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D5B820E6-7229-4DBF-A5E4-9A2FCC99E579}"/>
              </a:ext>
            </a:extLst>
          </p:cNvPr>
          <p:cNvSpPr>
            <a:spLocks noGrp="1"/>
          </p:cNvSpPr>
          <p:nvPr>
            <p:ph type="dt" sz="half" idx="10"/>
          </p:nvPr>
        </p:nvSpPr>
        <p:spPr/>
        <p:txBody>
          <a:bodyPr/>
          <a:lstStyle/>
          <a:p>
            <a:fld id="{5707241F-2A74-4398-9136-BB862D7D8FED}" type="datetime1">
              <a:rPr lang="es-PE" smtClean="0"/>
              <a:t>10/02/2025</a:t>
            </a:fld>
            <a:endParaRPr lang="es-PE"/>
          </a:p>
        </p:txBody>
      </p:sp>
      <p:sp>
        <p:nvSpPr>
          <p:cNvPr id="8" name="Marcador de pie de página 7">
            <a:extLst>
              <a:ext uri="{FF2B5EF4-FFF2-40B4-BE49-F238E27FC236}">
                <a16:creationId xmlns:a16="http://schemas.microsoft.com/office/drawing/2014/main" id="{BA20E53E-D71A-401F-BF4E-78483097AD45}"/>
              </a:ext>
            </a:extLst>
          </p:cNvPr>
          <p:cNvSpPr>
            <a:spLocks noGrp="1"/>
          </p:cNvSpPr>
          <p:nvPr>
            <p:ph type="ftr" sz="quarter" idx="11"/>
          </p:nvPr>
        </p:nvSpPr>
        <p:spPr>
          <a:xfrm>
            <a:off x="4038600" y="6356350"/>
            <a:ext cx="4114800" cy="365125"/>
          </a:xfrm>
          <a:prstGeom prst="rect">
            <a:avLst/>
          </a:prstGeom>
        </p:spPr>
        <p:txBody>
          <a:bodyPr/>
          <a:lstStyle/>
          <a:p>
            <a:r>
              <a:rPr lang="es-MX"/>
              <a:t>Autor José María Pacori Cari</a:t>
            </a:r>
            <a:endParaRPr lang="es-PE"/>
          </a:p>
        </p:txBody>
      </p:sp>
      <p:sp>
        <p:nvSpPr>
          <p:cNvPr id="9" name="Marcador de número de diapositiva 8">
            <a:extLst>
              <a:ext uri="{FF2B5EF4-FFF2-40B4-BE49-F238E27FC236}">
                <a16:creationId xmlns:a16="http://schemas.microsoft.com/office/drawing/2014/main" id="{96F84F0C-0C73-4E96-A12A-ACD27BAD027F}"/>
              </a:ext>
            </a:extLst>
          </p:cNvPr>
          <p:cNvSpPr>
            <a:spLocks noGrp="1"/>
          </p:cNvSpPr>
          <p:nvPr>
            <p:ph type="sldNum" sz="quarter" idx="12"/>
          </p:nvPr>
        </p:nvSpPr>
        <p:spPr/>
        <p:txBody>
          <a:bodyPr/>
          <a:lstStyle/>
          <a:p>
            <a:fld id="{1CF35693-D327-4555-B945-9D81AC85929D}" type="slidenum">
              <a:rPr lang="es-PE" smtClean="0"/>
              <a:t>‹Nº›</a:t>
            </a:fld>
            <a:endParaRPr lang="es-PE"/>
          </a:p>
        </p:txBody>
      </p:sp>
    </p:spTree>
    <p:extLst>
      <p:ext uri="{BB962C8B-B14F-4D97-AF65-F5344CB8AC3E}">
        <p14:creationId xmlns:p14="http://schemas.microsoft.com/office/powerpoint/2010/main" val="3395202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47E869-2197-4B9A-9FEB-202F678D6EEC}"/>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319C428F-13E1-494A-A92C-2CD31A78CFAE}"/>
              </a:ext>
            </a:extLst>
          </p:cNvPr>
          <p:cNvSpPr>
            <a:spLocks noGrp="1"/>
          </p:cNvSpPr>
          <p:nvPr>
            <p:ph type="dt" sz="half" idx="10"/>
          </p:nvPr>
        </p:nvSpPr>
        <p:spPr/>
        <p:txBody>
          <a:bodyPr/>
          <a:lstStyle/>
          <a:p>
            <a:fld id="{AFAD12A1-9169-419D-A4E0-39789BB50811}" type="datetime1">
              <a:rPr lang="es-PE" smtClean="0"/>
              <a:t>10/02/2025</a:t>
            </a:fld>
            <a:endParaRPr lang="es-PE"/>
          </a:p>
        </p:txBody>
      </p:sp>
      <p:sp>
        <p:nvSpPr>
          <p:cNvPr id="4" name="Marcador de pie de página 3">
            <a:extLst>
              <a:ext uri="{FF2B5EF4-FFF2-40B4-BE49-F238E27FC236}">
                <a16:creationId xmlns:a16="http://schemas.microsoft.com/office/drawing/2014/main" id="{9EFC6DDE-09D2-467A-A8F5-49C5D9987C24}"/>
              </a:ext>
            </a:extLst>
          </p:cNvPr>
          <p:cNvSpPr>
            <a:spLocks noGrp="1"/>
          </p:cNvSpPr>
          <p:nvPr>
            <p:ph type="ftr" sz="quarter" idx="11"/>
          </p:nvPr>
        </p:nvSpPr>
        <p:spPr>
          <a:xfrm>
            <a:off x="4038600" y="6356350"/>
            <a:ext cx="4114800" cy="365125"/>
          </a:xfrm>
          <a:prstGeom prst="rect">
            <a:avLst/>
          </a:prstGeom>
        </p:spPr>
        <p:txBody>
          <a:bodyPr/>
          <a:lstStyle/>
          <a:p>
            <a:r>
              <a:rPr lang="es-MX"/>
              <a:t>Autor José María Pacori Cari</a:t>
            </a:r>
            <a:endParaRPr lang="es-PE"/>
          </a:p>
        </p:txBody>
      </p:sp>
      <p:sp>
        <p:nvSpPr>
          <p:cNvPr id="5" name="Marcador de número de diapositiva 4">
            <a:extLst>
              <a:ext uri="{FF2B5EF4-FFF2-40B4-BE49-F238E27FC236}">
                <a16:creationId xmlns:a16="http://schemas.microsoft.com/office/drawing/2014/main" id="{DA5469B9-535C-4802-B0B1-3DDE66194908}"/>
              </a:ext>
            </a:extLst>
          </p:cNvPr>
          <p:cNvSpPr>
            <a:spLocks noGrp="1"/>
          </p:cNvSpPr>
          <p:nvPr>
            <p:ph type="sldNum" sz="quarter" idx="12"/>
          </p:nvPr>
        </p:nvSpPr>
        <p:spPr/>
        <p:txBody>
          <a:bodyPr/>
          <a:lstStyle/>
          <a:p>
            <a:fld id="{1CF35693-D327-4555-B945-9D81AC85929D}" type="slidenum">
              <a:rPr lang="es-PE" smtClean="0"/>
              <a:t>‹Nº›</a:t>
            </a:fld>
            <a:endParaRPr lang="es-PE"/>
          </a:p>
        </p:txBody>
      </p:sp>
    </p:spTree>
    <p:extLst>
      <p:ext uri="{BB962C8B-B14F-4D97-AF65-F5344CB8AC3E}">
        <p14:creationId xmlns:p14="http://schemas.microsoft.com/office/powerpoint/2010/main" val="1723994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10D7944-29C6-4342-AFDB-13ED2598DDAD}"/>
              </a:ext>
            </a:extLst>
          </p:cNvPr>
          <p:cNvSpPr>
            <a:spLocks noGrp="1"/>
          </p:cNvSpPr>
          <p:nvPr>
            <p:ph type="dt" sz="half" idx="10"/>
          </p:nvPr>
        </p:nvSpPr>
        <p:spPr/>
        <p:txBody>
          <a:bodyPr/>
          <a:lstStyle/>
          <a:p>
            <a:fld id="{1A9EE393-C5A3-40E5-AC6F-4D311B271B86}" type="datetime1">
              <a:rPr lang="es-PE" smtClean="0"/>
              <a:t>10/02/2025</a:t>
            </a:fld>
            <a:endParaRPr lang="es-PE"/>
          </a:p>
        </p:txBody>
      </p:sp>
      <p:sp>
        <p:nvSpPr>
          <p:cNvPr id="3" name="Marcador de pie de página 2">
            <a:extLst>
              <a:ext uri="{FF2B5EF4-FFF2-40B4-BE49-F238E27FC236}">
                <a16:creationId xmlns:a16="http://schemas.microsoft.com/office/drawing/2014/main" id="{5628E175-A3F6-4842-A64F-E6D47DECE289}"/>
              </a:ext>
            </a:extLst>
          </p:cNvPr>
          <p:cNvSpPr>
            <a:spLocks noGrp="1"/>
          </p:cNvSpPr>
          <p:nvPr>
            <p:ph type="ftr" sz="quarter" idx="11"/>
          </p:nvPr>
        </p:nvSpPr>
        <p:spPr>
          <a:xfrm>
            <a:off x="4038600" y="6356350"/>
            <a:ext cx="4114800" cy="365125"/>
          </a:xfrm>
          <a:prstGeom prst="rect">
            <a:avLst/>
          </a:prstGeom>
        </p:spPr>
        <p:txBody>
          <a:bodyPr/>
          <a:lstStyle/>
          <a:p>
            <a:r>
              <a:rPr lang="es-MX"/>
              <a:t>Autor José María Pacori Cari</a:t>
            </a:r>
            <a:endParaRPr lang="es-PE"/>
          </a:p>
        </p:txBody>
      </p:sp>
      <p:sp>
        <p:nvSpPr>
          <p:cNvPr id="4" name="Marcador de número de diapositiva 3">
            <a:extLst>
              <a:ext uri="{FF2B5EF4-FFF2-40B4-BE49-F238E27FC236}">
                <a16:creationId xmlns:a16="http://schemas.microsoft.com/office/drawing/2014/main" id="{3969F9E8-9E67-4360-A137-8F6238085DD6}"/>
              </a:ext>
            </a:extLst>
          </p:cNvPr>
          <p:cNvSpPr>
            <a:spLocks noGrp="1"/>
          </p:cNvSpPr>
          <p:nvPr>
            <p:ph type="sldNum" sz="quarter" idx="12"/>
          </p:nvPr>
        </p:nvSpPr>
        <p:spPr/>
        <p:txBody>
          <a:bodyPr/>
          <a:lstStyle/>
          <a:p>
            <a:fld id="{1CF35693-D327-4555-B945-9D81AC85929D}" type="slidenum">
              <a:rPr lang="es-PE" smtClean="0"/>
              <a:t>‹Nº›</a:t>
            </a:fld>
            <a:endParaRPr lang="es-PE"/>
          </a:p>
        </p:txBody>
      </p:sp>
    </p:spTree>
    <p:extLst>
      <p:ext uri="{BB962C8B-B14F-4D97-AF65-F5344CB8AC3E}">
        <p14:creationId xmlns:p14="http://schemas.microsoft.com/office/powerpoint/2010/main" val="2305373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268A4B-010C-48E2-831E-A17822AFDC3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F9760E24-8F2A-4D0B-8202-6CC9152C35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5CE3A8F0-FB16-46A8-8AB8-2582F5004D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0EBFF12-0967-4AF1-9655-03254A78733D}"/>
              </a:ext>
            </a:extLst>
          </p:cNvPr>
          <p:cNvSpPr>
            <a:spLocks noGrp="1"/>
          </p:cNvSpPr>
          <p:nvPr>
            <p:ph type="dt" sz="half" idx="10"/>
          </p:nvPr>
        </p:nvSpPr>
        <p:spPr/>
        <p:txBody>
          <a:bodyPr/>
          <a:lstStyle/>
          <a:p>
            <a:fld id="{E1EC0D85-BE25-433F-BFE7-C3F1CE53508F}" type="datetime1">
              <a:rPr lang="es-PE" smtClean="0"/>
              <a:t>10/02/2025</a:t>
            </a:fld>
            <a:endParaRPr lang="es-PE"/>
          </a:p>
        </p:txBody>
      </p:sp>
      <p:sp>
        <p:nvSpPr>
          <p:cNvPr id="6" name="Marcador de pie de página 5">
            <a:extLst>
              <a:ext uri="{FF2B5EF4-FFF2-40B4-BE49-F238E27FC236}">
                <a16:creationId xmlns:a16="http://schemas.microsoft.com/office/drawing/2014/main" id="{BDEE7F62-A073-4420-B4A3-04DE2DF899C0}"/>
              </a:ext>
            </a:extLst>
          </p:cNvPr>
          <p:cNvSpPr>
            <a:spLocks noGrp="1"/>
          </p:cNvSpPr>
          <p:nvPr>
            <p:ph type="ftr" sz="quarter" idx="11"/>
          </p:nvPr>
        </p:nvSpPr>
        <p:spPr>
          <a:xfrm>
            <a:off x="4038600" y="6356350"/>
            <a:ext cx="4114800" cy="365125"/>
          </a:xfrm>
          <a:prstGeom prst="rect">
            <a:avLst/>
          </a:prstGeom>
        </p:spPr>
        <p:txBody>
          <a:bodyPr/>
          <a:lstStyle/>
          <a:p>
            <a:r>
              <a:rPr lang="es-MX"/>
              <a:t>Autor José María Pacori Cari</a:t>
            </a:r>
            <a:endParaRPr lang="es-PE"/>
          </a:p>
        </p:txBody>
      </p:sp>
      <p:sp>
        <p:nvSpPr>
          <p:cNvPr id="7" name="Marcador de número de diapositiva 6">
            <a:extLst>
              <a:ext uri="{FF2B5EF4-FFF2-40B4-BE49-F238E27FC236}">
                <a16:creationId xmlns:a16="http://schemas.microsoft.com/office/drawing/2014/main" id="{56EB40D0-718C-4770-8D1C-00097A23AC97}"/>
              </a:ext>
            </a:extLst>
          </p:cNvPr>
          <p:cNvSpPr>
            <a:spLocks noGrp="1"/>
          </p:cNvSpPr>
          <p:nvPr>
            <p:ph type="sldNum" sz="quarter" idx="12"/>
          </p:nvPr>
        </p:nvSpPr>
        <p:spPr/>
        <p:txBody>
          <a:bodyPr/>
          <a:lstStyle/>
          <a:p>
            <a:fld id="{1CF35693-D327-4555-B945-9D81AC85929D}" type="slidenum">
              <a:rPr lang="es-PE" smtClean="0"/>
              <a:t>‹Nº›</a:t>
            </a:fld>
            <a:endParaRPr lang="es-PE"/>
          </a:p>
        </p:txBody>
      </p:sp>
    </p:spTree>
    <p:extLst>
      <p:ext uri="{BB962C8B-B14F-4D97-AF65-F5344CB8AC3E}">
        <p14:creationId xmlns:p14="http://schemas.microsoft.com/office/powerpoint/2010/main" val="3020604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237781-AB78-4A6F-9DE3-1D44F4E3261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1EC79B20-B220-47AD-A53F-131CBCD36F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a:extLst>
              <a:ext uri="{FF2B5EF4-FFF2-40B4-BE49-F238E27FC236}">
                <a16:creationId xmlns:a16="http://schemas.microsoft.com/office/drawing/2014/main" id="{F7017725-0377-45FE-995B-E0EBF031D7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CD3815E-2E02-4D68-9612-E2E73DF9269D}"/>
              </a:ext>
            </a:extLst>
          </p:cNvPr>
          <p:cNvSpPr>
            <a:spLocks noGrp="1"/>
          </p:cNvSpPr>
          <p:nvPr>
            <p:ph type="dt" sz="half" idx="10"/>
          </p:nvPr>
        </p:nvSpPr>
        <p:spPr/>
        <p:txBody>
          <a:bodyPr/>
          <a:lstStyle/>
          <a:p>
            <a:fld id="{67F41D36-74EB-406C-A5B5-1328075AB63F}" type="datetime1">
              <a:rPr lang="es-PE" smtClean="0"/>
              <a:t>10/02/2025</a:t>
            </a:fld>
            <a:endParaRPr lang="es-PE"/>
          </a:p>
        </p:txBody>
      </p:sp>
      <p:sp>
        <p:nvSpPr>
          <p:cNvPr id="6" name="Marcador de pie de página 5">
            <a:extLst>
              <a:ext uri="{FF2B5EF4-FFF2-40B4-BE49-F238E27FC236}">
                <a16:creationId xmlns:a16="http://schemas.microsoft.com/office/drawing/2014/main" id="{CC9763B1-F26B-4172-9EB8-21D36AAD1369}"/>
              </a:ext>
            </a:extLst>
          </p:cNvPr>
          <p:cNvSpPr>
            <a:spLocks noGrp="1"/>
          </p:cNvSpPr>
          <p:nvPr>
            <p:ph type="ftr" sz="quarter" idx="11"/>
          </p:nvPr>
        </p:nvSpPr>
        <p:spPr>
          <a:xfrm>
            <a:off x="4038600" y="6356350"/>
            <a:ext cx="4114800" cy="365125"/>
          </a:xfrm>
          <a:prstGeom prst="rect">
            <a:avLst/>
          </a:prstGeom>
        </p:spPr>
        <p:txBody>
          <a:bodyPr/>
          <a:lstStyle/>
          <a:p>
            <a:r>
              <a:rPr lang="es-MX"/>
              <a:t>Autor José María Pacori Cari</a:t>
            </a:r>
            <a:endParaRPr lang="es-PE"/>
          </a:p>
        </p:txBody>
      </p:sp>
      <p:sp>
        <p:nvSpPr>
          <p:cNvPr id="7" name="Marcador de número de diapositiva 6">
            <a:extLst>
              <a:ext uri="{FF2B5EF4-FFF2-40B4-BE49-F238E27FC236}">
                <a16:creationId xmlns:a16="http://schemas.microsoft.com/office/drawing/2014/main" id="{FBA1DCDF-DC0A-471E-A693-4025F12A7233}"/>
              </a:ext>
            </a:extLst>
          </p:cNvPr>
          <p:cNvSpPr>
            <a:spLocks noGrp="1"/>
          </p:cNvSpPr>
          <p:nvPr>
            <p:ph type="sldNum" sz="quarter" idx="12"/>
          </p:nvPr>
        </p:nvSpPr>
        <p:spPr/>
        <p:txBody>
          <a:bodyPr/>
          <a:lstStyle/>
          <a:p>
            <a:fld id="{1CF35693-D327-4555-B945-9D81AC85929D}" type="slidenum">
              <a:rPr lang="es-PE" smtClean="0"/>
              <a:t>‹Nº›</a:t>
            </a:fld>
            <a:endParaRPr lang="es-PE"/>
          </a:p>
        </p:txBody>
      </p:sp>
    </p:spTree>
    <p:extLst>
      <p:ext uri="{BB962C8B-B14F-4D97-AF65-F5344CB8AC3E}">
        <p14:creationId xmlns:p14="http://schemas.microsoft.com/office/powerpoint/2010/main" val="3464399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lum/>
          </a:blip>
          <a:srcRect/>
          <a:tile tx="0" ty="0" sx="10000" sy="10000" flip="none" algn="tl"/>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2D5BFD5-051D-4508-996C-99EF01B9D9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D5E4D8BF-076D-44AA-9EC5-5C756D6187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PE" dirty="0"/>
          </a:p>
        </p:txBody>
      </p:sp>
      <p:sp>
        <p:nvSpPr>
          <p:cNvPr id="4" name="Marcador de fecha 3">
            <a:extLst>
              <a:ext uri="{FF2B5EF4-FFF2-40B4-BE49-F238E27FC236}">
                <a16:creationId xmlns:a16="http://schemas.microsoft.com/office/drawing/2014/main" id="{2E874448-7990-469A-8113-0D99A23822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F180B7-94F9-4818-BCF1-5E5DB39AC71B}" type="datetime1">
              <a:rPr lang="es-PE" smtClean="0"/>
              <a:t>10/02/2025</a:t>
            </a:fld>
            <a:endParaRPr lang="es-PE"/>
          </a:p>
        </p:txBody>
      </p:sp>
      <p:sp>
        <p:nvSpPr>
          <p:cNvPr id="6" name="Marcador de número de diapositiva 5">
            <a:extLst>
              <a:ext uri="{FF2B5EF4-FFF2-40B4-BE49-F238E27FC236}">
                <a16:creationId xmlns:a16="http://schemas.microsoft.com/office/drawing/2014/main" id="{0031F54C-01F5-4CC3-A2CE-70DFCF6C97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F35693-D327-4555-B945-9D81AC85929D}" type="slidenum">
              <a:rPr lang="es-PE" smtClean="0"/>
              <a:t>‹Nº›</a:t>
            </a:fld>
            <a:endParaRPr lang="es-PE"/>
          </a:p>
        </p:txBody>
      </p:sp>
      <p:pic>
        <p:nvPicPr>
          <p:cNvPr id="8" name="Imagen 7">
            <a:extLst>
              <a:ext uri="{FF2B5EF4-FFF2-40B4-BE49-F238E27FC236}">
                <a16:creationId xmlns:a16="http://schemas.microsoft.com/office/drawing/2014/main" id="{FF94A302-E0AC-B470-EF01-131D7FE1A2BC}"/>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1"/>
            <a:ext cx="2933700" cy="585822"/>
          </a:xfrm>
          <a:prstGeom prst="rect">
            <a:avLst/>
          </a:prstGeom>
        </p:spPr>
      </p:pic>
      <p:sp>
        <p:nvSpPr>
          <p:cNvPr id="9" name="Rectángulo 8">
            <a:extLst>
              <a:ext uri="{FF2B5EF4-FFF2-40B4-BE49-F238E27FC236}">
                <a16:creationId xmlns:a16="http://schemas.microsoft.com/office/drawing/2014/main" id="{02F1F792-6B56-8F99-61B2-02CE3CBF9BF0}"/>
              </a:ext>
            </a:extLst>
          </p:cNvPr>
          <p:cNvSpPr/>
          <p:nvPr userDrawn="1"/>
        </p:nvSpPr>
        <p:spPr>
          <a:xfrm>
            <a:off x="4612581" y="6292820"/>
            <a:ext cx="3119252" cy="400110"/>
          </a:xfrm>
          <a:prstGeom prst="rect">
            <a:avLst/>
          </a:prstGeom>
          <a:noFill/>
        </p:spPr>
        <p:txBody>
          <a:bodyPr wrap="none" lIns="91440" tIns="45720" rIns="91440" bIns="45720">
            <a:spAutoFit/>
          </a:bodyPr>
          <a:lstStyle/>
          <a:p>
            <a:pPr algn="ctr"/>
            <a:r>
              <a:rPr lang="es-MX" sz="2000" b="0" cap="none" spc="0" dirty="0">
                <a:ln w="0"/>
                <a:solidFill>
                  <a:schemeClr val="tx1"/>
                </a:solidFill>
                <a:effectLst>
                  <a:outerShdw blurRad="38100" dist="19050" dir="2700000" algn="tl" rotWithShape="0">
                    <a:schemeClr val="dk1">
                      <a:alpha val="40000"/>
                    </a:schemeClr>
                  </a:outerShdw>
                </a:effectLst>
              </a:rPr>
              <a:t>Autor José María Pacori Cari</a:t>
            </a:r>
          </a:p>
        </p:txBody>
      </p:sp>
    </p:spTree>
    <p:extLst>
      <p:ext uri="{BB962C8B-B14F-4D97-AF65-F5344CB8AC3E}">
        <p14:creationId xmlns:p14="http://schemas.microsoft.com/office/powerpoint/2010/main" val="3621550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32.xml.rels><?xml version="1.0" encoding="UTF-8" standalone="yes"?>
<Relationships xmlns="http://schemas.openxmlformats.org/package/2006/relationships"><Relationship Id="rId2" Type="http://schemas.openxmlformats.org/officeDocument/2006/relationships/hyperlink" Target="mailto:corporacionhiramsl@gmail.com"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3E2192-B79E-4044-8234-8F16947EC5B9}"/>
              </a:ext>
            </a:extLst>
          </p:cNvPr>
          <p:cNvSpPr>
            <a:spLocks noGrp="1"/>
          </p:cNvSpPr>
          <p:nvPr>
            <p:ph type="ctrTitle"/>
          </p:nvPr>
        </p:nvSpPr>
        <p:spPr/>
        <p:txBody>
          <a:bodyPr>
            <a:normAutofit/>
          </a:bodyPr>
          <a:lstStyle/>
          <a:p>
            <a:r>
              <a:rPr lang="es-PE" sz="6500" b="1" dirty="0"/>
              <a:t>El Acto Administrativo</a:t>
            </a:r>
          </a:p>
        </p:txBody>
      </p:sp>
      <p:sp>
        <p:nvSpPr>
          <p:cNvPr id="3" name="Subtítulo 2">
            <a:extLst>
              <a:ext uri="{FF2B5EF4-FFF2-40B4-BE49-F238E27FC236}">
                <a16:creationId xmlns:a16="http://schemas.microsoft.com/office/drawing/2014/main" id="{0EC121DF-A097-4CD7-8DF7-8D0502B44449}"/>
              </a:ext>
            </a:extLst>
          </p:cNvPr>
          <p:cNvSpPr>
            <a:spLocks noGrp="1"/>
          </p:cNvSpPr>
          <p:nvPr>
            <p:ph type="subTitle" idx="1"/>
          </p:nvPr>
        </p:nvSpPr>
        <p:spPr/>
        <p:txBody>
          <a:bodyPr/>
          <a:lstStyle/>
          <a:p>
            <a:r>
              <a:rPr lang="es-PE" sz="3000" b="1" dirty="0"/>
              <a:t>José María Pacori Cari</a:t>
            </a:r>
          </a:p>
          <a:p>
            <a:r>
              <a:rPr lang="es-PE" dirty="0"/>
              <a:t>Maestro en Derecho por la Universidad Nacional de San Agustín – Miembro de la Asociación Argentina de Derecho Administrativo – Miembro Pleno del Instituto Vasco de Derecho Procesal</a:t>
            </a:r>
          </a:p>
        </p:txBody>
      </p:sp>
      <p:sp>
        <p:nvSpPr>
          <p:cNvPr id="4" name="Marcador de fecha 3">
            <a:extLst>
              <a:ext uri="{FF2B5EF4-FFF2-40B4-BE49-F238E27FC236}">
                <a16:creationId xmlns:a16="http://schemas.microsoft.com/office/drawing/2014/main" id="{1ED0255A-4EA9-4699-92DB-8F4C0E488F68}"/>
              </a:ext>
            </a:extLst>
          </p:cNvPr>
          <p:cNvSpPr>
            <a:spLocks noGrp="1"/>
          </p:cNvSpPr>
          <p:nvPr>
            <p:ph type="dt" sz="half" idx="10"/>
          </p:nvPr>
        </p:nvSpPr>
        <p:spPr/>
        <p:txBody>
          <a:bodyPr/>
          <a:lstStyle/>
          <a:p>
            <a:fld id="{0E06EED0-EA0E-43C6-BB71-D1CA90FD6C32}" type="datetime1">
              <a:rPr lang="es-PE" smtClean="0"/>
              <a:t>10/02/2025</a:t>
            </a:fld>
            <a:endParaRPr lang="es-PE"/>
          </a:p>
        </p:txBody>
      </p:sp>
      <p:sp>
        <p:nvSpPr>
          <p:cNvPr id="6" name="Marcador de número de diapositiva 5">
            <a:extLst>
              <a:ext uri="{FF2B5EF4-FFF2-40B4-BE49-F238E27FC236}">
                <a16:creationId xmlns:a16="http://schemas.microsoft.com/office/drawing/2014/main" id="{BA162E42-4255-4861-8C21-F57B2A0F371D}"/>
              </a:ext>
            </a:extLst>
          </p:cNvPr>
          <p:cNvSpPr>
            <a:spLocks noGrp="1"/>
          </p:cNvSpPr>
          <p:nvPr>
            <p:ph type="sldNum" sz="quarter" idx="12"/>
          </p:nvPr>
        </p:nvSpPr>
        <p:spPr/>
        <p:txBody>
          <a:bodyPr/>
          <a:lstStyle/>
          <a:p>
            <a:fld id="{1CF35693-D327-4555-B945-9D81AC85929D}" type="slidenum">
              <a:rPr lang="es-PE" smtClean="0"/>
              <a:t>1</a:t>
            </a:fld>
            <a:endParaRPr lang="es-PE"/>
          </a:p>
        </p:txBody>
      </p:sp>
    </p:spTree>
    <p:extLst>
      <p:ext uri="{BB962C8B-B14F-4D97-AF65-F5344CB8AC3E}">
        <p14:creationId xmlns:p14="http://schemas.microsoft.com/office/powerpoint/2010/main" val="1781814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35BD10-74E5-406D-85E1-AD17C7CAB5E2}"/>
              </a:ext>
            </a:extLst>
          </p:cNvPr>
          <p:cNvSpPr>
            <a:spLocks noGrp="1"/>
          </p:cNvSpPr>
          <p:nvPr>
            <p:ph type="title"/>
          </p:nvPr>
        </p:nvSpPr>
        <p:spPr/>
        <p:txBody>
          <a:bodyPr/>
          <a:lstStyle/>
          <a:p>
            <a:pPr algn="ctr"/>
            <a:r>
              <a:rPr lang="es-PE" dirty="0"/>
              <a:t>Causales de nulidad</a:t>
            </a:r>
          </a:p>
        </p:txBody>
      </p:sp>
      <p:graphicFrame>
        <p:nvGraphicFramePr>
          <p:cNvPr id="4" name="Marcador de contenido 3">
            <a:extLst>
              <a:ext uri="{FF2B5EF4-FFF2-40B4-BE49-F238E27FC236}">
                <a16:creationId xmlns:a16="http://schemas.microsoft.com/office/drawing/2014/main" id="{4DCD2E9B-DC8A-458B-85F6-10AC2C409766}"/>
              </a:ext>
            </a:extLst>
          </p:cNvPr>
          <p:cNvGraphicFramePr>
            <a:graphicFrameLocks noGrp="1"/>
          </p:cNvGraphicFramePr>
          <p:nvPr>
            <p:ph idx="1"/>
            <p:extLst>
              <p:ext uri="{D42A27DB-BD31-4B8C-83A1-F6EECF244321}">
                <p14:modId xmlns:p14="http://schemas.microsoft.com/office/powerpoint/2010/main" val="271931003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64EB7931-BC3F-4E18-BFCC-50BC22A26EA9}"/>
              </a:ext>
            </a:extLst>
          </p:cNvPr>
          <p:cNvSpPr>
            <a:spLocks noGrp="1"/>
          </p:cNvSpPr>
          <p:nvPr>
            <p:ph type="dt" sz="half" idx="10"/>
          </p:nvPr>
        </p:nvSpPr>
        <p:spPr/>
        <p:txBody>
          <a:bodyPr/>
          <a:lstStyle/>
          <a:p>
            <a:fld id="{70000E12-81DC-42EE-A00D-94C5327F217B}" type="datetime1">
              <a:rPr lang="es-PE" smtClean="0"/>
              <a:t>10/02/2025</a:t>
            </a:fld>
            <a:endParaRPr lang="es-PE"/>
          </a:p>
        </p:txBody>
      </p:sp>
      <p:sp>
        <p:nvSpPr>
          <p:cNvPr id="7" name="Marcador de número de diapositiva 6">
            <a:extLst>
              <a:ext uri="{FF2B5EF4-FFF2-40B4-BE49-F238E27FC236}">
                <a16:creationId xmlns:a16="http://schemas.microsoft.com/office/drawing/2014/main" id="{97AEC341-285E-4CCC-AA4B-EB8EF1E2F678}"/>
              </a:ext>
            </a:extLst>
          </p:cNvPr>
          <p:cNvSpPr>
            <a:spLocks noGrp="1"/>
          </p:cNvSpPr>
          <p:nvPr>
            <p:ph type="sldNum" sz="quarter" idx="12"/>
          </p:nvPr>
        </p:nvSpPr>
        <p:spPr/>
        <p:txBody>
          <a:bodyPr/>
          <a:lstStyle/>
          <a:p>
            <a:fld id="{598BACA5-9329-408B-937F-195CE88DBC5E}" type="slidenum">
              <a:rPr lang="es-PE" smtClean="0"/>
              <a:t>10</a:t>
            </a:fld>
            <a:endParaRPr lang="es-PE"/>
          </a:p>
        </p:txBody>
      </p:sp>
    </p:spTree>
    <p:extLst>
      <p:ext uri="{BB962C8B-B14F-4D97-AF65-F5344CB8AC3E}">
        <p14:creationId xmlns:p14="http://schemas.microsoft.com/office/powerpoint/2010/main" val="2669438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A953BE-4461-4A0E-996C-3B39E39B3EA4}"/>
              </a:ext>
            </a:extLst>
          </p:cNvPr>
          <p:cNvSpPr>
            <a:spLocks noGrp="1"/>
          </p:cNvSpPr>
          <p:nvPr>
            <p:ph type="title"/>
          </p:nvPr>
        </p:nvSpPr>
        <p:spPr/>
        <p:txBody>
          <a:bodyPr/>
          <a:lstStyle/>
          <a:p>
            <a:pPr algn="ctr"/>
            <a:r>
              <a:rPr lang="es-PE" dirty="0"/>
              <a:t>Principio de legalidad</a:t>
            </a:r>
          </a:p>
        </p:txBody>
      </p:sp>
      <p:graphicFrame>
        <p:nvGraphicFramePr>
          <p:cNvPr id="4" name="Marcador de contenido 3">
            <a:extLst>
              <a:ext uri="{FF2B5EF4-FFF2-40B4-BE49-F238E27FC236}">
                <a16:creationId xmlns:a16="http://schemas.microsoft.com/office/drawing/2014/main" id="{C2F3BB63-3009-4D80-B5B2-C931B8843DB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377BF843-81E4-4311-B589-5FAC0E3D0FD3}"/>
              </a:ext>
            </a:extLst>
          </p:cNvPr>
          <p:cNvSpPr>
            <a:spLocks noGrp="1"/>
          </p:cNvSpPr>
          <p:nvPr>
            <p:ph type="dt" sz="half" idx="10"/>
          </p:nvPr>
        </p:nvSpPr>
        <p:spPr/>
        <p:txBody>
          <a:bodyPr/>
          <a:lstStyle/>
          <a:p>
            <a:fld id="{1A362D06-0F1A-4433-B35C-C19A7DD4A7AA}" type="datetime1">
              <a:rPr lang="es-PE" smtClean="0"/>
              <a:t>10/02/2025</a:t>
            </a:fld>
            <a:endParaRPr lang="es-PE"/>
          </a:p>
        </p:txBody>
      </p:sp>
      <p:sp>
        <p:nvSpPr>
          <p:cNvPr id="7" name="Marcador de número de diapositiva 6">
            <a:extLst>
              <a:ext uri="{FF2B5EF4-FFF2-40B4-BE49-F238E27FC236}">
                <a16:creationId xmlns:a16="http://schemas.microsoft.com/office/drawing/2014/main" id="{208395B7-5001-4FA2-9BAB-91E95BE37937}"/>
              </a:ext>
            </a:extLst>
          </p:cNvPr>
          <p:cNvSpPr>
            <a:spLocks noGrp="1"/>
          </p:cNvSpPr>
          <p:nvPr>
            <p:ph type="sldNum" sz="quarter" idx="12"/>
          </p:nvPr>
        </p:nvSpPr>
        <p:spPr/>
        <p:txBody>
          <a:bodyPr/>
          <a:lstStyle/>
          <a:p>
            <a:fld id="{598BACA5-9329-408B-937F-195CE88DBC5E}" type="slidenum">
              <a:rPr lang="es-PE" smtClean="0"/>
              <a:t>11</a:t>
            </a:fld>
            <a:endParaRPr lang="es-PE"/>
          </a:p>
        </p:txBody>
      </p:sp>
    </p:spTree>
    <p:extLst>
      <p:ext uri="{BB962C8B-B14F-4D97-AF65-F5344CB8AC3E}">
        <p14:creationId xmlns:p14="http://schemas.microsoft.com/office/powerpoint/2010/main" val="2948152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2994C7-33B9-4FE8-9850-B86EF3C689D5}"/>
              </a:ext>
            </a:extLst>
          </p:cNvPr>
          <p:cNvSpPr>
            <a:spLocks noGrp="1"/>
          </p:cNvSpPr>
          <p:nvPr>
            <p:ph type="title"/>
          </p:nvPr>
        </p:nvSpPr>
        <p:spPr/>
        <p:txBody>
          <a:bodyPr/>
          <a:lstStyle/>
          <a:p>
            <a:pPr algn="ctr"/>
            <a:r>
              <a:rPr lang="es-PE" dirty="0"/>
              <a:t>Falta de requisitos esenciales</a:t>
            </a:r>
          </a:p>
        </p:txBody>
      </p:sp>
      <p:graphicFrame>
        <p:nvGraphicFramePr>
          <p:cNvPr id="4" name="Marcador de contenido 3">
            <a:extLst>
              <a:ext uri="{FF2B5EF4-FFF2-40B4-BE49-F238E27FC236}">
                <a16:creationId xmlns:a16="http://schemas.microsoft.com/office/drawing/2014/main" id="{C0D76D1B-F8B8-4E17-8B3D-F99EA60C8FF3}"/>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5D509633-98F0-4FDA-B0F3-5314566C0CCA}"/>
              </a:ext>
            </a:extLst>
          </p:cNvPr>
          <p:cNvSpPr>
            <a:spLocks noGrp="1"/>
          </p:cNvSpPr>
          <p:nvPr>
            <p:ph type="dt" sz="half" idx="10"/>
          </p:nvPr>
        </p:nvSpPr>
        <p:spPr/>
        <p:txBody>
          <a:bodyPr/>
          <a:lstStyle/>
          <a:p>
            <a:fld id="{A630D4EC-A850-476D-851F-0131B98141C8}" type="datetime1">
              <a:rPr lang="es-PE" smtClean="0"/>
              <a:t>10/02/2025</a:t>
            </a:fld>
            <a:endParaRPr lang="es-PE"/>
          </a:p>
        </p:txBody>
      </p:sp>
      <p:sp>
        <p:nvSpPr>
          <p:cNvPr id="7" name="Marcador de número de diapositiva 6">
            <a:extLst>
              <a:ext uri="{FF2B5EF4-FFF2-40B4-BE49-F238E27FC236}">
                <a16:creationId xmlns:a16="http://schemas.microsoft.com/office/drawing/2014/main" id="{34835819-0FBE-47FA-B01A-B9EEFCB27275}"/>
              </a:ext>
            </a:extLst>
          </p:cNvPr>
          <p:cNvSpPr>
            <a:spLocks noGrp="1"/>
          </p:cNvSpPr>
          <p:nvPr>
            <p:ph type="sldNum" sz="quarter" idx="12"/>
          </p:nvPr>
        </p:nvSpPr>
        <p:spPr/>
        <p:txBody>
          <a:bodyPr/>
          <a:lstStyle/>
          <a:p>
            <a:fld id="{598BACA5-9329-408B-937F-195CE88DBC5E}" type="slidenum">
              <a:rPr lang="es-PE" smtClean="0"/>
              <a:t>12</a:t>
            </a:fld>
            <a:endParaRPr lang="es-PE"/>
          </a:p>
        </p:txBody>
      </p:sp>
    </p:spTree>
    <p:extLst>
      <p:ext uri="{BB962C8B-B14F-4D97-AF65-F5344CB8AC3E}">
        <p14:creationId xmlns:p14="http://schemas.microsoft.com/office/powerpoint/2010/main" val="1231020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E0C82A-571A-41E4-8C03-D8882C9E0A2B}"/>
              </a:ext>
            </a:extLst>
          </p:cNvPr>
          <p:cNvSpPr>
            <a:spLocks noGrp="1"/>
          </p:cNvSpPr>
          <p:nvPr>
            <p:ph type="title"/>
          </p:nvPr>
        </p:nvSpPr>
        <p:spPr/>
        <p:txBody>
          <a:bodyPr/>
          <a:lstStyle/>
          <a:p>
            <a:pPr algn="ctr"/>
            <a:r>
              <a:rPr lang="es-PE" dirty="0"/>
              <a:t>Instancia para declarar la nulidad</a:t>
            </a:r>
          </a:p>
        </p:txBody>
      </p:sp>
      <p:graphicFrame>
        <p:nvGraphicFramePr>
          <p:cNvPr id="4" name="Marcador de contenido 3">
            <a:extLst>
              <a:ext uri="{FF2B5EF4-FFF2-40B4-BE49-F238E27FC236}">
                <a16:creationId xmlns:a16="http://schemas.microsoft.com/office/drawing/2014/main" id="{0DFB2E63-AF50-4C76-8852-E2919A05EB7B}"/>
              </a:ext>
            </a:extLst>
          </p:cNvPr>
          <p:cNvGraphicFramePr>
            <a:graphicFrameLocks noGrp="1"/>
          </p:cNvGraphicFramePr>
          <p:nvPr>
            <p:ph idx="1"/>
            <p:extLst>
              <p:ext uri="{D42A27DB-BD31-4B8C-83A1-F6EECF244321}">
                <p14:modId xmlns:p14="http://schemas.microsoft.com/office/powerpoint/2010/main" val="191468745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A89CE0B7-7465-4B24-B992-348047CF8734}"/>
              </a:ext>
            </a:extLst>
          </p:cNvPr>
          <p:cNvSpPr>
            <a:spLocks noGrp="1"/>
          </p:cNvSpPr>
          <p:nvPr>
            <p:ph type="dt" sz="half" idx="10"/>
          </p:nvPr>
        </p:nvSpPr>
        <p:spPr/>
        <p:txBody>
          <a:bodyPr/>
          <a:lstStyle/>
          <a:p>
            <a:fld id="{DF0D960F-DA14-4C41-8DB0-1338436764E0}" type="datetime1">
              <a:rPr lang="es-PE" smtClean="0"/>
              <a:t>10/02/2025</a:t>
            </a:fld>
            <a:endParaRPr lang="es-PE"/>
          </a:p>
        </p:txBody>
      </p:sp>
      <p:sp>
        <p:nvSpPr>
          <p:cNvPr id="7" name="Marcador de número de diapositiva 6">
            <a:extLst>
              <a:ext uri="{FF2B5EF4-FFF2-40B4-BE49-F238E27FC236}">
                <a16:creationId xmlns:a16="http://schemas.microsoft.com/office/drawing/2014/main" id="{F01D7017-B469-4447-B8FC-81D856B68EFD}"/>
              </a:ext>
            </a:extLst>
          </p:cNvPr>
          <p:cNvSpPr>
            <a:spLocks noGrp="1"/>
          </p:cNvSpPr>
          <p:nvPr>
            <p:ph type="sldNum" sz="quarter" idx="12"/>
          </p:nvPr>
        </p:nvSpPr>
        <p:spPr/>
        <p:txBody>
          <a:bodyPr/>
          <a:lstStyle/>
          <a:p>
            <a:fld id="{598BACA5-9329-408B-937F-195CE88DBC5E}" type="slidenum">
              <a:rPr lang="es-PE" smtClean="0"/>
              <a:t>13</a:t>
            </a:fld>
            <a:endParaRPr lang="es-PE"/>
          </a:p>
        </p:txBody>
      </p:sp>
    </p:spTree>
    <p:extLst>
      <p:ext uri="{BB962C8B-B14F-4D97-AF65-F5344CB8AC3E}">
        <p14:creationId xmlns:p14="http://schemas.microsoft.com/office/powerpoint/2010/main" val="254870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C63015-3914-4D3B-B022-2CAB080A496F}"/>
              </a:ext>
            </a:extLst>
          </p:cNvPr>
          <p:cNvSpPr>
            <a:spLocks noGrp="1"/>
          </p:cNvSpPr>
          <p:nvPr>
            <p:ph type="title"/>
          </p:nvPr>
        </p:nvSpPr>
        <p:spPr/>
        <p:txBody>
          <a:bodyPr/>
          <a:lstStyle/>
          <a:p>
            <a:pPr algn="ctr"/>
            <a:r>
              <a:rPr lang="es-PE" dirty="0"/>
              <a:t>Efectos de la declaración de nulidad</a:t>
            </a:r>
          </a:p>
        </p:txBody>
      </p:sp>
      <p:graphicFrame>
        <p:nvGraphicFramePr>
          <p:cNvPr id="4" name="Marcador de contenido 3">
            <a:extLst>
              <a:ext uri="{FF2B5EF4-FFF2-40B4-BE49-F238E27FC236}">
                <a16:creationId xmlns:a16="http://schemas.microsoft.com/office/drawing/2014/main" id="{36D77DB3-FCA8-46A2-AE56-5C41572A8FB5}"/>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DD8C7663-959F-4BE1-BCCC-CA5D7607DC4F}"/>
              </a:ext>
            </a:extLst>
          </p:cNvPr>
          <p:cNvSpPr>
            <a:spLocks noGrp="1"/>
          </p:cNvSpPr>
          <p:nvPr>
            <p:ph type="dt" sz="half" idx="10"/>
          </p:nvPr>
        </p:nvSpPr>
        <p:spPr/>
        <p:txBody>
          <a:bodyPr/>
          <a:lstStyle/>
          <a:p>
            <a:fld id="{470FB64D-245B-4394-96DF-D8C18626EC66}" type="datetime1">
              <a:rPr lang="es-PE" smtClean="0"/>
              <a:t>10/02/2025</a:t>
            </a:fld>
            <a:endParaRPr lang="es-PE"/>
          </a:p>
        </p:txBody>
      </p:sp>
      <p:sp>
        <p:nvSpPr>
          <p:cNvPr id="7" name="Marcador de número de diapositiva 6">
            <a:extLst>
              <a:ext uri="{FF2B5EF4-FFF2-40B4-BE49-F238E27FC236}">
                <a16:creationId xmlns:a16="http://schemas.microsoft.com/office/drawing/2014/main" id="{FAA75D25-9FF2-4284-8BD9-E15385B9F00C}"/>
              </a:ext>
            </a:extLst>
          </p:cNvPr>
          <p:cNvSpPr>
            <a:spLocks noGrp="1"/>
          </p:cNvSpPr>
          <p:nvPr>
            <p:ph type="sldNum" sz="quarter" idx="12"/>
          </p:nvPr>
        </p:nvSpPr>
        <p:spPr/>
        <p:txBody>
          <a:bodyPr/>
          <a:lstStyle/>
          <a:p>
            <a:fld id="{598BACA5-9329-408B-937F-195CE88DBC5E}" type="slidenum">
              <a:rPr lang="es-PE" smtClean="0"/>
              <a:t>14</a:t>
            </a:fld>
            <a:endParaRPr lang="es-PE"/>
          </a:p>
        </p:txBody>
      </p:sp>
    </p:spTree>
    <p:extLst>
      <p:ext uri="{BB962C8B-B14F-4D97-AF65-F5344CB8AC3E}">
        <p14:creationId xmlns:p14="http://schemas.microsoft.com/office/powerpoint/2010/main" val="1108203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3E4AAF-426F-4EDF-B5A4-752CEC30A946}"/>
              </a:ext>
            </a:extLst>
          </p:cNvPr>
          <p:cNvSpPr>
            <a:spLocks noGrp="1"/>
          </p:cNvSpPr>
          <p:nvPr>
            <p:ph type="title"/>
          </p:nvPr>
        </p:nvSpPr>
        <p:spPr/>
        <p:txBody>
          <a:bodyPr/>
          <a:lstStyle/>
          <a:p>
            <a:pPr algn="ctr"/>
            <a:r>
              <a:rPr lang="es-PE" dirty="0"/>
              <a:t>Conservación del acto</a:t>
            </a:r>
          </a:p>
        </p:txBody>
      </p:sp>
      <p:graphicFrame>
        <p:nvGraphicFramePr>
          <p:cNvPr id="4" name="Marcador de contenido 3">
            <a:extLst>
              <a:ext uri="{FF2B5EF4-FFF2-40B4-BE49-F238E27FC236}">
                <a16:creationId xmlns:a16="http://schemas.microsoft.com/office/drawing/2014/main" id="{C536DB60-BFDA-44CE-BB36-159445EC6DE3}"/>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2F8C5427-07CE-4274-8EE4-5181DBAA4C29}"/>
              </a:ext>
            </a:extLst>
          </p:cNvPr>
          <p:cNvSpPr>
            <a:spLocks noGrp="1"/>
          </p:cNvSpPr>
          <p:nvPr>
            <p:ph type="dt" sz="half" idx="10"/>
          </p:nvPr>
        </p:nvSpPr>
        <p:spPr/>
        <p:txBody>
          <a:bodyPr/>
          <a:lstStyle/>
          <a:p>
            <a:fld id="{448772BE-52A1-4B50-A17E-61B193E66818}" type="datetime1">
              <a:rPr lang="es-PE" smtClean="0"/>
              <a:t>10/02/2025</a:t>
            </a:fld>
            <a:endParaRPr lang="es-PE"/>
          </a:p>
        </p:txBody>
      </p:sp>
      <p:sp>
        <p:nvSpPr>
          <p:cNvPr id="7" name="Marcador de número de diapositiva 6">
            <a:extLst>
              <a:ext uri="{FF2B5EF4-FFF2-40B4-BE49-F238E27FC236}">
                <a16:creationId xmlns:a16="http://schemas.microsoft.com/office/drawing/2014/main" id="{6723A712-1793-40BA-AADE-1B1A1FA1D3BD}"/>
              </a:ext>
            </a:extLst>
          </p:cNvPr>
          <p:cNvSpPr>
            <a:spLocks noGrp="1"/>
          </p:cNvSpPr>
          <p:nvPr>
            <p:ph type="sldNum" sz="quarter" idx="12"/>
          </p:nvPr>
        </p:nvSpPr>
        <p:spPr/>
        <p:txBody>
          <a:bodyPr/>
          <a:lstStyle/>
          <a:p>
            <a:fld id="{598BACA5-9329-408B-937F-195CE88DBC5E}" type="slidenum">
              <a:rPr lang="es-PE" smtClean="0"/>
              <a:t>15</a:t>
            </a:fld>
            <a:endParaRPr lang="es-PE"/>
          </a:p>
        </p:txBody>
      </p:sp>
    </p:spTree>
    <p:extLst>
      <p:ext uri="{BB962C8B-B14F-4D97-AF65-F5344CB8AC3E}">
        <p14:creationId xmlns:p14="http://schemas.microsoft.com/office/powerpoint/2010/main" val="1928309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3E4AAF-426F-4EDF-B5A4-752CEC30A946}"/>
              </a:ext>
            </a:extLst>
          </p:cNvPr>
          <p:cNvSpPr>
            <a:spLocks noGrp="1"/>
          </p:cNvSpPr>
          <p:nvPr>
            <p:ph type="title"/>
          </p:nvPr>
        </p:nvSpPr>
        <p:spPr/>
        <p:txBody>
          <a:bodyPr/>
          <a:lstStyle/>
          <a:p>
            <a:pPr algn="ctr"/>
            <a:r>
              <a:rPr lang="es-PE" dirty="0"/>
              <a:t>Supuestos de conservación del acto</a:t>
            </a:r>
          </a:p>
        </p:txBody>
      </p:sp>
      <p:graphicFrame>
        <p:nvGraphicFramePr>
          <p:cNvPr id="4" name="Marcador de contenido 3">
            <a:extLst>
              <a:ext uri="{FF2B5EF4-FFF2-40B4-BE49-F238E27FC236}">
                <a16:creationId xmlns:a16="http://schemas.microsoft.com/office/drawing/2014/main" id="{A9730E98-1F04-48E1-8ED2-425A9ABE8F89}"/>
              </a:ext>
            </a:extLst>
          </p:cNvPr>
          <p:cNvGraphicFramePr>
            <a:graphicFrameLocks noGrp="1"/>
          </p:cNvGraphicFramePr>
          <p:nvPr>
            <p:ph idx="1"/>
            <p:extLst>
              <p:ext uri="{D42A27DB-BD31-4B8C-83A1-F6EECF244321}">
                <p14:modId xmlns:p14="http://schemas.microsoft.com/office/powerpoint/2010/main" val="317043603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77D33CCB-B35D-4B00-A251-CD2A97A6054A}"/>
              </a:ext>
            </a:extLst>
          </p:cNvPr>
          <p:cNvSpPr>
            <a:spLocks noGrp="1"/>
          </p:cNvSpPr>
          <p:nvPr>
            <p:ph type="dt" sz="half" idx="10"/>
          </p:nvPr>
        </p:nvSpPr>
        <p:spPr/>
        <p:txBody>
          <a:bodyPr/>
          <a:lstStyle/>
          <a:p>
            <a:fld id="{886469A3-7D47-4B64-B94E-A6E9095E0A30}" type="datetime1">
              <a:rPr lang="es-PE" smtClean="0"/>
              <a:t>10/02/2025</a:t>
            </a:fld>
            <a:endParaRPr lang="es-PE"/>
          </a:p>
        </p:txBody>
      </p:sp>
      <p:sp>
        <p:nvSpPr>
          <p:cNvPr id="7" name="Marcador de número de diapositiva 6">
            <a:extLst>
              <a:ext uri="{FF2B5EF4-FFF2-40B4-BE49-F238E27FC236}">
                <a16:creationId xmlns:a16="http://schemas.microsoft.com/office/drawing/2014/main" id="{B5A10DC5-AFF0-4CF6-AC81-0E0B36BBD2D4}"/>
              </a:ext>
            </a:extLst>
          </p:cNvPr>
          <p:cNvSpPr>
            <a:spLocks noGrp="1"/>
          </p:cNvSpPr>
          <p:nvPr>
            <p:ph type="sldNum" sz="quarter" idx="12"/>
          </p:nvPr>
        </p:nvSpPr>
        <p:spPr/>
        <p:txBody>
          <a:bodyPr/>
          <a:lstStyle/>
          <a:p>
            <a:fld id="{598BACA5-9329-408B-937F-195CE88DBC5E}" type="slidenum">
              <a:rPr lang="es-PE" smtClean="0"/>
              <a:t>16</a:t>
            </a:fld>
            <a:endParaRPr lang="es-PE"/>
          </a:p>
        </p:txBody>
      </p:sp>
    </p:spTree>
    <p:extLst>
      <p:ext uri="{BB962C8B-B14F-4D97-AF65-F5344CB8AC3E}">
        <p14:creationId xmlns:p14="http://schemas.microsoft.com/office/powerpoint/2010/main" val="2835210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9BD5B-C778-4A36-B809-36539BE6B14D}"/>
              </a:ext>
            </a:extLst>
          </p:cNvPr>
          <p:cNvSpPr>
            <a:spLocks noGrp="1"/>
          </p:cNvSpPr>
          <p:nvPr>
            <p:ph type="title"/>
          </p:nvPr>
        </p:nvSpPr>
        <p:spPr/>
        <p:txBody>
          <a:bodyPr/>
          <a:lstStyle/>
          <a:p>
            <a:pPr algn="ctr"/>
            <a:r>
              <a:rPr lang="es-PE" dirty="0"/>
              <a:t>Independencia de los vicios del acto</a:t>
            </a:r>
          </a:p>
        </p:txBody>
      </p:sp>
      <p:graphicFrame>
        <p:nvGraphicFramePr>
          <p:cNvPr id="4" name="Marcador de contenido 3">
            <a:extLst>
              <a:ext uri="{FF2B5EF4-FFF2-40B4-BE49-F238E27FC236}">
                <a16:creationId xmlns:a16="http://schemas.microsoft.com/office/drawing/2014/main" id="{D4C0AB95-860E-4CA7-A46B-931665BE67F5}"/>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12173582-BE2B-4D82-A9B5-835260E31E6D}"/>
              </a:ext>
            </a:extLst>
          </p:cNvPr>
          <p:cNvSpPr>
            <a:spLocks noGrp="1"/>
          </p:cNvSpPr>
          <p:nvPr>
            <p:ph type="dt" sz="half" idx="10"/>
          </p:nvPr>
        </p:nvSpPr>
        <p:spPr/>
        <p:txBody>
          <a:bodyPr/>
          <a:lstStyle/>
          <a:p>
            <a:fld id="{C6B2621D-3A76-4325-816E-AAEDF9629392}" type="datetime1">
              <a:rPr lang="es-PE" smtClean="0"/>
              <a:t>10/02/2025</a:t>
            </a:fld>
            <a:endParaRPr lang="es-PE"/>
          </a:p>
        </p:txBody>
      </p:sp>
      <p:sp>
        <p:nvSpPr>
          <p:cNvPr id="7" name="Marcador de número de diapositiva 6">
            <a:extLst>
              <a:ext uri="{FF2B5EF4-FFF2-40B4-BE49-F238E27FC236}">
                <a16:creationId xmlns:a16="http://schemas.microsoft.com/office/drawing/2014/main" id="{10288545-74E5-4011-A6DD-EFDF0211EA9E}"/>
              </a:ext>
            </a:extLst>
          </p:cNvPr>
          <p:cNvSpPr>
            <a:spLocks noGrp="1"/>
          </p:cNvSpPr>
          <p:nvPr>
            <p:ph type="sldNum" sz="quarter" idx="12"/>
          </p:nvPr>
        </p:nvSpPr>
        <p:spPr/>
        <p:txBody>
          <a:bodyPr/>
          <a:lstStyle/>
          <a:p>
            <a:fld id="{598BACA5-9329-408B-937F-195CE88DBC5E}" type="slidenum">
              <a:rPr lang="es-PE" smtClean="0"/>
              <a:t>17</a:t>
            </a:fld>
            <a:endParaRPr lang="es-PE"/>
          </a:p>
        </p:txBody>
      </p:sp>
    </p:spTree>
    <p:extLst>
      <p:ext uri="{BB962C8B-B14F-4D97-AF65-F5344CB8AC3E}">
        <p14:creationId xmlns:p14="http://schemas.microsoft.com/office/powerpoint/2010/main" val="1783163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0FC4CD-E472-4A15-BB0F-FADC84B8D589}"/>
              </a:ext>
            </a:extLst>
          </p:cNvPr>
          <p:cNvSpPr>
            <a:spLocks noGrp="1"/>
          </p:cNvSpPr>
          <p:nvPr>
            <p:ph type="title"/>
          </p:nvPr>
        </p:nvSpPr>
        <p:spPr/>
        <p:txBody>
          <a:bodyPr/>
          <a:lstStyle/>
          <a:p>
            <a:pPr algn="ctr"/>
            <a:r>
              <a:rPr lang="es-PE" dirty="0"/>
              <a:t>¿Cuándo se declara la nulidad de oficio?</a:t>
            </a:r>
          </a:p>
        </p:txBody>
      </p:sp>
      <p:graphicFrame>
        <p:nvGraphicFramePr>
          <p:cNvPr id="4" name="Marcador de contenido 3">
            <a:extLst>
              <a:ext uri="{FF2B5EF4-FFF2-40B4-BE49-F238E27FC236}">
                <a16:creationId xmlns:a16="http://schemas.microsoft.com/office/drawing/2014/main" id="{69DA079F-B96B-415B-A424-750F15A70EF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3D767B50-F26F-4FDD-B2BB-D271D41DA904}"/>
              </a:ext>
            </a:extLst>
          </p:cNvPr>
          <p:cNvSpPr>
            <a:spLocks noGrp="1"/>
          </p:cNvSpPr>
          <p:nvPr>
            <p:ph type="dt" sz="half" idx="10"/>
          </p:nvPr>
        </p:nvSpPr>
        <p:spPr/>
        <p:txBody>
          <a:bodyPr/>
          <a:lstStyle/>
          <a:p>
            <a:fld id="{DADC5F19-6AE8-40D3-8A1D-FF58F9996ECD}" type="datetime1">
              <a:rPr lang="es-PE" smtClean="0"/>
              <a:t>10/02/2025</a:t>
            </a:fld>
            <a:endParaRPr lang="es-PE"/>
          </a:p>
        </p:txBody>
      </p:sp>
      <p:sp>
        <p:nvSpPr>
          <p:cNvPr id="7" name="Marcador de número de diapositiva 6">
            <a:extLst>
              <a:ext uri="{FF2B5EF4-FFF2-40B4-BE49-F238E27FC236}">
                <a16:creationId xmlns:a16="http://schemas.microsoft.com/office/drawing/2014/main" id="{9D4A08A3-1EF8-484F-A791-D3CB49350084}"/>
              </a:ext>
            </a:extLst>
          </p:cNvPr>
          <p:cNvSpPr>
            <a:spLocks noGrp="1"/>
          </p:cNvSpPr>
          <p:nvPr>
            <p:ph type="sldNum" sz="quarter" idx="12"/>
          </p:nvPr>
        </p:nvSpPr>
        <p:spPr/>
        <p:txBody>
          <a:bodyPr/>
          <a:lstStyle/>
          <a:p>
            <a:fld id="{598BACA5-9329-408B-937F-195CE88DBC5E}" type="slidenum">
              <a:rPr lang="es-PE" smtClean="0"/>
              <a:t>18</a:t>
            </a:fld>
            <a:endParaRPr lang="es-PE"/>
          </a:p>
        </p:txBody>
      </p:sp>
    </p:spTree>
    <p:extLst>
      <p:ext uri="{BB962C8B-B14F-4D97-AF65-F5344CB8AC3E}">
        <p14:creationId xmlns:p14="http://schemas.microsoft.com/office/powerpoint/2010/main" val="2943985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0FC4CD-E472-4A15-BB0F-FADC84B8D589}"/>
              </a:ext>
            </a:extLst>
          </p:cNvPr>
          <p:cNvSpPr>
            <a:spLocks noGrp="1"/>
          </p:cNvSpPr>
          <p:nvPr>
            <p:ph type="title"/>
          </p:nvPr>
        </p:nvSpPr>
        <p:spPr/>
        <p:txBody>
          <a:bodyPr/>
          <a:lstStyle/>
          <a:p>
            <a:pPr algn="ctr"/>
            <a:r>
              <a:rPr lang="es-PE" dirty="0"/>
              <a:t>¿Quién declara la nulidad de oficio?</a:t>
            </a:r>
          </a:p>
        </p:txBody>
      </p:sp>
      <p:graphicFrame>
        <p:nvGraphicFramePr>
          <p:cNvPr id="4" name="Marcador de contenido 3">
            <a:extLst>
              <a:ext uri="{FF2B5EF4-FFF2-40B4-BE49-F238E27FC236}">
                <a16:creationId xmlns:a16="http://schemas.microsoft.com/office/drawing/2014/main" id="{EEDD5031-ED50-4CC0-AEF8-C600BCE7A217}"/>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62C303A2-189D-471C-8B4D-BD614B6675C9}"/>
              </a:ext>
            </a:extLst>
          </p:cNvPr>
          <p:cNvSpPr>
            <a:spLocks noGrp="1"/>
          </p:cNvSpPr>
          <p:nvPr>
            <p:ph type="dt" sz="half" idx="10"/>
          </p:nvPr>
        </p:nvSpPr>
        <p:spPr/>
        <p:txBody>
          <a:bodyPr/>
          <a:lstStyle/>
          <a:p>
            <a:fld id="{C2FFC269-6B17-4CD0-8B80-280BC5E7C57F}" type="datetime1">
              <a:rPr lang="es-PE" smtClean="0"/>
              <a:t>10/02/2025</a:t>
            </a:fld>
            <a:endParaRPr lang="es-PE"/>
          </a:p>
        </p:txBody>
      </p:sp>
      <p:sp>
        <p:nvSpPr>
          <p:cNvPr id="7" name="Marcador de número de diapositiva 6">
            <a:extLst>
              <a:ext uri="{FF2B5EF4-FFF2-40B4-BE49-F238E27FC236}">
                <a16:creationId xmlns:a16="http://schemas.microsoft.com/office/drawing/2014/main" id="{49816ACF-4A63-483A-8A17-B7A4D635572A}"/>
              </a:ext>
            </a:extLst>
          </p:cNvPr>
          <p:cNvSpPr>
            <a:spLocks noGrp="1"/>
          </p:cNvSpPr>
          <p:nvPr>
            <p:ph type="sldNum" sz="quarter" idx="12"/>
          </p:nvPr>
        </p:nvSpPr>
        <p:spPr/>
        <p:txBody>
          <a:bodyPr/>
          <a:lstStyle/>
          <a:p>
            <a:fld id="{598BACA5-9329-408B-937F-195CE88DBC5E}" type="slidenum">
              <a:rPr lang="es-PE" smtClean="0"/>
              <a:t>19</a:t>
            </a:fld>
            <a:endParaRPr lang="es-PE"/>
          </a:p>
        </p:txBody>
      </p:sp>
    </p:spTree>
    <p:extLst>
      <p:ext uri="{BB962C8B-B14F-4D97-AF65-F5344CB8AC3E}">
        <p14:creationId xmlns:p14="http://schemas.microsoft.com/office/powerpoint/2010/main" val="522071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B73955-1FB4-454A-8923-0FD96A034D6E}"/>
              </a:ext>
            </a:extLst>
          </p:cNvPr>
          <p:cNvSpPr>
            <a:spLocks noGrp="1"/>
          </p:cNvSpPr>
          <p:nvPr>
            <p:ph type="title"/>
          </p:nvPr>
        </p:nvSpPr>
        <p:spPr/>
        <p:txBody>
          <a:bodyPr/>
          <a:lstStyle/>
          <a:p>
            <a:pPr algn="ctr"/>
            <a:r>
              <a:rPr lang="es-PE" dirty="0"/>
              <a:t>Actuaciones de la Administración Pública</a:t>
            </a:r>
          </a:p>
        </p:txBody>
      </p:sp>
      <p:graphicFrame>
        <p:nvGraphicFramePr>
          <p:cNvPr id="7" name="Marcador de contenido 6">
            <a:extLst>
              <a:ext uri="{FF2B5EF4-FFF2-40B4-BE49-F238E27FC236}">
                <a16:creationId xmlns:a16="http://schemas.microsoft.com/office/drawing/2014/main" id="{5B31034D-D757-48B4-91B5-E4ABC709F4E7}"/>
              </a:ext>
            </a:extLst>
          </p:cNvPr>
          <p:cNvGraphicFramePr>
            <a:graphicFrameLocks noGrp="1"/>
          </p:cNvGraphicFramePr>
          <p:nvPr>
            <p:ph idx="1"/>
            <p:extLst>
              <p:ext uri="{D42A27DB-BD31-4B8C-83A1-F6EECF244321}">
                <p14:modId xmlns:p14="http://schemas.microsoft.com/office/powerpoint/2010/main" val="81518940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fecha 3">
            <a:extLst>
              <a:ext uri="{FF2B5EF4-FFF2-40B4-BE49-F238E27FC236}">
                <a16:creationId xmlns:a16="http://schemas.microsoft.com/office/drawing/2014/main" id="{FD7A0A50-C978-43BD-98F0-2BD4A1DBF3BE}"/>
              </a:ext>
            </a:extLst>
          </p:cNvPr>
          <p:cNvSpPr>
            <a:spLocks noGrp="1"/>
          </p:cNvSpPr>
          <p:nvPr>
            <p:ph type="dt" sz="half" idx="10"/>
          </p:nvPr>
        </p:nvSpPr>
        <p:spPr/>
        <p:txBody>
          <a:bodyPr/>
          <a:lstStyle/>
          <a:p>
            <a:fld id="{65209E88-BAFD-449E-B458-7EBC46B7B971}" type="datetime1">
              <a:rPr lang="es-PE" smtClean="0"/>
              <a:t>10/02/2025</a:t>
            </a:fld>
            <a:endParaRPr lang="es-PE"/>
          </a:p>
        </p:txBody>
      </p:sp>
      <p:sp>
        <p:nvSpPr>
          <p:cNvPr id="6" name="Marcador de número de diapositiva 5">
            <a:extLst>
              <a:ext uri="{FF2B5EF4-FFF2-40B4-BE49-F238E27FC236}">
                <a16:creationId xmlns:a16="http://schemas.microsoft.com/office/drawing/2014/main" id="{08F26601-BF9A-45E8-A3DA-299E9AFBC750}"/>
              </a:ext>
            </a:extLst>
          </p:cNvPr>
          <p:cNvSpPr>
            <a:spLocks noGrp="1"/>
          </p:cNvSpPr>
          <p:nvPr>
            <p:ph type="sldNum" sz="quarter" idx="12"/>
          </p:nvPr>
        </p:nvSpPr>
        <p:spPr/>
        <p:txBody>
          <a:bodyPr/>
          <a:lstStyle/>
          <a:p>
            <a:fld id="{1CF35693-D327-4555-B945-9D81AC85929D}" type="slidenum">
              <a:rPr lang="es-PE" smtClean="0"/>
              <a:t>2</a:t>
            </a:fld>
            <a:endParaRPr lang="es-PE"/>
          </a:p>
        </p:txBody>
      </p:sp>
    </p:spTree>
    <p:extLst>
      <p:ext uri="{BB962C8B-B14F-4D97-AF65-F5344CB8AC3E}">
        <p14:creationId xmlns:p14="http://schemas.microsoft.com/office/powerpoint/2010/main" val="2393143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0FC4CD-E472-4A15-BB0F-FADC84B8D589}"/>
              </a:ext>
            </a:extLst>
          </p:cNvPr>
          <p:cNvSpPr>
            <a:spLocks noGrp="1"/>
          </p:cNvSpPr>
          <p:nvPr>
            <p:ph type="title"/>
          </p:nvPr>
        </p:nvSpPr>
        <p:spPr/>
        <p:txBody>
          <a:bodyPr/>
          <a:lstStyle/>
          <a:p>
            <a:pPr algn="ctr"/>
            <a:r>
              <a:rPr lang="es-PE" dirty="0"/>
              <a:t>¿Pronunciamiento sobre el fondo?</a:t>
            </a:r>
          </a:p>
        </p:txBody>
      </p:sp>
      <p:graphicFrame>
        <p:nvGraphicFramePr>
          <p:cNvPr id="4" name="Marcador de contenido 3">
            <a:extLst>
              <a:ext uri="{FF2B5EF4-FFF2-40B4-BE49-F238E27FC236}">
                <a16:creationId xmlns:a16="http://schemas.microsoft.com/office/drawing/2014/main" id="{861DB70F-919C-4F75-866C-733A5EDD289E}"/>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0BEEF567-6EB4-40E2-8D92-3A4DF4AA42C8}"/>
              </a:ext>
            </a:extLst>
          </p:cNvPr>
          <p:cNvSpPr>
            <a:spLocks noGrp="1"/>
          </p:cNvSpPr>
          <p:nvPr>
            <p:ph type="dt" sz="half" idx="10"/>
          </p:nvPr>
        </p:nvSpPr>
        <p:spPr/>
        <p:txBody>
          <a:bodyPr/>
          <a:lstStyle/>
          <a:p>
            <a:fld id="{C1E17528-CCC7-4108-9261-01475FCE10ED}" type="datetime1">
              <a:rPr lang="es-PE" smtClean="0"/>
              <a:t>10/02/2025</a:t>
            </a:fld>
            <a:endParaRPr lang="es-PE"/>
          </a:p>
        </p:txBody>
      </p:sp>
      <p:sp>
        <p:nvSpPr>
          <p:cNvPr id="7" name="Marcador de número de diapositiva 6">
            <a:extLst>
              <a:ext uri="{FF2B5EF4-FFF2-40B4-BE49-F238E27FC236}">
                <a16:creationId xmlns:a16="http://schemas.microsoft.com/office/drawing/2014/main" id="{34E9CD9C-566B-479E-B3D9-610D44A4E656}"/>
              </a:ext>
            </a:extLst>
          </p:cNvPr>
          <p:cNvSpPr>
            <a:spLocks noGrp="1"/>
          </p:cNvSpPr>
          <p:nvPr>
            <p:ph type="sldNum" sz="quarter" idx="12"/>
          </p:nvPr>
        </p:nvSpPr>
        <p:spPr/>
        <p:txBody>
          <a:bodyPr/>
          <a:lstStyle/>
          <a:p>
            <a:fld id="{598BACA5-9329-408B-937F-195CE88DBC5E}" type="slidenum">
              <a:rPr lang="es-PE" smtClean="0"/>
              <a:t>20</a:t>
            </a:fld>
            <a:endParaRPr lang="es-PE"/>
          </a:p>
        </p:txBody>
      </p:sp>
    </p:spTree>
    <p:extLst>
      <p:ext uri="{BB962C8B-B14F-4D97-AF65-F5344CB8AC3E}">
        <p14:creationId xmlns:p14="http://schemas.microsoft.com/office/powerpoint/2010/main" val="1289379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0FC4CD-E472-4A15-BB0F-FADC84B8D589}"/>
              </a:ext>
            </a:extLst>
          </p:cNvPr>
          <p:cNvSpPr>
            <a:spLocks noGrp="1"/>
          </p:cNvSpPr>
          <p:nvPr>
            <p:ph type="title"/>
          </p:nvPr>
        </p:nvSpPr>
        <p:spPr/>
        <p:txBody>
          <a:bodyPr/>
          <a:lstStyle/>
          <a:p>
            <a:pPr algn="ctr"/>
            <a:r>
              <a:rPr lang="es-PE" dirty="0"/>
              <a:t>Procedimiento de nulidad de oficio</a:t>
            </a:r>
          </a:p>
        </p:txBody>
      </p:sp>
      <p:graphicFrame>
        <p:nvGraphicFramePr>
          <p:cNvPr id="4" name="Marcador de contenido 3">
            <a:extLst>
              <a:ext uri="{FF2B5EF4-FFF2-40B4-BE49-F238E27FC236}">
                <a16:creationId xmlns:a16="http://schemas.microsoft.com/office/drawing/2014/main" id="{44C50EFB-223E-425B-A255-D33102E90C71}"/>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947948BF-C0A6-48A9-9A2D-69E754BE592F}"/>
              </a:ext>
            </a:extLst>
          </p:cNvPr>
          <p:cNvSpPr>
            <a:spLocks noGrp="1"/>
          </p:cNvSpPr>
          <p:nvPr>
            <p:ph type="dt" sz="half" idx="10"/>
          </p:nvPr>
        </p:nvSpPr>
        <p:spPr/>
        <p:txBody>
          <a:bodyPr/>
          <a:lstStyle/>
          <a:p>
            <a:fld id="{D0A3419D-ED5E-4FDA-B797-219B4679864A}" type="datetime1">
              <a:rPr lang="es-PE" smtClean="0"/>
              <a:t>10/02/2025</a:t>
            </a:fld>
            <a:endParaRPr lang="es-PE"/>
          </a:p>
        </p:txBody>
      </p:sp>
      <p:sp>
        <p:nvSpPr>
          <p:cNvPr id="7" name="Marcador de número de diapositiva 6">
            <a:extLst>
              <a:ext uri="{FF2B5EF4-FFF2-40B4-BE49-F238E27FC236}">
                <a16:creationId xmlns:a16="http://schemas.microsoft.com/office/drawing/2014/main" id="{6EBC0E8A-CFC5-4B4D-B464-C74B19BFCA97}"/>
              </a:ext>
            </a:extLst>
          </p:cNvPr>
          <p:cNvSpPr>
            <a:spLocks noGrp="1"/>
          </p:cNvSpPr>
          <p:nvPr>
            <p:ph type="sldNum" sz="quarter" idx="12"/>
          </p:nvPr>
        </p:nvSpPr>
        <p:spPr/>
        <p:txBody>
          <a:bodyPr/>
          <a:lstStyle/>
          <a:p>
            <a:fld id="{598BACA5-9329-408B-937F-195CE88DBC5E}" type="slidenum">
              <a:rPr lang="es-PE" smtClean="0"/>
              <a:t>21</a:t>
            </a:fld>
            <a:endParaRPr lang="es-PE"/>
          </a:p>
        </p:txBody>
      </p:sp>
    </p:spTree>
    <p:extLst>
      <p:ext uri="{BB962C8B-B14F-4D97-AF65-F5344CB8AC3E}">
        <p14:creationId xmlns:p14="http://schemas.microsoft.com/office/powerpoint/2010/main" val="42446608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0FC4CD-E472-4A15-BB0F-FADC84B8D589}"/>
              </a:ext>
            </a:extLst>
          </p:cNvPr>
          <p:cNvSpPr>
            <a:spLocks noGrp="1"/>
          </p:cNvSpPr>
          <p:nvPr>
            <p:ph type="title"/>
          </p:nvPr>
        </p:nvSpPr>
        <p:spPr/>
        <p:txBody>
          <a:bodyPr/>
          <a:lstStyle/>
          <a:p>
            <a:pPr algn="ctr"/>
            <a:r>
              <a:rPr lang="es-PE" dirty="0"/>
              <a:t>Prescripción (i)</a:t>
            </a:r>
          </a:p>
        </p:txBody>
      </p:sp>
      <p:graphicFrame>
        <p:nvGraphicFramePr>
          <p:cNvPr id="4" name="Marcador de contenido 3">
            <a:extLst>
              <a:ext uri="{FF2B5EF4-FFF2-40B4-BE49-F238E27FC236}">
                <a16:creationId xmlns:a16="http://schemas.microsoft.com/office/drawing/2014/main" id="{7BC8371D-AF55-4341-9E1F-7828DB56F32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C4E5DAA8-4D70-4136-9627-126ED0F7E529}"/>
              </a:ext>
            </a:extLst>
          </p:cNvPr>
          <p:cNvSpPr>
            <a:spLocks noGrp="1"/>
          </p:cNvSpPr>
          <p:nvPr>
            <p:ph type="dt" sz="half" idx="10"/>
          </p:nvPr>
        </p:nvSpPr>
        <p:spPr/>
        <p:txBody>
          <a:bodyPr/>
          <a:lstStyle/>
          <a:p>
            <a:fld id="{FBFC1107-1A4C-4B1C-8E60-E180431AFDEC}" type="datetime1">
              <a:rPr lang="es-PE" smtClean="0"/>
              <a:t>10/02/2025</a:t>
            </a:fld>
            <a:endParaRPr lang="es-PE"/>
          </a:p>
        </p:txBody>
      </p:sp>
      <p:sp>
        <p:nvSpPr>
          <p:cNvPr id="7" name="Marcador de número de diapositiva 6">
            <a:extLst>
              <a:ext uri="{FF2B5EF4-FFF2-40B4-BE49-F238E27FC236}">
                <a16:creationId xmlns:a16="http://schemas.microsoft.com/office/drawing/2014/main" id="{E75EF585-B3A6-4A21-A03E-15C8ABC2A5F6}"/>
              </a:ext>
            </a:extLst>
          </p:cNvPr>
          <p:cNvSpPr>
            <a:spLocks noGrp="1"/>
          </p:cNvSpPr>
          <p:nvPr>
            <p:ph type="sldNum" sz="quarter" idx="12"/>
          </p:nvPr>
        </p:nvSpPr>
        <p:spPr/>
        <p:txBody>
          <a:bodyPr/>
          <a:lstStyle/>
          <a:p>
            <a:fld id="{598BACA5-9329-408B-937F-195CE88DBC5E}" type="slidenum">
              <a:rPr lang="es-PE" smtClean="0"/>
              <a:t>22</a:t>
            </a:fld>
            <a:endParaRPr lang="es-PE"/>
          </a:p>
        </p:txBody>
      </p:sp>
    </p:spTree>
    <p:extLst>
      <p:ext uri="{BB962C8B-B14F-4D97-AF65-F5344CB8AC3E}">
        <p14:creationId xmlns:p14="http://schemas.microsoft.com/office/powerpoint/2010/main" val="11513207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0FC4CD-E472-4A15-BB0F-FADC84B8D589}"/>
              </a:ext>
            </a:extLst>
          </p:cNvPr>
          <p:cNvSpPr>
            <a:spLocks noGrp="1"/>
          </p:cNvSpPr>
          <p:nvPr>
            <p:ph type="title"/>
          </p:nvPr>
        </p:nvSpPr>
        <p:spPr/>
        <p:txBody>
          <a:bodyPr/>
          <a:lstStyle/>
          <a:p>
            <a:pPr algn="ctr"/>
            <a:r>
              <a:rPr lang="es-PE" dirty="0"/>
              <a:t>Prescripción (ii)</a:t>
            </a:r>
          </a:p>
        </p:txBody>
      </p:sp>
      <p:graphicFrame>
        <p:nvGraphicFramePr>
          <p:cNvPr id="4" name="Marcador de contenido 3">
            <a:extLst>
              <a:ext uri="{FF2B5EF4-FFF2-40B4-BE49-F238E27FC236}">
                <a16:creationId xmlns:a16="http://schemas.microsoft.com/office/drawing/2014/main" id="{20C37C23-4769-41E8-BE87-4F34CA82CF5D}"/>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69DE86D8-1AF3-4546-9EA6-8F9C7D020BD6}"/>
              </a:ext>
            </a:extLst>
          </p:cNvPr>
          <p:cNvSpPr>
            <a:spLocks noGrp="1"/>
          </p:cNvSpPr>
          <p:nvPr>
            <p:ph type="dt" sz="half" idx="10"/>
          </p:nvPr>
        </p:nvSpPr>
        <p:spPr/>
        <p:txBody>
          <a:bodyPr/>
          <a:lstStyle/>
          <a:p>
            <a:fld id="{6778F05E-787E-48F0-9A0D-9851DDAF5AAB}" type="datetime1">
              <a:rPr lang="es-PE" smtClean="0"/>
              <a:t>10/02/2025</a:t>
            </a:fld>
            <a:endParaRPr lang="es-PE"/>
          </a:p>
        </p:txBody>
      </p:sp>
      <p:sp>
        <p:nvSpPr>
          <p:cNvPr id="7" name="Marcador de número de diapositiva 6">
            <a:extLst>
              <a:ext uri="{FF2B5EF4-FFF2-40B4-BE49-F238E27FC236}">
                <a16:creationId xmlns:a16="http://schemas.microsoft.com/office/drawing/2014/main" id="{B524DE5F-C05A-42E1-9BA0-5E59B4F1CC05}"/>
              </a:ext>
            </a:extLst>
          </p:cNvPr>
          <p:cNvSpPr>
            <a:spLocks noGrp="1"/>
          </p:cNvSpPr>
          <p:nvPr>
            <p:ph type="sldNum" sz="quarter" idx="12"/>
          </p:nvPr>
        </p:nvSpPr>
        <p:spPr/>
        <p:txBody>
          <a:bodyPr/>
          <a:lstStyle/>
          <a:p>
            <a:fld id="{598BACA5-9329-408B-937F-195CE88DBC5E}" type="slidenum">
              <a:rPr lang="es-PE" smtClean="0"/>
              <a:t>23</a:t>
            </a:fld>
            <a:endParaRPr lang="es-PE"/>
          </a:p>
        </p:txBody>
      </p:sp>
    </p:spTree>
    <p:extLst>
      <p:ext uri="{BB962C8B-B14F-4D97-AF65-F5344CB8AC3E}">
        <p14:creationId xmlns:p14="http://schemas.microsoft.com/office/powerpoint/2010/main" val="1532304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30C8FAD3-33C3-48B5-9324-5C68DA60C459}"/>
              </a:ext>
            </a:extLst>
          </p:cNvPr>
          <p:cNvSpPr>
            <a:spLocks noGrp="1"/>
          </p:cNvSpPr>
          <p:nvPr>
            <p:ph type="ctrTitle"/>
          </p:nvPr>
        </p:nvSpPr>
        <p:spPr/>
        <p:txBody>
          <a:bodyPr/>
          <a:lstStyle/>
          <a:p>
            <a:r>
              <a:rPr lang="es-PE" dirty="0"/>
              <a:t>Eficacia del acto administrativo</a:t>
            </a:r>
          </a:p>
        </p:txBody>
      </p:sp>
      <p:sp>
        <p:nvSpPr>
          <p:cNvPr id="8" name="Subtítulo 7">
            <a:extLst>
              <a:ext uri="{FF2B5EF4-FFF2-40B4-BE49-F238E27FC236}">
                <a16:creationId xmlns:a16="http://schemas.microsoft.com/office/drawing/2014/main" id="{A1B61CC2-D33A-4E88-AE03-94C593B31835}"/>
              </a:ext>
            </a:extLst>
          </p:cNvPr>
          <p:cNvSpPr>
            <a:spLocks noGrp="1"/>
          </p:cNvSpPr>
          <p:nvPr>
            <p:ph type="subTitle" idx="1"/>
          </p:nvPr>
        </p:nvSpPr>
        <p:spPr/>
        <p:txBody>
          <a:bodyPr/>
          <a:lstStyle/>
          <a:p>
            <a:r>
              <a:rPr lang="es-PE" dirty="0"/>
              <a:t>La notificación personal para poner en conocimiento un acto administrativo</a:t>
            </a:r>
          </a:p>
        </p:txBody>
      </p:sp>
      <p:sp>
        <p:nvSpPr>
          <p:cNvPr id="4" name="Marcador de fecha 3">
            <a:extLst>
              <a:ext uri="{FF2B5EF4-FFF2-40B4-BE49-F238E27FC236}">
                <a16:creationId xmlns:a16="http://schemas.microsoft.com/office/drawing/2014/main" id="{43ACB462-A036-4075-A336-7925132E7F3F}"/>
              </a:ext>
            </a:extLst>
          </p:cNvPr>
          <p:cNvSpPr>
            <a:spLocks noGrp="1"/>
          </p:cNvSpPr>
          <p:nvPr>
            <p:ph type="dt" sz="half" idx="10"/>
          </p:nvPr>
        </p:nvSpPr>
        <p:spPr/>
        <p:txBody>
          <a:bodyPr/>
          <a:lstStyle/>
          <a:p>
            <a:fld id="{ED7E4D8C-7AB5-48A3-A918-A973BECD66BE}" type="datetime1">
              <a:rPr lang="es-PE" smtClean="0"/>
              <a:t>10/02/2025</a:t>
            </a:fld>
            <a:endParaRPr lang="es-PE"/>
          </a:p>
        </p:txBody>
      </p:sp>
      <p:sp>
        <p:nvSpPr>
          <p:cNvPr id="6" name="Marcador de número de diapositiva 5">
            <a:extLst>
              <a:ext uri="{FF2B5EF4-FFF2-40B4-BE49-F238E27FC236}">
                <a16:creationId xmlns:a16="http://schemas.microsoft.com/office/drawing/2014/main" id="{2B0913DD-852D-4996-9228-8442BE13A515}"/>
              </a:ext>
            </a:extLst>
          </p:cNvPr>
          <p:cNvSpPr>
            <a:spLocks noGrp="1"/>
          </p:cNvSpPr>
          <p:nvPr>
            <p:ph type="sldNum" sz="quarter" idx="12"/>
          </p:nvPr>
        </p:nvSpPr>
        <p:spPr/>
        <p:txBody>
          <a:bodyPr/>
          <a:lstStyle/>
          <a:p>
            <a:fld id="{1CF35693-D327-4555-B945-9D81AC85929D}" type="slidenum">
              <a:rPr lang="es-PE" smtClean="0"/>
              <a:t>24</a:t>
            </a:fld>
            <a:endParaRPr lang="es-PE"/>
          </a:p>
        </p:txBody>
      </p:sp>
    </p:spTree>
    <p:extLst>
      <p:ext uri="{BB962C8B-B14F-4D97-AF65-F5344CB8AC3E}">
        <p14:creationId xmlns:p14="http://schemas.microsoft.com/office/powerpoint/2010/main" val="31009712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858583-41E5-45DE-8789-94DA3D0027C4}"/>
              </a:ext>
            </a:extLst>
          </p:cNvPr>
          <p:cNvSpPr>
            <a:spLocks noGrp="1"/>
          </p:cNvSpPr>
          <p:nvPr>
            <p:ph type="title"/>
          </p:nvPr>
        </p:nvSpPr>
        <p:spPr/>
        <p:txBody>
          <a:bodyPr/>
          <a:lstStyle/>
          <a:p>
            <a:pPr algn="ctr"/>
            <a:r>
              <a:rPr lang="es-PE" dirty="0"/>
              <a:t>Eficacia del acto administrativo</a:t>
            </a:r>
          </a:p>
        </p:txBody>
      </p:sp>
      <p:graphicFrame>
        <p:nvGraphicFramePr>
          <p:cNvPr id="4" name="Marcador de contenido 3">
            <a:extLst>
              <a:ext uri="{FF2B5EF4-FFF2-40B4-BE49-F238E27FC236}">
                <a16:creationId xmlns:a16="http://schemas.microsoft.com/office/drawing/2014/main" id="{357AA0D8-ABE8-4303-963B-089CF7EC0256}"/>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D02181C3-7F52-4F0E-8030-569E88D79FF6}"/>
              </a:ext>
            </a:extLst>
          </p:cNvPr>
          <p:cNvSpPr>
            <a:spLocks noGrp="1"/>
          </p:cNvSpPr>
          <p:nvPr>
            <p:ph type="dt" sz="half" idx="10"/>
          </p:nvPr>
        </p:nvSpPr>
        <p:spPr/>
        <p:txBody>
          <a:bodyPr/>
          <a:lstStyle/>
          <a:p>
            <a:fld id="{8B1AA59F-F7F0-4D9B-BA7C-C1DA57301FB6}" type="datetime1">
              <a:rPr lang="es-PE" smtClean="0"/>
              <a:t>10/02/2025</a:t>
            </a:fld>
            <a:endParaRPr lang="es-PE"/>
          </a:p>
        </p:txBody>
      </p:sp>
      <p:sp>
        <p:nvSpPr>
          <p:cNvPr id="7" name="Marcador de número de diapositiva 6">
            <a:extLst>
              <a:ext uri="{FF2B5EF4-FFF2-40B4-BE49-F238E27FC236}">
                <a16:creationId xmlns:a16="http://schemas.microsoft.com/office/drawing/2014/main" id="{C7B32860-22A6-4729-9562-A204FFA02000}"/>
              </a:ext>
            </a:extLst>
          </p:cNvPr>
          <p:cNvSpPr>
            <a:spLocks noGrp="1"/>
          </p:cNvSpPr>
          <p:nvPr>
            <p:ph type="sldNum" sz="quarter" idx="12"/>
          </p:nvPr>
        </p:nvSpPr>
        <p:spPr/>
        <p:txBody>
          <a:bodyPr/>
          <a:lstStyle/>
          <a:p>
            <a:fld id="{14AA45E4-1662-4DB1-A323-3774FC4DBDB7}" type="slidenum">
              <a:rPr lang="es-PE" smtClean="0"/>
              <a:t>25</a:t>
            </a:fld>
            <a:endParaRPr lang="es-PE"/>
          </a:p>
        </p:txBody>
      </p:sp>
    </p:spTree>
    <p:extLst>
      <p:ext uri="{BB962C8B-B14F-4D97-AF65-F5344CB8AC3E}">
        <p14:creationId xmlns:p14="http://schemas.microsoft.com/office/powerpoint/2010/main" val="16549292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DD7501-4630-4623-A9C5-1404907AB925}"/>
              </a:ext>
            </a:extLst>
          </p:cNvPr>
          <p:cNvSpPr>
            <a:spLocks noGrp="1"/>
          </p:cNvSpPr>
          <p:nvPr>
            <p:ph type="title"/>
          </p:nvPr>
        </p:nvSpPr>
        <p:spPr/>
        <p:txBody>
          <a:bodyPr/>
          <a:lstStyle/>
          <a:p>
            <a:pPr algn="ctr"/>
            <a:r>
              <a:rPr lang="es-PE" dirty="0"/>
              <a:t>Eficacia anticipada del acto administrativo</a:t>
            </a:r>
          </a:p>
        </p:txBody>
      </p:sp>
      <p:graphicFrame>
        <p:nvGraphicFramePr>
          <p:cNvPr id="4" name="Marcador de contenido 3">
            <a:extLst>
              <a:ext uri="{FF2B5EF4-FFF2-40B4-BE49-F238E27FC236}">
                <a16:creationId xmlns:a16="http://schemas.microsoft.com/office/drawing/2014/main" id="{8AA3B42B-8217-40FA-8418-E291534B385D}"/>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05019080-493F-4789-A26C-5E3B4F2C883C}"/>
              </a:ext>
            </a:extLst>
          </p:cNvPr>
          <p:cNvSpPr>
            <a:spLocks noGrp="1"/>
          </p:cNvSpPr>
          <p:nvPr>
            <p:ph type="dt" sz="half" idx="10"/>
          </p:nvPr>
        </p:nvSpPr>
        <p:spPr/>
        <p:txBody>
          <a:bodyPr/>
          <a:lstStyle/>
          <a:p>
            <a:fld id="{6D64EA09-D72C-421F-B38B-BB2EFB36C21A}" type="datetime1">
              <a:rPr lang="es-PE" smtClean="0"/>
              <a:t>10/02/2025</a:t>
            </a:fld>
            <a:endParaRPr lang="es-PE"/>
          </a:p>
        </p:txBody>
      </p:sp>
      <p:sp>
        <p:nvSpPr>
          <p:cNvPr id="7" name="Marcador de número de diapositiva 6">
            <a:extLst>
              <a:ext uri="{FF2B5EF4-FFF2-40B4-BE49-F238E27FC236}">
                <a16:creationId xmlns:a16="http://schemas.microsoft.com/office/drawing/2014/main" id="{E57BA9C8-27F7-4F04-85A3-85A0667A41C0}"/>
              </a:ext>
            </a:extLst>
          </p:cNvPr>
          <p:cNvSpPr>
            <a:spLocks noGrp="1"/>
          </p:cNvSpPr>
          <p:nvPr>
            <p:ph type="sldNum" sz="quarter" idx="12"/>
          </p:nvPr>
        </p:nvSpPr>
        <p:spPr/>
        <p:txBody>
          <a:bodyPr/>
          <a:lstStyle/>
          <a:p>
            <a:fld id="{14AA45E4-1662-4DB1-A323-3774FC4DBDB7}" type="slidenum">
              <a:rPr lang="es-PE" smtClean="0"/>
              <a:t>26</a:t>
            </a:fld>
            <a:endParaRPr lang="es-PE"/>
          </a:p>
        </p:txBody>
      </p:sp>
    </p:spTree>
    <p:extLst>
      <p:ext uri="{BB962C8B-B14F-4D97-AF65-F5344CB8AC3E}">
        <p14:creationId xmlns:p14="http://schemas.microsoft.com/office/powerpoint/2010/main" val="1590048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9400EB-DF55-4966-BA43-D7B6E5EB790B}"/>
              </a:ext>
            </a:extLst>
          </p:cNvPr>
          <p:cNvSpPr>
            <a:spLocks noGrp="1"/>
          </p:cNvSpPr>
          <p:nvPr>
            <p:ph type="title"/>
          </p:nvPr>
        </p:nvSpPr>
        <p:spPr/>
        <p:txBody>
          <a:bodyPr/>
          <a:lstStyle/>
          <a:p>
            <a:pPr algn="ctr"/>
            <a:r>
              <a:rPr lang="es-PE" dirty="0"/>
              <a:t>Modalidades de notificación</a:t>
            </a:r>
          </a:p>
        </p:txBody>
      </p:sp>
      <p:graphicFrame>
        <p:nvGraphicFramePr>
          <p:cNvPr id="4" name="Marcador de contenido 3">
            <a:extLst>
              <a:ext uri="{FF2B5EF4-FFF2-40B4-BE49-F238E27FC236}">
                <a16:creationId xmlns:a16="http://schemas.microsoft.com/office/drawing/2014/main" id="{FB66FE5C-F4D9-4CC0-BBCC-5399D89DBA5C}"/>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857D1667-B193-4925-81A2-4D05D04E997F}"/>
              </a:ext>
            </a:extLst>
          </p:cNvPr>
          <p:cNvSpPr>
            <a:spLocks noGrp="1"/>
          </p:cNvSpPr>
          <p:nvPr>
            <p:ph type="dt" sz="half" idx="10"/>
          </p:nvPr>
        </p:nvSpPr>
        <p:spPr/>
        <p:txBody>
          <a:bodyPr/>
          <a:lstStyle/>
          <a:p>
            <a:fld id="{74EE24F3-2F15-4E59-9091-0A37AF2B14AD}" type="datetime1">
              <a:rPr lang="es-PE" smtClean="0"/>
              <a:t>10/02/2025</a:t>
            </a:fld>
            <a:endParaRPr lang="es-PE"/>
          </a:p>
        </p:txBody>
      </p:sp>
      <p:sp>
        <p:nvSpPr>
          <p:cNvPr id="7" name="Marcador de número de diapositiva 6">
            <a:extLst>
              <a:ext uri="{FF2B5EF4-FFF2-40B4-BE49-F238E27FC236}">
                <a16:creationId xmlns:a16="http://schemas.microsoft.com/office/drawing/2014/main" id="{B3591F90-58FE-4D5A-A13F-98CE7CA86A14}"/>
              </a:ext>
            </a:extLst>
          </p:cNvPr>
          <p:cNvSpPr>
            <a:spLocks noGrp="1"/>
          </p:cNvSpPr>
          <p:nvPr>
            <p:ph type="sldNum" sz="quarter" idx="12"/>
          </p:nvPr>
        </p:nvSpPr>
        <p:spPr/>
        <p:txBody>
          <a:bodyPr/>
          <a:lstStyle/>
          <a:p>
            <a:fld id="{14AA45E4-1662-4DB1-A323-3774FC4DBDB7}" type="slidenum">
              <a:rPr lang="es-PE" smtClean="0"/>
              <a:t>27</a:t>
            </a:fld>
            <a:endParaRPr lang="es-PE"/>
          </a:p>
        </p:txBody>
      </p:sp>
    </p:spTree>
    <p:extLst>
      <p:ext uri="{BB962C8B-B14F-4D97-AF65-F5344CB8AC3E}">
        <p14:creationId xmlns:p14="http://schemas.microsoft.com/office/powerpoint/2010/main" val="27287385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20FF6E-2F61-40D8-A6D3-048E9F00668D}"/>
              </a:ext>
            </a:extLst>
          </p:cNvPr>
          <p:cNvSpPr>
            <a:spLocks noGrp="1"/>
          </p:cNvSpPr>
          <p:nvPr>
            <p:ph type="title"/>
          </p:nvPr>
        </p:nvSpPr>
        <p:spPr/>
        <p:txBody>
          <a:bodyPr/>
          <a:lstStyle/>
          <a:p>
            <a:pPr algn="ctr"/>
            <a:r>
              <a:rPr lang="es-PE" dirty="0"/>
              <a:t>Régimen de la notificación personal (i)</a:t>
            </a:r>
          </a:p>
        </p:txBody>
      </p:sp>
      <p:graphicFrame>
        <p:nvGraphicFramePr>
          <p:cNvPr id="4" name="Marcador de contenido 3">
            <a:extLst>
              <a:ext uri="{FF2B5EF4-FFF2-40B4-BE49-F238E27FC236}">
                <a16:creationId xmlns:a16="http://schemas.microsoft.com/office/drawing/2014/main" id="{E02FFAB0-1A49-4EDB-A4A2-DAC88E7897DB}"/>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B0B9E687-2F1E-4EAD-97B1-BAF81576F1C8}"/>
              </a:ext>
            </a:extLst>
          </p:cNvPr>
          <p:cNvSpPr>
            <a:spLocks noGrp="1"/>
          </p:cNvSpPr>
          <p:nvPr>
            <p:ph type="dt" sz="half" idx="10"/>
          </p:nvPr>
        </p:nvSpPr>
        <p:spPr/>
        <p:txBody>
          <a:bodyPr/>
          <a:lstStyle/>
          <a:p>
            <a:fld id="{979651C9-8713-4DAE-BD1D-59155AD7EE04}" type="datetime1">
              <a:rPr lang="es-PE" smtClean="0"/>
              <a:t>10/02/2025</a:t>
            </a:fld>
            <a:endParaRPr lang="es-PE"/>
          </a:p>
        </p:txBody>
      </p:sp>
      <p:sp>
        <p:nvSpPr>
          <p:cNvPr id="7" name="Marcador de número de diapositiva 6">
            <a:extLst>
              <a:ext uri="{FF2B5EF4-FFF2-40B4-BE49-F238E27FC236}">
                <a16:creationId xmlns:a16="http://schemas.microsoft.com/office/drawing/2014/main" id="{DDB85DD5-6848-4745-8291-2B13D394CFC5}"/>
              </a:ext>
            </a:extLst>
          </p:cNvPr>
          <p:cNvSpPr>
            <a:spLocks noGrp="1"/>
          </p:cNvSpPr>
          <p:nvPr>
            <p:ph type="sldNum" sz="quarter" idx="12"/>
          </p:nvPr>
        </p:nvSpPr>
        <p:spPr/>
        <p:txBody>
          <a:bodyPr/>
          <a:lstStyle/>
          <a:p>
            <a:fld id="{14AA45E4-1662-4DB1-A323-3774FC4DBDB7}" type="slidenum">
              <a:rPr lang="es-PE" smtClean="0"/>
              <a:t>28</a:t>
            </a:fld>
            <a:endParaRPr lang="es-PE"/>
          </a:p>
        </p:txBody>
      </p:sp>
    </p:spTree>
    <p:extLst>
      <p:ext uri="{BB962C8B-B14F-4D97-AF65-F5344CB8AC3E}">
        <p14:creationId xmlns:p14="http://schemas.microsoft.com/office/powerpoint/2010/main" val="34410791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20FF6E-2F61-40D8-A6D3-048E9F00668D}"/>
              </a:ext>
            </a:extLst>
          </p:cNvPr>
          <p:cNvSpPr>
            <a:spLocks noGrp="1"/>
          </p:cNvSpPr>
          <p:nvPr>
            <p:ph type="title"/>
          </p:nvPr>
        </p:nvSpPr>
        <p:spPr/>
        <p:txBody>
          <a:bodyPr/>
          <a:lstStyle/>
          <a:p>
            <a:pPr algn="ctr"/>
            <a:r>
              <a:rPr lang="es-PE" dirty="0"/>
              <a:t>Régimen de la notificación personal (ii)</a:t>
            </a:r>
          </a:p>
        </p:txBody>
      </p:sp>
      <p:graphicFrame>
        <p:nvGraphicFramePr>
          <p:cNvPr id="4" name="Marcador de contenido 3">
            <a:extLst>
              <a:ext uri="{FF2B5EF4-FFF2-40B4-BE49-F238E27FC236}">
                <a16:creationId xmlns:a16="http://schemas.microsoft.com/office/drawing/2014/main" id="{20E68511-4AE9-4896-8517-A1CADA2457B9}"/>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0134B274-FFAC-4C52-A01A-7F4BE20A5848}"/>
              </a:ext>
            </a:extLst>
          </p:cNvPr>
          <p:cNvSpPr>
            <a:spLocks noGrp="1"/>
          </p:cNvSpPr>
          <p:nvPr>
            <p:ph type="dt" sz="half" idx="10"/>
          </p:nvPr>
        </p:nvSpPr>
        <p:spPr/>
        <p:txBody>
          <a:bodyPr/>
          <a:lstStyle/>
          <a:p>
            <a:fld id="{9A2A82C0-16B8-40AD-B8B8-C9F29849432F}" type="datetime1">
              <a:rPr lang="es-PE" smtClean="0"/>
              <a:t>10/02/2025</a:t>
            </a:fld>
            <a:endParaRPr lang="es-PE"/>
          </a:p>
        </p:txBody>
      </p:sp>
      <p:sp>
        <p:nvSpPr>
          <p:cNvPr id="7" name="Marcador de número de diapositiva 6">
            <a:extLst>
              <a:ext uri="{FF2B5EF4-FFF2-40B4-BE49-F238E27FC236}">
                <a16:creationId xmlns:a16="http://schemas.microsoft.com/office/drawing/2014/main" id="{41D218FD-27C4-4ED4-8E90-174F27319903}"/>
              </a:ext>
            </a:extLst>
          </p:cNvPr>
          <p:cNvSpPr>
            <a:spLocks noGrp="1"/>
          </p:cNvSpPr>
          <p:nvPr>
            <p:ph type="sldNum" sz="quarter" idx="12"/>
          </p:nvPr>
        </p:nvSpPr>
        <p:spPr/>
        <p:txBody>
          <a:bodyPr/>
          <a:lstStyle/>
          <a:p>
            <a:fld id="{14AA45E4-1662-4DB1-A323-3774FC4DBDB7}" type="slidenum">
              <a:rPr lang="es-PE" smtClean="0"/>
              <a:t>29</a:t>
            </a:fld>
            <a:endParaRPr lang="es-PE"/>
          </a:p>
        </p:txBody>
      </p:sp>
    </p:spTree>
    <p:extLst>
      <p:ext uri="{BB962C8B-B14F-4D97-AF65-F5344CB8AC3E}">
        <p14:creationId xmlns:p14="http://schemas.microsoft.com/office/powerpoint/2010/main" val="2339316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E88E85-D061-4A59-92A7-B9F6501ED402}"/>
              </a:ext>
            </a:extLst>
          </p:cNvPr>
          <p:cNvSpPr>
            <a:spLocks noGrp="1"/>
          </p:cNvSpPr>
          <p:nvPr>
            <p:ph type="title"/>
          </p:nvPr>
        </p:nvSpPr>
        <p:spPr/>
        <p:txBody>
          <a:bodyPr/>
          <a:lstStyle/>
          <a:p>
            <a:pPr algn="ctr"/>
            <a:r>
              <a:rPr lang="es-PE" dirty="0"/>
              <a:t>Funciones estatales</a:t>
            </a:r>
          </a:p>
        </p:txBody>
      </p:sp>
      <p:graphicFrame>
        <p:nvGraphicFramePr>
          <p:cNvPr id="7" name="Marcador de contenido 6">
            <a:extLst>
              <a:ext uri="{FF2B5EF4-FFF2-40B4-BE49-F238E27FC236}">
                <a16:creationId xmlns:a16="http://schemas.microsoft.com/office/drawing/2014/main" id="{E1BEF248-520A-4143-BE02-8814577B9800}"/>
              </a:ext>
            </a:extLst>
          </p:cNvPr>
          <p:cNvGraphicFramePr>
            <a:graphicFrameLocks noGrp="1"/>
          </p:cNvGraphicFramePr>
          <p:nvPr>
            <p:ph idx="1"/>
            <p:extLst>
              <p:ext uri="{D42A27DB-BD31-4B8C-83A1-F6EECF244321}">
                <p14:modId xmlns:p14="http://schemas.microsoft.com/office/powerpoint/2010/main" val="214178944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fecha 3">
            <a:extLst>
              <a:ext uri="{FF2B5EF4-FFF2-40B4-BE49-F238E27FC236}">
                <a16:creationId xmlns:a16="http://schemas.microsoft.com/office/drawing/2014/main" id="{57F7665C-3989-4DB8-B070-BCF6480987B0}"/>
              </a:ext>
            </a:extLst>
          </p:cNvPr>
          <p:cNvSpPr>
            <a:spLocks noGrp="1"/>
          </p:cNvSpPr>
          <p:nvPr>
            <p:ph type="dt" sz="half" idx="10"/>
          </p:nvPr>
        </p:nvSpPr>
        <p:spPr/>
        <p:txBody>
          <a:bodyPr/>
          <a:lstStyle/>
          <a:p>
            <a:fld id="{F3EE15FC-D103-49D8-8B32-5F05DD16845A}" type="datetime1">
              <a:rPr lang="es-PE" smtClean="0"/>
              <a:t>10/02/2025</a:t>
            </a:fld>
            <a:endParaRPr lang="es-PE"/>
          </a:p>
        </p:txBody>
      </p:sp>
      <p:sp>
        <p:nvSpPr>
          <p:cNvPr id="6" name="Marcador de número de diapositiva 5">
            <a:extLst>
              <a:ext uri="{FF2B5EF4-FFF2-40B4-BE49-F238E27FC236}">
                <a16:creationId xmlns:a16="http://schemas.microsoft.com/office/drawing/2014/main" id="{9858D481-E464-4DC5-A848-C3C3FEDB174C}"/>
              </a:ext>
            </a:extLst>
          </p:cNvPr>
          <p:cNvSpPr>
            <a:spLocks noGrp="1"/>
          </p:cNvSpPr>
          <p:nvPr>
            <p:ph type="sldNum" sz="quarter" idx="12"/>
          </p:nvPr>
        </p:nvSpPr>
        <p:spPr/>
        <p:txBody>
          <a:bodyPr/>
          <a:lstStyle/>
          <a:p>
            <a:fld id="{1CF35693-D327-4555-B945-9D81AC85929D}" type="slidenum">
              <a:rPr lang="es-PE" smtClean="0"/>
              <a:t>3</a:t>
            </a:fld>
            <a:endParaRPr lang="es-PE"/>
          </a:p>
        </p:txBody>
      </p:sp>
    </p:spTree>
    <p:extLst>
      <p:ext uri="{BB962C8B-B14F-4D97-AF65-F5344CB8AC3E}">
        <p14:creationId xmlns:p14="http://schemas.microsoft.com/office/powerpoint/2010/main" val="39866188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20FF6E-2F61-40D8-A6D3-048E9F00668D}"/>
              </a:ext>
            </a:extLst>
          </p:cNvPr>
          <p:cNvSpPr>
            <a:spLocks noGrp="1"/>
          </p:cNvSpPr>
          <p:nvPr>
            <p:ph type="title"/>
          </p:nvPr>
        </p:nvSpPr>
        <p:spPr/>
        <p:txBody>
          <a:bodyPr/>
          <a:lstStyle/>
          <a:p>
            <a:pPr algn="ctr"/>
            <a:r>
              <a:rPr lang="es-PE" dirty="0"/>
              <a:t>Régimen de la notificación personal (iii)</a:t>
            </a:r>
          </a:p>
        </p:txBody>
      </p:sp>
      <p:graphicFrame>
        <p:nvGraphicFramePr>
          <p:cNvPr id="4" name="Marcador de contenido 3">
            <a:extLst>
              <a:ext uri="{FF2B5EF4-FFF2-40B4-BE49-F238E27FC236}">
                <a16:creationId xmlns:a16="http://schemas.microsoft.com/office/drawing/2014/main" id="{B17BD3EB-5769-46B8-A72D-1029937AD503}"/>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5063EC1C-E280-4A37-A08A-3DFD7C078AEA}"/>
              </a:ext>
            </a:extLst>
          </p:cNvPr>
          <p:cNvSpPr>
            <a:spLocks noGrp="1"/>
          </p:cNvSpPr>
          <p:nvPr>
            <p:ph type="dt" sz="half" idx="10"/>
          </p:nvPr>
        </p:nvSpPr>
        <p:spPr/>
        <p:txBody>
          <a:bodyPr/>
          <a:lstStyle/>
          <a:p>
            <a:fld id="{93DB8752-EEAA-4890-9C9C-13044EC4239D}" type="datetime1">
              <a:rPr lang="es-PE" smtClean="0"/>
              <a:t>10/02/2025</a:t>
            </a:fld>
            <a:endParaRPr lang="es-PE"/>
          </a:p>
        </p:txBody>
      </p:sp>
      <p:sp>
        <p:nvSpPr>
          <p:cNvPr id="7" name="Marcador de número de diapositiva 6">
            <a:extLst>
              <a:ext uri="{FF2B5EF4-FFF2-40B4-BE49-F238E27FC236}">
                <a16:creationId xmlns:a16="http://schemas.microsoft.com/office/drawing/2014/main" id="{8C0F8F4A-1CBC-4403-8439-BAB31FE1C28D}"/>
              </a:ext>
            </a:extLst>
          </p:cNvPr>
          <p:cNvSpPr>
            <a:spLocks noGrp="1"/>
          </p:cNvSpPr>
          <p:nvPr>
            <p:ph type="sldNum" sz="quarter" idx="12"/>
          </p:nvPr>
        </p:nvSpPr>
        <p:spPr/>
        <p:txBody>
          <a:bodyPr/>
          <a:lstStyle/>
          <a:p>
            <a:fld id="{14AA45E4-1662-4DB1-A323-3774FC4DBDB7}" type="slidenum">
              <a:rPr lang="es-PE" smtClean="0"/>
              <a:t>30</a:t>
            </a:fld>
            <a:endParaRPr lang="es-PE"/>
          </a:p>
        </p:txBody>
      </p:sp>
    </p:spTree>
    <p:extLst>
      <p:ext uri="{BB962C8B-B14F-4D97-AF65-F5344CB8AC3E}">
        <p14:creationId xmlns:p14="http://schemas.microsoft.com/office/powerpoint/2010/main" val="3600144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20FF6E-2F61-40D8-A6D3-048E9F00668D}"/>
              </a:ext>
            </a:extLst>
          </p:cNvPr>
          <p:cNvSpPr>
            <a:spLocks noGrp="1"/>
          </p:cNvSpPr>
          <p:nvPr>
            <p:ph type="title"/>
          </p:nvPr>
        </p:nvSpPr>
        <p:spPr/>
        <p:txBody>
          <a:bodyPr/>
          <a:lstStyle/>
          <a:p>
            <a:pPr algn="ctr"/>
            <a:r>
              <a:rPr lang="es-PE" dirty="0"/>
              <a:t>Régimen de la notificación personal (iv)</a:t>
            </a:r>
          </a:p>
        </p:txBody>
      </p:sp>
      <p:graphicFrame>
        <p:nvGraphicFramePr>
          <p:cNvPr id="4" name="Marcador de contenido 3">
            <a:extLst>
              <a:ext uri="{FF2B5EF4-FFF2-40B4-BE49-F238E27FC236}">
                <a16:creationId xmlns:a16="http://schemas.microsoft.com/office/drawing/2014/main" id="{11CE06EB-AC84-4DF5-A584-5F842A825639}"/>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4CA530D3-08E8-4C31-85D5-4B85B40A7796}"/>
              </a:ext>
            </a:extLst>
          </p:cNvPr>
          <p:cNvSpPr>
            <a:spLocks noGrp="1"/>
          </p:cNvSpPr>
          <p:nvPr>
            <p:ph type="dt" sz="half" idx="10"/>
          </p:nvPr>
        </p:nvSpPr>
        <p:spPr/>
        <p:txBody>
          <a:bodyPr/>
          <a:lstStyle/>
          <a:p>
            <a:fld id="{FBEC44AE-B7CF-4CA2-BE08-9F3422C2F8C7}" type="datetime1">
              <a:rPr lang="es-PE" smtClean="0"/>
              <a:t>10/02/2025</a:t>
            </a:fld>
            <a:endParaRPr lang="es-PE"/>
          </a:p>
        </p:txBody>
      </p:sp>
      <p:sp>
        <p:nvSpPr>
          <p:cNvPr id="7" name="Marcador de número de diapositiva 6">
            <a:extLst>
              <a:ext uri="{FF2B5EF4-FFF2-40B4-BE49-F238E27FC236}">
                <a16:creationId xmlns:a16="http://schemas.microsoft.com/office/drawing/2014/main" id="{1CFF8C87-49E3-4612-9A32-A13C8D54215E}"/>
              </a:ext>
            </a:extLst>
          </p:cNvPr>
          <p:cNvSpPr>
            <a:spLocks noGrp="1"/>
          </p:cNvSpPr>
          <p:nvPr>
            <p:ph type="sldNum" sz="quarter" idx="12"/>
          </p:nvPr>
        </p:nvSpPr>
        <p:spPr/>
        <p:txBody>
          <a:bodyPr/>
          <a:lstStyle/>
          <a:p>
            <a:fld id="{14AA45E4-1662-4DB1-A323-3774FC4DBDB7}" type="slidenum">
              <a:rPr lang="es-PE" smtClean="0"/>
              <a:t>31</a:t>
            </a:fld>
            <a:endParaRPr lang="es-PE"/>
          </a:p>
        </p:txBody>
      </p:sp>
    </p:spTree>
    <p:extLst>
      <p:ext uri="{BB962C8B-B14F-4D97-AF65-F5344CB8AC3E}">
        <p14:creationId xmlns:p14="http://schemas.microsoft.com/office/powerpoint/2010/main" val="35666354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E82E2436-93BF-79A2-D942-54AAE0BB8B58}"/>
              </a:ext>
            </a:extLst>
          </p:cNvPr>
          <p:cNvSpPr>
            <a:spLocks noGrp="1"/>
          </p:cNvSpPr>
          <p:nvPr>
            <p:ph type="ctrTitle"/>
          </p:nvPr>
        </p:nvSpPr>
        <p:spPr>
          <a:xfrm>
            <a:off x="1524000" y="1304366"/>
            <a:ext cx="9144000" cy="1076045"/>
          </a:xfrm>
        </p:spPr>
        <p:txBody>
          <a:bodyPr/>
          <a:lstStyle/>
          <a:p>
            <a:r>
              <a:rPr lang="es-ES" dirty="0"/>
              <a:t>Muchas gracias</a:t>
            </a:r>
            <a:endParaRPr lang="es-PE" dirty="0"/>
          </a:p>
        </p:txBody>
      </p:sp>
      <p:sp>
        <p:nvSpPr>
          <p:cNvPr id="8" name="Subtítulo 7">
            <a:extLst>
              <a:ext uri="{FF2B5EF4-FFF2-40B4-BE49-F238E27FC236}">
                <a16:creationId xmlns:a16="http://schemas.microsoft.com/office/drawing/2014/main" id="{70303683-A7B3-A1FA-0C3D-B30C207E7398}"/>
              </a:ext>
            </a:extLst>
          </p:cNvPr>
          <p:cNvSpPr>
            <a:spLocks noGrp="1"/>
          </p:cNvSpPr>
          <p:nvPr>
            <p:ph type="subTitle" idx="1"/>
          </p:nvPr>
        </p:nvSpPr>
        <p:spPr>
          <a:xfrm>
            <a:off x="1524000" y="2581835"/>
            <a:ext cx="9144000" cy="2971799"/>
          </a:xfrm>
        </p:spPr>
        <p:txBody>
          <a:bodyPr>
            <a:normAutofit lnSpcReduction="10000"/>
          </a:bodyPr>
          <a:lstStyle/>
          <a:p>
            <a:r>
              <a:rPr lang="es-ES" dirty="0"/>
              <a:t>Abogado José María Pacori Cari</a:t>
            </a:r>
          </a:p>
          <a:p>
            <a:r>
              <a:rPr lang="es-ES" dirty="0"/>
              <a:t>Contacto</a:t>
            </a:r>
            <a:endParaRPr lang="es-ES" dirty="0">
              <a:hlinkClick r:id="rId2">
                <a:extLst>
                  <a:ext uri="{A12FA001-AC4F-418D-AE19-62706E023703}">
                    <ahyp:hlinkClr xmlns:ahyp="http://schemas.microsoft.com/office/drawing/2018/hyperlinkcolor" val="tx"/>
                  </a:ext>
                </a:extLst>
              </a:hlinkClick>
            </a:endParaRPr>
          </a:p>
          <a:p>
            <a:r>
              <a:rPr lang="es-ES" dirty="0">
                <a:solidFill>
                  <a:srgbClr val="0563C1"/>
                </a:solidFill>
                <a:hlinkClick r:id="rId2">
                  <a:extLst>
                    <a:ext uri="{A12FA001-AC4F-418D-AE19-62706E023703}">
                      <ahyp:hlinkClr xmlns:ahyp="http://schemas.microsoft.com/office/drawing/2018/hyperlinkcolor" val="tx"/>
                    </a:ext>
                  </a:extLst>
                </a:hlinkClick>
              </a:rPr>
              <a:t>corporacionhiramsl@gmail.com</a:t>
            </a:r>
            <a:endParaRPr lang="es-ES" dirty="0"/>
          </a:p>
          <a:p>
            <a:r>
              <a:rPr lang="es-ES" b="1" dirty="0"/>
              <a:t>Despacho de Abogados</a:t>
            </a:r>
          </a:p>
          <a:p>
            <a:r>
              <a:rPr lang="es-ES" b="1" dirty="0"/>
              <a:t>Corporación Hiram Servicios Legales</a:t>
            </a:r>
          </a:p>
          <a:p>
            <a:r>
              <a:rPr lang="es-ES" dirty="0"/>
              <a:t>Teléfono móvil </a:t>
            </a:r>
          </a:p>
          <a:p>
            <a:r>
              <a:rPr lang="es-ES" dirty="0"/>
              <a:t>959666272</a:t>
            </a:r>
            <a:endParaRPr lang="es-PE" dirty="0"/>
          </a:p>
        </p:txBody>
      </p:sp>
      <p:sp>
        <p:nvSpPr>
          <p:cNvPr id="4" name="Marcador de fecha 3">
            <a:extLst>
              <a:ext uri="{FF2B5EF4-FFF2-40B4-BE49-F238E27FC236}">
                <a16:creationId xmlns:a16="http://schemas.microsoft.com/office/drawing/2014/main" id="{C0B4FCE7-7405-8969-5676-81C26F043D20}"/>
              </a:ext>
            </a:extLst>
          </p:cNvPr>
          <p:cNvSpPr>
            <a:spLocks noGrp="1"/>
          </p:cNvSpPr>
          <p:nvPr>
            <p:ph type="dt" sz="half" idx="10"/>
          </p:nvPr>
        </p:nvSpPr>
        <p:spPr/>
        <p:txBody>
          <a:bodyPr/>
          <a:lstStyle/>
          <a:p>
            <a:fld id="{3D1EEE2F-F6A5-49C9-9B06-4733471F2931}" type="datetime1">
              <a:rPr lang="es-PE" smtClean="0"/>
              <a:t>10/02/2025</a:t>
            </a:fld>
            <a:endParaRPr lang="es-PE"/>
          </a:p>
        </p:txBody>
      </p:sp>
      <p:sp>
        <p:nvSpPr>
          <p:cNvPr id="6" name="Marcador de número de diapositiva 5">
            <a:extLst>
              <a:ext uri="{FF2B5EF4-FFF2-40B4-BE49-F238E27FC236}">
                <a16:creationId xmlns:a16="http://schemas.microsoft.com/office/drawing/2014/main" id="{8FB6676B-3CC3-C489-5452-4160257B2058}"/>
              </a:ext>
            </a:extLst>
          </p:cNvPr>
          <p:cNvSpPr>
            <a:spLocks noGrp="1"/>
          </p:cNvSpPr>
          <p:nvPr>
            <p:ph type="sldNum" sz="quarter" idx="12"/>
          </p:nvPr>
        </p:nvSpPr>
        <p:spPr/>
        <p:txBody>
          <a:bodyPr/>
          <a:lstStyle/>
          <a:p>
            <a:fld id="{BE5A2707-25F6-4003-B0F5-D627F7585B72}" type="slidenum">
              <a:rPr lang="es-PE" smtClean="0"/>
              <a:t>32</a:t>
            </a:fld>
            <a:endParaRPr lang="es-PE"/>
          </a:p>
        </p:txBody>
      </p:sp>
    </p:spTree>
    <p:extLst>
      <p:ext uri="{BB962C8B-B14F-4D97-AF65-F5344CB8AC3E}">
        <p14:creationId xmlns:p14="http://schemas.microsoft.com/office/powerpoint/2010/main" val="3618472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1CF7C6-67F6-486F-B524-B3BD6A56414E}"/>
              </a:ext>
            </a:extLst>
          </p:cNvPr>
          <p:cNvSpPr>
            <a:spLocks noGrp="1"/>
          </p:cNvSpPr>
          <p:nvPr>
            <p:ph type="title"/>
          </p:nvPr>
        </p:nvSpPr>
        <p:spPr/>
        <p:txBody>
          <a:bodyPr/>
          <a:lstStyle/>
          <a:p>
            <a:pPr algn="ctr"/>
            <a:r>
              <a:rPr lang="es-PE" dirty="0"/>
              <a:t>Acto administrativo</a:t>
            </a:r>
          </a:p>
        </p:txBody>
      </p:sp>
      <p:graphicFrame>
        <p:nvGraphicFramePr>
          <p:cNvPr id="7" name="Marcador de contenido 6">
            <a:extLst>
              <a:ext uri="{FF2B5EF4-FFF2-40B4-BE49-F238E27FC236}">
                <a16:creationId xmlns:a16="http://schemas.microsoft.com/office/drawing/2014/main" id="{98636851-0771-4CF1-A755-7A88AD6D1F08}"/>
              </a:ext>
            </a:extLst>
          </p:cNvPr>
          <p:cNvGraphicFramePr>
            <a:graphicFrameLocks noGrp="1"/>
          </p:cNvGraphicFramePr>
          <p:nvPr>
            <p:ph idx="1"/>
            <p:extLst>
              <p:ext uri="{D42A27DB-BD31-4B8C-83A1-F6EECF244321}">
                <p14:modId xmlns:p14="http://schemas.microsoft.com/office/powerpoint/2010/main" val="267493651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fecha 3">
            <a:extLst>
              <a:ext uri="{FF2B5EF4-FFF2-40B4-BE49-F238E27FC236}">
                <a16:creationId xmlns:a16="http://schemas.microsoft.com/office/drawing/2014/main" id="{DA789294-7878-4FC0-AEBC-9D9599B311A9}"/>
              </a:ext>
            </a:extLst>
          </p:cNvPr>
          <p:cNvSpPr>
            <a:spLocks noGrp="1"/>
          </p:cNvSpPr>
          <p:nvPr>
            <p:ph type="dt" sz="half" idx="10"/>
          </p:nvPr>
        </p:nvSpPr>
        <p:spPr/>
        <p:txBody>
          <a:bodyPr/>
          <a:lstStyle/>
          <a:p>
            <a:fld id="{FD6B3817-A7A9-4423-8A67-88488E0AD042}" type="datetime1">
              <a:rPr lang="es-PE" smtClean="0"/>
              <a:t>10/02/2025</a:t>
            </a:fld>
            <a:endParaRPr lang="es-PE"/>
          </a:p>
        </p:txBody>
      </p:sp>
      <p:sp>
        <p:nvSpPr>
          <p:cNvPr id="6" name="Marcador de número de diapositiva 5">
            <a:extLst>
              <a:ext uri="{FF2B5EF4-FFF2-40B4-BE49-F238E27FC236}">
                <a16:creationId xmlns:a16="http://schemas.microsoft.com/office/drawing/2014/main" id="{46F86DE2-B1D6-4D5A-8469-94328F4362A7}"/>
              </a:ext>
            </a:extLst>
          </p:cNvPr>
          <p:cNvSpPr>
            <a:spLocks noGrp="1"/>
          </p:cNvSpPr>
          <p:nvPr>
            <p:ph type="sldNum" sz="quarter" idx="12"/>
          </p:nvPr>
        </p:nvSpPr>
        <p:spPr/>
        <p:txBody>
          <a:bodyPr/>
          <a:lstStyle/>
          <a:p>
            <a:fld id="{1CF35693-D327-4555-B945-9D81AC85929D}" type="slidenum">
              <a:rPr lang="es-PE" smtClean="0"/>
              <a:t>4</a:t>
            </a:fld>
            <a:endParaRPr lang="es-PE"/>
          </a:p>
        </p:txBody>
      </p:sp>
    </p:spTree>
    <p:extLst>
      <p:ext uri="{BB962C8B-B14F-4D97-AF65-F5344CB8AC3E}">
        <p14:creationId xmlns:p14="http://schemas.microsoft.com/office/powerpoint/2010/main" val="2440612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788E1E-33F1-4B0E-B0C7-1931858907C7}"/>
              </a:ext>
            </a:extLst>
          </p:cNvPr>
          <p:cNvSpPr>
            <a:spLocks noGrp="1"/>
          </p:cNvSpPr>
          <p:nvPr>
            <p:ph type="title"/>
          </p:nvPr>
        </p:nvSpPr>
        <p:spPr/>
        <p:txBody>
          <a:bodyPr/>
          <a:lstStyle/>
          <a:p>
            <a:pPr algn="ctr"/>
            <a:r>
              <a:rPr lang="es-PE" dirty="0"/>
              <a:t>Requisitos de los actos administrativos</a:t>
            </a:r>
          </a:p>
        </p:txBody>
      </p:sp>
      <p:graphicFrame>
        <p:nvGraphicFramePr>
          <p:cNvPr id="4" name="Marcador de contenido 3">
            <a:extLst>
              <a:ext uri="{FF2B5EF4-FFF2-40B4-BE49-F238E27FC236}">
                <a16:creationId xmlns:a16="http://schemas.microsoft.com/office/drawing/2014/main" id="{F3AB46E8-EDFE-40B2-A34D-1F7FB668AF47}"/>
              </a:ext>
            </a:extLst>
          </p:cNvPr>
          <p:cNvGraphicFramePr>
            <a:graphicFrameLocks noGrp="1"/>
          </p:cNvGraphicFramePr>
          <p:nvPr>
            <p:ph idx="1"/>
            <p:extLst>
              <p:ext uri="{D42A27DB-BD31-4B8C-83A1-F6EECF244321}">
                <p14:modId xmlns:p14="http://schemas.microsoft.com/office/powerpoint/2010/main" val="141550686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017E5446-85E1-41A5-9AD4-C94F553F73E8}"/>
              </a:ext>
            </a:extLst>
          </p:cNvPr>
          <p:cNvSpPr>
            <a:spLocks noGrp="1"/>
          </p:cNvSpPr>
          <p:nvPr>
            <p:ph type="dt" sz="half" idx="10"/>
          </p:nvPr>
        </p:nvSpPr>
        <p:spPr/>
        <p:txBody>
          <a:bodyPr/>
          <a:lstStyle/>
          <a:p>
            <a:fld id="{390BAD91-81B0-4747-8AC4-C23FB6FA50B7}" type="datetime1">
              <a:rPr lang="es-PE" smtClean="0"/>
              <a:t>10/02/2025</a:t>
            </a:fld>
            <a:endParaRPr lang="es-PE"/>
          </a:p>
        </p:txBody>
      </p:sp>
      <p:sp>
        <p:nvSpPr>
          <p:cNvPr id="7" name="Marcador de número de diapositiva 6">
            <a:extLst>
              <a:ext uri="{FF2B5EF4-FFF2-40B4-BE49-F238E27FC236}">
                <a16:creationId xmlns:a16="http://schemas.microsoft.com/office/drawing/2014/main" id="{BFAB96A9-9E52-461F-B4D5-77F6363FDC39}"/>
              </a:ext>
            </a:extLst>
          </p:cNvPr>
          <p:cNvSpPr>
            <a:spLocks noGrp="1"/>
          </p:cNvSpPr>
          <p:nvPr>
            <p:ph type="sldNum" sz="quarter" idx="12"/>
          </p:nvPr>
        </p:nvSpPr>
        <p:spPr/>
        <p:txBody>
          <a:bodyPr/>
          <a:lstStyle/>
          <a:p>
            <a:fld id="{598BACA5-9329-408B-937F-195CE88DBC5E}" type="slidenum">
              <a:rPr lang="es-PE" smtClean="0"/>
              <a:t>5</a:t>
            </a:fld>
            <a:endParaRPr lang="es-PE"/>
          </a:p>
        </p:txBody>
      </p:sp>
    </p:spTree>
    <p:extLst>
      <p:ext uri="{BB962C8B-B14F-4D97-AF65-F5344CB8AC3E}">
        <p14:creationId xmlns:p14="http://schemas.microsoft.com/office/powerpoint/2010/main" val="1975531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053CFF-8004-4BB8-A5F0-FFFADACF25E4}"/>
              </a:ext>
            </a:extLst>
          </p:cNvPr>
          <p:cNvSpPr>
            <a:spLocks noGrp="1"/>
          </p:cNvSpPr>
          <p:nvPr>
            <p:ph type="title"/>
          </p:nvPr>
        </p:nvSpPr>
        <p:spPr/>
        <p:txBody>
          <a:bodyPr/>
          <a:lstStyle/>
          <a:p>
            <a:pPr algn="ctr"/>
            <a:r>
              <a:rPr lang="es-PE" dirty="0"/>
              <a:t>Forma de los actos administrativos</a:t>
            </a:r>
          </a:p>
        </p:txBody>
      </p:sp>
      <p:graphicFrame>
        <p:nvGraphicFramePr>
          <p:cNvPr id="7" name="Marcador de contenido 6">
            <a:extLst>
              <a:ext uri="{FF2B5EF4-FFF2-40B4-BE49-F238E27FC236}">
                <a16:creationId xmlns:a16="http://schemas.microsoft.com/office/drawing/2014/main" id="{02DAFF83-70B6-4759-9871-3349F6E98298}"/>
              </a:ext>
            </a:extLst>
          </p:cNvPr>
          <p:cNvGraphicFramePr>
            <a:graphicFrameLocks noGrp="1"/>
          </p:cNvGraphicFramePr>
          <p:nvPr>
            <p:ph idx="1"/>
            <p:extLst>
              <p:ext uri="{D42A27DB-BD31-4B8C-83A1-F6EECF244321}">
                <p14:modId xmlns:p14="http://schemas.microsoft.com/office/powerpoint/2010/main" val="22117902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fecha 3">
            <a:extLst>
              <a:ext uri="{FF2B5EF4-FFF2-40B4-BE49-F238E27FC236}">
                <a16:creationId xmlns:a16="http://schemas.microsoft.com/office/drawing/2014/main" id="{89446770-5903-4BB5-93A1-2A1FF7AC2B51}"/>
              </a:ext>
            </a:extLst>
          </p:cNvPr>
          <p:cNvSpPr>
            <a:spLocks noGrp="1"/>
          </p:cNvSpPr>
          <p:nvPr>
            <p:ph type="dt" sz="half" idx="10"/>
          </p:nvPr>
        </p:nvSpPr>
        <p:spPr/>
        <p:txBody>
          <a:bodyPr/>
          <a:lstStyle/>
          <a:p>
            <a:fld id="{6A08E37F-077A-47A2-AE23-040534E6300C}" type="datetime1">
              <a:rPr lang="es-PE" smtClean="0"/>
              <a:t>10/02/2025</a:t>
            </a:fld>
            <a:endParaRPr lang="es-PE"/>
          </a:p>
        </p:txBody>
      </p:sp>
      <p:sp>
        <p:nvSpPr>
          <p:cNvPr id="6" name="Marcador de número de diapositiva 5">
            <a:extLst>
              <a:ext uri="{FF2B5EF4-FFF2-40B4-BE49-F238E27FC236}">
                <a16:creationId xmlns:a16="http://schemas.microsoft.com/office/drawing/2014/main" id="{54C02325-33A8-4C30-9867-C7F761379B7E}"/>
              </a:ext>
            </a:extLst>
          </p:cNvPr>
          <p:cNvSpPr>
            <a:spLocks noGrp="1"/>
          </p:cNvSpPr>
          <p:nvPr>
            <p:ph type="sldNum" sz="quarter" idx="12"/>
          </p:nvPr>
        </p:nvSpPr>
        <p:spPr/>
        <p:txBody>
          <a:bodyPr/>
          <a:lstStyle/>
          <a:p>
            <a:fld id="{1CF35693-D327-4555-B945-9D81AC85929D}" type="slidenum">
              <a:rPr lang="es-PE" smtClean="0"/>
              <a:t>6</a:t>
            </a:fld>
            <a:endParaRPr lang="es-PE"/>
          </a:p>
        </p:txBody>
      </p:sp>
    </p:spTree>
    <p:extLst>
      <p:ext uri="{BB962C8B-B14F-4D97-AF65-F5344CB8AC3E}">
        <p14:creationId xmlns:p14="http://schemas.microsoft.com/office/powerpoint/2010/main" val="447380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EA8F24-C430-4212-B330-C081729430BA}"/>
              </a:ext>
            </a:extLst>
          </p:cNvPr>
          <p:cNvSpPr>
            <a:spLocks noGrp="1"/>
          </p:cNvSpPr>
          <p:nvPr>
            <p:ph type="title"/>
          </p:nvPr>
        </p:nvSpPr>
        <p:spPr/>
        <p:txBody>
          <a:bodyPr/>
          <a:lstStyle/>
          <a:p>
            <a:pPr algn="ctr"/>
            <a:r>
              <a:rPr lang="es-PE" dirty="0"/>
              <a:t>Clases de actos administrativos</a:t>
            </a:r>
          </a:p>
        </p:txBody>
      </p:sp>
      <p:graphicFrame>
        <p:nvGraphicFramePr>
          <p:cNvPr id="7" name="Marcador de contenido 6">
            <a:extLst>
              <a:ext uri="{FF2B5EF4-FFF2-40B4-BE49-F238E27FC236}">
                <a16:creationId xmlns:a16="http://schemas.microsoft.com/office/drawing/2014/main" id="{07C205C3-8ADD-4C16-9C31-2F618B00C1D4}"/>
              </a:ext>
            </a:extLst>
          </p:cNvPr>
          <p:cNvGraphicFramePr>
            <a:graphicFrameLocks noGrp="1"/>
          </p:cNvGraphicFramePr>
          <p:nvPr>
            <p:ph idx="1"/>
            <p:extLst>
              <p:ext uri="{D42A27DB-BD31-4B8C-83A1-F6EECF244321}">
                <p14:modId xmlns:p14="http://schemas.microsoft.com/office/powerpoint/2010/main" val="307406047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fecha 3">
            <a:extLst>
              <a:ext uri="{FF2B5EF4-FFF2-40B4-BE49-F238E27FC236}">
                <a16:creationId xmlns:a16="http://schemas.microsoft.com/office/drawing/2014/main" id="{0BEEAB52-99FB-4A57-AB30-840D6B08753B}"/>
              </a:ext>
            </a:extLst>
          </p:cNvPr>
          <p:cNvSpPr>
            <a:spLocks noGrp="1"/>
          </p:cNvSpPr>
          <p:nvPr>
            <p:ph type="dt" sz="half" idx="10"/>
          </p:nvPr>
        </p:nvSpPr>
        <p:spPr/>
        <p:txBody>
          <a:bodyPr/>
          <a:lstStyle/>
          <a:p>
            <a:fld id="{3AC012F4-AFEB-4056-81A3-603377BAB6D6}" type="datetime1">
              <a:rPr lang="es-PE" smtClean="0"/>
              <a:t>10/02/2025</a:t>
            </a:fld>
            <a:endParaRPr lang="es-PE"/>
          </a:p>
        </p:txBody>
      </p:sp>
      <p:sp>
        <p:nvSpPr>
          <p:cNvPr id="6" name="Marcador de número de diapositiva 5">
            <a:extLst>
              <a:ext uri="{FF2B5EF4-FFF2-40B4-BE49-F238E27FC236}">
                <a16:creationId xmlns:a16="http://schemas.microsoft.com/office/drawing/2014/main" id="{ACD0B592-9DE3-4B4A-AB10-8D6DF8CBFD93}"/>
              </a:ext>
            </a:extLst>
          </p:cNvPr>
          <p:cNvSpPr>
            <a:spLocks noGrp="1"/>
          </p:cNvSpPr>
          <p:nvPr>
            <p:ph type="sldNum" sz="quarter" idx="12"/>
          </p:nvPr>
        </p:nvSpPr>
        <p:spPr/>
        <p:txBody>
          <a:bodyPr/>
          <a:lstStyle/>
          <a:p>
            <a:fld id="{1CF35693-D327-4555-B945-9D81AC85929D}" type="slidenum">
              <a:rPr lang="es-PE" smtClean="0"/>
              <a:t>7</a:t>
            </a:fld>
            <a:endParaRPr lang="es-PE"/>
          </a:p>
        </p:txBody>
      </p:sp>
    </p:spTree>
    <p:extLst>
      <p:ext uri="{BB962C8B-B14F-4D97-AF65-F5344CB8AC3E}">
        <p14:creationId xmlns:p14="http://schemas.microsoft.com/office/powerpoint/2010/main" val="3818852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7FD568D-6B9D-4DB1-9EB6-895049F60533}"/>
              </a:ext>
            </a:extLst>
          </p:cNvPr>
          <p:cNvSpPr>
            <a:spLocks noGrp="1"/>
          </p:cNvSpPr>
          <p:nvPr>
            <p:ph type="ctrTitle"/>
          </p:nvPr>
        </p:nvSpPr>
        <p:spPr/>
        <p:txBody>
          <a:bodyPr/>
          <a:lstStyle/>
          <a:p>
            <a:r>
              <a:rPr lang="es-PE" dirty="0"/>
              <a:t>La nulidad del acto administrativo</a:t>
            </a:r>
          </a:p>
        </p:txBody>
      </p:sp>
      <p:sp>
        <p:nvSpPr>
          <p:cNvPr id="8" name="Subtítulo 7">
            <a:extLst>
              <a:ext uri="{FF2B5EF4-FFF2-40B4-BE49-F238E27FC236}">
                <a16:creationId xmlns:a16="http://schemas.microsoft.com/office/drawing/2014/main" id="{7D6B4BA1-EDD1-47BA-96DF-9ABB078EC302}"/>
              </a:ext>
            </a:extLst>
          </p:cNvPr>
          <p:cNvSpPr>
            <a:spLocks noGrp="1"/>
          </p:cNvSpPr>
          <p:nvPr>
            <p:ph type="subTitle" idx="1"/>
          </p:nvPr>
        </p:nvSpPr>
        <p:spPr/>
        <p:txBody>
          <a:bodyPr/>
          <a:lstStyle/>
          <a:p>
            <a:r>
              <a:rPr lang="es-PE" dirty="0"/>
              <a:t>La invalidez de los actos administrativos por causales de nulidad</a:t>
            </a:r>
          </a:p>
        </p:txBody>
      </p:sp>
      <p:sp>
        <p:nvSpPr>
          <p:cNvPr id="4" name="Marcador de fecha 3">
            <a:extLst>
              <a:ext uri="{FF2B5EF4-FFF2-40B4-BE49-F238E27FC236}">
                <a16:creationId xmlns:a16="http://schemas.microsoft.com/office/drawing/2014/main" id="{D39BB0F7-3A50-4D52-BC95-63F6FFDE0C2D}"/>
              </a:ext>
            </a:extLst>
          </p:cNvPr>
          <p:cNvSpPr>
            <a:spLocks noGrp="1"/>
          </p:cNvSpPr>
          <p:nvPr>
            <p:ph type="dt" sz="half" idx="10"/>
          </p:nvPr>
        </p:nvSpPr>
        <p:spPr/>
        <p:txBody>
          <a:bodyPr/>
          <a:lstStyle/>
          <a:p>
            <a:fld id="{050AA5C5-FA96-4DDB-B868-B7C571DC248E}" type="datetime1">
              <a:rPr lang="es-PE" smtClean="0"/>
              <a:t>10/02/2025</a:t>
            </a:fld>
            <a:endParaRPr lang="es-PE"/>
          </a:p>
        </p:txBody>
      </p:sp>
      <p:sp>
        <p:nvSpPr>
          <p:cNvPr id="6" name="Marcador de número de diapositiva 5">
            <a:extLst>
              <a:ext uri="{FF2B5EF4-FFF2-40B4-BE49-F238E27FC236}">
                <a16:creationId xmlns:a16="http://schemas.microsoft.com/office/drawing/2014/main" id="{F5221B67-2A26-4ACC-BF18-C9A5E4CE92CD}"/>
              </a:ext>
            </a:extLst>
          </p:cNvPr>
          <p:cNvSpPr>
            <a:spLocks noGrp="1"/>
          </p:cNvSpPr>
          <p:nvPr>
            <p:ph type="sldNum" sz="quarter" idx="12"/>
          </p:nvPr>
        </p:nvSpPr>
        <p:spPr/>
        <p:txBody>
          <a:bodyPr/>
          <a:lstStyle/>
          <a:p>
            <a:fld id="{1CF35693-D327-4555-B945-9D81AC85929D}" type="slidenum">
              <a:rPr lang="es-PE" smtClean="0"/>
              <a:t>8</a:t>
            </a:fld>
            <a:endParaRPr lang="es-PE"/>
          </a:p>
        </p:txBody>
      </p:sp>
    </p:spTree>
    <p:extLst>
      <p:ext uri="{BB962C8B-B14F-4D97-AF65-F5344CB8AC3E}">
        <p14:creationId xmlns:p14="http://schemas.microsoft.com/office/powerpoint/2010/main" val="2491019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14C069-D9CD-439E-8ABA-E25DA8B41E43}"/>
              </a:ext>
            </a:extLst>
          </p:cNvPr>
          <p:cNvSpPr>
            <a:spLocks noGrp="1"/>
          </p:cNvSpPr>
          <p:nvPr>
            <p:ph type="title"/>
          </p:nvPr>
        </p:nvSpPr>
        <p:spPr/>
        <p:txBody>
          <a:bodyPr/>
          <a:lstStyle/>
          <a:p>
            <a:pPr algn="ctr"/>
            <a:r>
              <a:rPr lang="es-PE" dirty="0"/>
              <a:t>Validez del acto administrativo</a:t>
            </a:r>
          </a:p>
        </p:txBody>
      </p:sp>
      <p:graphicFrame>
        <p:nvGraphicFramePr>
          <p:cNvPr id="4" name="Marcador de contenido 3">
            <a:extLst>
              <a:ext uri="{FF2B5EF4-FFF2-40B4-BE49-F238E27FC236}">
                <a16:creationId xmlns:a16="http://schemas.microsoft.com/office/drawing/2014/main" id="{8624DFA5-F85B-44B1-BA91-6EDC64102F20}"/>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fecha 4">
            <a:extLst>
              <a:ext uri="{FF2B5EF4-FFF2-40B4-BE49-F238E27FC236}">
                <a16:creationId xmlns:a16="http://schemas.microsoft.com/office/drawing/2014/main" id="{C55CF1FF-B6D6-4AB6-B6FD-35779BC480EC}"/>
              </a:ext>
            </a:extLst>
          </p:cNvPr>
          <p:cNvSpPr>
            <a:spLocks noGrp="1"/>
          </p:cNvSpPr>
          <p:nvPr>
            <p:ph type="dt" sz="half" idx="10"/>
          </p:nvPr>
        </p:nvSpPr>
        <p:spPr/>
        <p:txBody>
          <a:bodyPr/>
          <a:lstStyle/>
          <a:p>
            <a:fld id="{2B5C3EF6-A88B-4A49-9C22-57A4D112CD53}" type="datetime1">
              <a:rPr lang="es-PE" smtClean="0"/>
              <a:t>10/02/2025</a:t>
            </a:fld>
            <a:endParaRPr lang="es-PE"/>
          </a:p>
        </p:txBody>
      </p:sp>
      <p:sp>
        <p:nvSpPr>
          <p:cNvPr id="7" name="Marcador de número de diapositiva 6">
            <a:extLst>
              <a:ext uri="{FF2B5EF4-FFF2-40B4-BE49-F238E27FC236}">
                <a16:creationId xmlns:a16="http://schemas.microsoft.com/office/drawing/2014/main" id="{563CA402-198D-40F4-AA30-B2F1FFA05632}"/>
              </a:ext>
            </a:extLst>
          </p:cNvPr>
          <p:cNvSpPr>
            <a:spLocks noGrp="1"/>
          </p:cNvSpPr>
          <p:nvPr>
            <p:ph type="sldNum" sz="quarter" idx="12"/>
          </p:nvPr>
        </p:nvSpPr>
        <p:spPr/>
        <p:txBody>
          <a:bodyPr/>
          <a:lstStyle/>
          <a:p>
            <a:fld id="{598BACA5-9329-408B-937F-195CE88DBC5E}" type="slidenum">
              <a:rPr lang="es-PE" smtClean="0"/>
              <a:t>9</a:t>
            </a:fld>
            <a:endParaRPr lang="es-PE"/>
          </a:p>
        </p:txBody>
      </p:sp>
    </p:spTree>
    <p:extLst>
      <p:ext uri="{BB962C8B-B14F-4D97-AF65-F5344CB8AC3E}">
        <p14:creationId xmlns:p14="http://schemas.microsoft.com/office/powerpoint/2010/main" val="4842925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1407</TotalTime>
  <Words>2172</Words>
  <Application>Microsoft Office PowerPoint</Application>
  <PresentationFormat>Panorámica</PresentationFormat>
  <Paragraphs>231</Paragraphs>
  <Slides>32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32</vt:i4>
      </vt:variant>
    </vt:vector>
  </HeadingPairs>
  <TitlesOfParts>
    <vt:vector size="36" baseType="lpstr">
      <vt:lpstr>Arial</vt:lpstr>
      <vt:lpstr>Calibri</vt:lpstr>
      <vt:lpstr>Calibri Light</vt:lpstr>
      <vt:lpstr>Tema de Office</vt:lpstr>
      <vt:lpstr>El Acto Administrativo</vt:lpstr>
      <vt:lpstr>Actuaciones de la Administración Pública</vt:lpstr>
      <vt:lpstr>Funciones estatales</vt:lpstr>
      <vt:lpstr>Acto administrativo</vt:lpstr>
      <vt:lpstr>Requisitos de los actos administrativos</vt:lpstr>
      <vt:lpstr>Forma de los actos administrativos</vt:lpstr>
      <vt:lpstr>Clases de actos administrativos</vt:lpstr>
      <vt:lpstr>La nulidad del acto administrativo</vt:lpstr>
      <vt:lpstr>Validez del acto administrativo</vt:lpstr>
      <vt:lpstr>Causales de nulidad</vt:lpstr>
      <vt:lpstr>Principio de legalidad</vt:lpstr>
      <vt:lpstr>Falta de requisitos esenciales</vt:lpstr>
      <vt:lpstr>Instancia para declarar la nulidad</vt:lpstr>
      <vt:lpstr>Efectos de la declaración de nulidad</vt:lpstr>
      <vt:lpstr>Conservación del acto</vt:lpstr>
      <vt:lpstr>Supuestos de conservación del acto</vt:lpstr>
      <vt:lpstr>Independencia de los vicios del acto</vt:lpstr>
      <vt:lpstr>¿Cuándo se declara la nulidad de oficio?</vt:lpstr>
      <vt:lpstr>¿Quién declara la nulidad de oficio?</vt:lpstr>
      <vt:lpstr>¿Pronunciamiento sobre el fondo?</vt:lpstr>
      <vt:lpstr>Procedimiento de nulidad de oficio</vt:lpstr>
      <vt:lpstr>Prescripción (i)</vt:lpstr>
      <vt:lpstr>Prescripción (ii)</vt:lpstr>
      <vt:lpstr>Eficacia del acto administrativo</vt:lpstr>
      <vt:lpstr>Eficacia del acto administrativo</vt:lpstr>
      <vt:lpstr>Eficacia anticipada del acto administrativo</vt:lpstr>
      <vt:lpstr>Modalidades de notificación</vt:lpstr>
      <vt:lpstr>Régimen de la notificación personal (i)</vt:lpstr>
      <vt:lpstr>Régimen de la notificación personal (ii)</vt:lpstr>
      <vt:lpstr>Régimen de la notificación personal (iii)</vt:lpstr>
      <vt:lpstr>Régimen de la notificación personal (iv)</vt:lpstr>
      <vt:lpstr>Muchas 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Sesión 2 Tipos de contratación laboral en las entidades públicas</dc:title>
  <dc:creator>JOSÉ MARIA</dc:creator>
  <cp:lastModifiedBy>Corporación Hiram Servicios legales</cp:lastModifiedBy>
  <cp:revision>23</cp:revision>
  <dcterms:created xsi:type="dcterms:W3CDTF">2024-06-06T13:46:03Z</dcterms:created>
  <dcterms:modified xsi:type="dcterms:W3CDTF">2025-02-10T21:42:56Z</dcterms:modified>
</cp:coreProperties>
</file>